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D09E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2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1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9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9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3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9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2B28-7630-457A-BB8D-6BD0CD23688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F076-3106-4AB0-B864-8A4C8898E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3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7319" y="3154349"/>
            <a:ext cx="461665" cy="277486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Level of Human Involvement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66354" y="2898322"/>
            <a:ext cx="3266" cy="33881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7034" y="6017078"/>
            <a:ext cx="649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Expert System Rules                   NLP                      Machine Learning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3168" y="3412671"/>
            <a:ext cx="183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FROntIER/OntoES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5386" y="4186872"/>
            <a:ext cx="103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GreenFIE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61636" y="4945618"/>
            <a:ext cx="1163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ListReader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8622" y="4186872"/>
            <a:ext cx="118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OntoSoar2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4537" y="2977500"/>
            <a:ext cx="1071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OntoSoar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26133" y="4945618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GreenDDA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78949" y="3803816"/>
            <a:ext cx="15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Supervised ML</a:t>
            </a:r>
            <a:endParaRPr lang="en-US" dirty="0">
              <a:solidFill>
                <a:srgbClr val="FF66FF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297033" y="5959930"/>
            <a:ext cx="2025287" cy="2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300843" y="5853793"/>
            <a:ext cx="0" cy="10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323409" y="5861413"/>
            <a:ext cx="0" cy="10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14975" y="4580412"/>
            <a:ext cx="20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Semi-supervised ML</a:t>
            </a:r>
            <a:endParaRPr lang="en-US" dirty="0">
              <a:solidFill>
                <a:srgbClr val="FF66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5555" y="5408262"/>
            <a:ext cx="1817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Unsupervised ML</a:t>
            </a:r>
            <a:endParaRPr lang="en-US" dirty="0">
              <a:solidFill>
                <a:srgbClr val="FF66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556" y="4580412"/>
            <a:ext cx="107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GreenQQ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425190" y="5965373"/>
            <a:ext cx="2025287" cy="2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429000" y="5859236"/>
            <a:ext cx="0" cy="10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451566" y="5866856"/>
            <a:ext cx="0" cy="10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53347" y="5978980"/>
            <a:ext cx="2025287" cy="2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557157" y="5872843"/>
            <a:ext cx="0" cy="10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7579723" y="5880463"/>
            <a:ext cx="0" cy="106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23413" y="4186872"/>
            <a:ext cx="10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GreenML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21133" y="5408262"/>
            <a:ext cx="194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FF"/>
                </a:solidFill>
              </a:rPr>
              <a:t>Language Learning</a:t>
            </a:r>
            <a:endParaRPr lang="en-US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4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LDS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for an Automatically Constructed FH-WoK</dc:title>
  <dc:creator>David Wayne Embley</dc:creator>
  <cp:lastModifiedBy>David Wayne Embley</cp:lastModifiedBy>
  <cp:revision>22</cp:revision>
  <dcterms:created xsi:type="dcterms:W3CDTF">2017-02-24T18:45:05Z</dcterms:created>
  <dcterms:modified xsi:type="dcterms:W3CDTF">2017-11-10T16:40:33Z</dcterms:modified>
</cp:coreProperties>
</file>