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58" r:id="rId4"/>
    <p:sldId id="259" r:id="rId5"/>
    <p:sldId id="260" r:id="rId6"/>
    <p:sldId id="261" r:id="rId7"/>
    <p:sldId id="280" r:id="rId8"/>
    <p:sldId id="262" r:id="rId9"/>
    <p:sldId id="265" r:id="rId10"/>
    <p:sldId id="266" r:id="rId11"/>
    <p:sldId id="268" r:id="rId12"/>
    <p:sldId id="269" r:id="rId13"/>
    <p:sldId id="272" r:id="rId14"/>
    <p:sldId id="270" r:id="rId15"/>
    <p:sldId id="273" r:id="rId16"/>
    <p:sldId id="271" r:id="rId17"/>
    <p:sldId id="267" r:id="rId18"/>
    <p:sldId id="274" r:id="rId19"/>
    <p:sldId id="275" r:id="rId20"/>
    <p:sldId id="276" r:id="rId21"/>
    <p:sldId id="277" r:id="rId22"/>
    <p:sldId id="278" r:id="rId23"/>
    <p:sldId id="279" r:id="rId24"/>
    <p:sldId id="288" r:id="rId25"/>
    <p:sldId id="281" r:id="rId26"/>
    <p:sldId id="282" r:id="rId27"/>
    <p:sldId id="289" r:id="rId28"/>
    <p:sldId id="283" r:id="rId29"/>
    <p:sldId id="284" r:id="rId30"/>
    <p:sldId id="290" r:id="rId31"/>
    <p:sldId id="285" r:id="rId32"/>
    <p:sldId id="291" r:id="rId33"/>
    <p:sldId id="315" r:id="rId34"/>
    <p:sldId id="316" r:id="rId35"/>
    <p:sldId id="286" r:id="rId36"/>
    <p:sldId id="295" r:id="rId37"/>
    <p:sldId id="299" r:id="rId38"/>
    <p:sldId id="293" r:id="rId39"/>
    <p:sldId id="300" r:id="rId40"/>
    <p:sldId id="294" r:id="rId41"/>
    <p:sldId id="308" r:id="rId42"/>
    <p:sldId id="296" r:id="rId43"/>
    <p:sldId id="301" r:id="rId44"/>
    <p:sldId id="302" r:id="rId45"/>
    <p:sldId id="317" r:id="rId46"/>
    <p:sldId id="318" r:id="rId47"/>
    <p:sldId id="321" r:id="rId48"/>
    <p:sldId id="319" r:id="rId49"/>
    <p:sldId id="303" r:id="rId50"/>
    <p:sldId id="307" r:id="rId51"/>
    <p:sldId id="306" r:id="rId52"/>
    <p:sldId id="305" r:id="rId53"/>
    <p:sldId id="310" r:id="rId54"/>
    <p:sldId id="309" r:id="rId55"/>
    <p:sldId id="320" r:id="rId56"/>
    <p:sldId id="263" r:id="rId57"/>
    <p:sldId id="297" r:id="rId58"/>
    <p:sldId id="298"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80611" autoAdjust="0"/>
  </p:normalViewPr>
  <p:slideViewPr>
    <p:cSldViewPr snapToGrid="0">
      <p:cViewPr varScale="1">
        <p:scale>
          <a:sx n="92" d="100"/>
          <a:sy n="92" d="100"/>
        </p:scale>
        <p:origin x="13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60449-3681-486C-B34A-D47888F37213}" type="datetimeFigureOut">
              <a:rPr lang="en-US" smtClean="0"/>
              <a:t>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072FC-539F-43B1-8611-A98A9BFFDE82}" type="slidenum">
              <a:rPr lang="en-US" smtClean="0"/>
              <a:t>‹#›</a:t>
            </a:fld>
            <a:endParaRPr lang="en-US"/>
          </a:p>
        </p:txBody>
      </p:sp>
    </p:spTree>
    <p:extLst>
      <p:ext uri="{BB962C8B-B14F-4D97-AF65-F5344CB8AC3E}">
        <p14:creationId xmlns:p14="http://schemas.microsoft.com/office/powerpoint/2010/main" val="288873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Curated: “carefully chosen and thoughtfully organized or presented”</a:t>
            </a:r>
          </a:p>
          <a:p>
            <a:r>
              <a:rPr lang="en-US" dirty="0"/>
              <a:t>… should be enough for two deep-dive sessions (1) doc prep &amp; extraction (2) curation &amp; add to tree</a:t>
            </a:r>
          </a:p>
          <a:p>
            <a:r>
              <a:rPr lang="en-US" dirty="0"/>
              <a:t>Document Preparation (scanning &amp; establishing the input files needed to process a book)</a:t>
            </a:r>
          </a:p>
          <a:p>
            <a:pPr lvl="1"/>
            <a:r>
              <a:rPr lang="en-US" dirty="0"/>
              <a:t>Page Cleaning</a:t>
            </a:r>
          </a:p>
          <a:p>
            <a:pPr lvl="1"/>
            <a:r>
              <a:rPr lang="en-US" dirty="0"/>
              <a:t>OCR-error Correction</a:t>
            </a:r>
          </a:p>
          <a:p>
            <a:pPr lvl="1"/>
            <a:r>
              <a:rPr lang="en-US" dirty="0"/>
              <a:t>Input File Generation </a:t>
            </a:r>
          </a:p>
          <a:p>
            <a:r>
              <a:rPr lang="en-US" dirty="0"/>
              <a:t>Ontology-based Information Extraction (populate the underlying conceptual model)</a:t>
            </a:r>
          </a:p>
          <a:p>
            <a:pPr lvl="1"/>
            <a:r>
              <a:rPr lang="en-US" dirty="0"/>
              <a:t>… lexical object sets (entity recognizer, lexical analyzer, one-shot learning, ontological commitment for non-lexical object sets)</a:t>
            </a:r>
          </a:p>
          <a:p>
            <a:pPr lvl="1"/>
            <a:r>
              <a:rPr lang="en-US" dirty="0"/>
              <a:t>… relationship sets (parser for an unknown grammar constrained by the ontology, active learning, data-log-like semantic check)</a:t>
            </a:r>
          </a:p>
          <a:p>
            <a:r>
              <a:rPr lang="en-US" dirty="0"/>
              <a:t>Ontology-based Information Curation (indexed records for CDS &amp; compiled genealogies for LLS and the FS-tree)</a:t>
            </a:r>
          </a:p>
          <a:p>
            <a:pPr lvl="1"/>
            <a:r>
              <a:rPr lang="en-US" dirty="0"/>
              <a:t>… inference in preparation for a deep analysis</a:t>
            </a:r>
          </a:p>
          <a:p>
            <a:pPr lvl="1"/>
            <a:r>
              <a:rPr lang="en-US" dirty="0"/>
              <a:t>… persona record merge</a:t>
            </a:r>
          </a:p>
          <a:p>
            <a:pPr lvl="1"/>
            <a:r>
              <a:rPr lang="en-US" dirty="0"/>
              <a:t>… family tree creation</a:t>
            </a:r>
          </a:p>
          <a:p>
            <a:r>
              <a:rPr lang="en-US" dirty="0"/>
              <a:t>Adding compiled genealogies to the FS-tree</a:t>
            </a:r>
          </a:p>
          <a:p>
            <a:pPr lvl="1"/>
            <a:r>
              <a:rPr lang="en-US" dirty="0"/>
              <a:t>… duplicate detection ~ persona record merge</a:t>
            </a:r>
          </a:p>
          <a:p>
            <a:pPr lvl="1"/>
            <a:r>
              <a:rPr lang="en-US" dirty="0"/>
              <a:t>… helps for human-in-the-loop</a:t>
            </a:r>
          </a:p>
          <a:p>
            <a:pPr lvl="1"/>
            <a:r>
              <a:rPr lang="en-US" dirty="0"/>
              <a:t>… process management</a:t>
            </a:r>
          </a:p>
          <a:p>
            <a:endParaRPr lang="en-US" dirty="0"/>
          </a:p>
        </p:txBody>
      </p:sp>
      <p:sp>
        <p:nvSpPr>
          <p:cNvPr id="4" name="Slide Number Placeholder 3"/>
          <p:cNvSpPr>
            <a:spLocks noGrp="1"/>
          </p:cNvSpPr>
          <p:nvPr>
            <p:ph type="sldNum" sz="quarter" idx="5"/>
          </p:nvPr>
        </p:nvSpPr>
        <p:spPr/>
        <p:txBody>
          <a:bodyPr/>
          <a:lstStyle/>
          <a:p>
            <a:fld id="{FAF072FC-539F-43B1-8611-A98A9BFFDE82}" type="slidenum">
              <a:rPr lang="en-US" smtClean="0"/>
              <a:t>2</a:t>
            </a:fld>
            <a:endParaRPr lang="en-US"/>
          </a:p>
        </p:txBody>
      </p:sp>
    </p:spTree>
    <p:extLst>
      <p:ext uri="{BB962C8B-B14F-4D97-AF65-F5344CB8AC3E}">
        <p14:creationId xmlns:p14="http://schemas.microsoft.com/office/powerpoint/2010/main" val="137287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head-to-head on household head segments the document wrt ChildOf information</a:t>
            </a:r>
          </a:p>
          <a:p>
            <a:r>
              <a:rPr lang="en-US" dirty="0"/>
              <a:t>… to form the record, we then ignore everything inside and outside each segmented record that is not one of the object sets in the view</a:t>
            </a:r>
          </a:p>
          <a:p>
            <a:r>
              <a:rPr lang="en-US" dirty="0"/>
              <a:t>… “</a:t>
            </a:r>
            <a:r>
              <a:rPr lang="en-US" dirty="0" err="1"/>
              <a:t>aus</a:t>
            </a:r>
            <a:r>
              <a:rPr lang="en-US" dirty="0"/>
              <a:t> B024” means from or in household B024 so we know that the household head is a parent … note that we cannot know to which household spouse the child belongs (in the curation step we are able to infer this information</a:t>
            </a:r>
          </a:p>
          <a:p>
            <a:r>
              <a:rPr lang="en-US" dirty="0"/>
              <a:t>… “To.” is “</a:t>
            </a:r>
            <a:r>
              <a:rPr lang="en-US" dirty="0" err="1"/>
              <a:t>Tochter</a:t>
            </a:r>
            <a:r>
              <a:rPr lang="en-US" dirty="0"/>
              <a:t> des/r” – corresponds to “</a:t>
            </a:r>
            <a:r>
              <a:rPr lang="en-US" dirty="0" err="1"/>
              <a:t>daughterOf</a:t>
            </a:r>
            <a:r>
              <a:rPr lang="en-US" dirty="0"/>
              <a:t>”; we also have “So.” – corresponds to “</a:t>
            </a:r>
            <a:r>
              <a:rPr lang="en-US" dirty="0" err="1"/>
              <a:t>sonOf</a:t>
            </a:r>
            <a:r>
              <a:rPr lang="en-US" dirty="0"/>
              <a:t>”</a:t>
            </a:r>
          </a:p>
        </p:txBody>
      </p:sp>
      <p:sp>
        <p:nvSpPr>
          <p:cNvPr id="4" name="Slide Number Placeholder 3"/>
          <p:cNvSpPr>
            <a:spLocks noGrp="1"/>
          </p:cNvSpPr>
          <p:nvPr>
            <p:ph type="sldNum" sz="quarter" idx="5"/>
          </p:nvPr>
        </p:nvSpPr>
        <p:spPr/>
        <p:txBody>
          <a:bodyPr/>
          <a:lstStyle/>
          <a:p>
            <a:fld id="{FAF072FC-539F-43B1-8611-A98A9BFFDE82}" type="slidenum">
              <a:rPr lang="en-US" smtClean="0"/>
              <a:t>12</a:t>
            </a:fld>
            <a:endParaRPr lang="en-US"/>
          </a:p>
        </p:txBody>
      </p:sp>
    </p:spTree>
    <p:extLst>
      <p:ext uri="{BB962C8B-B14F-4D97-AF65-F5344CB8AC3E}">
        <p14:creationId xmlns:p14="http://schemas.microsoft.com/office/powerpoint/2010/main" val="282846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head-to-head on household head segments the document wrt ChildOf information</a:t>
            </a:r>
          </a:p>
          <a:p>
            <a:r>
              <a:rPr lang="en-US" dirty="0"/>
              <a:t>… to form the record, we then ignore everything inside and outside each segmented record that is not one of the object sets in the view</a:t>
            </a:r>
          </a:p>
          <a:p>
            <a:r>
              <a:rPr lang="en-US" dirty="0"/>
              <a:t>… we only get relationships for the </a:t>
            </a:r>
            <a:r>
              <a:rPr lang="en-US" dirty="0" err="1"/>
              <a:t>FamilyHead</a:t>
            </a:r>
            <a:r>
              <a:rPr lang="en-US" dirty="0"/>
              <a:t> to each of the Children</a:t>
            </a:r>
          </a:p>
        </p:txBody>
      </p:sp>
      <p:sp>
        <p:nvSpPr>
          <p:cNvPr id="4" name="Slide Number Placeholder 3"/>
          <p:cNvSpPr>
            <a:spLocks noGrp="1"/>
          </p:cNvSpPr>
          <p:nvPr>
            <p:ph type="sldNum" sz="quarter" idx="5"/>
          </p:nvPr>
        </p:nvSpPr>
        <p:spPr/>
        <p:txBody>
          <a:bodyPr/>
          <a:lstStyle/>
          <a:p>
            <a:fld id="{FAF072FC-539F-43B1-8611-A98A9BFFDE82}" type="slidenum">
              <a:rPr lang="en-US" smtClean="0"/>
              <a:t>13</a:t>
            </a:fld>
            <a:endParaRPr lang="en-US"/>
          </a:p>
        </p:txBody>
      </p:sp>
    </p:spTree>
    <p:extLst>
      <p:ext uri="{BB962C8B-B14F-4D97-AF65-F5344CB8AC3E}">
        <p14:creationId xmlns:p14="http://schemas.microsoft.com/office/powerpoint/2010/main" val="223721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head-to-head on household head segments the document wrt ChildOf information</a:t>
            </a:r>
          </a:p>
          <a:p>
            <a:r>
              <a:rPr lang="en-US" dirty="0"/>
              <a:t>… to form the record, we then ignore everything inside and outside each segmented record that is not one of the object sets in the view</a:t>
            </a:r>
          </a:p>
        </p:txBody>
      </p:sp>
      <p:sp>
        <p:nvSpPr>
          <p:cNvPr id="4" name="Slide Number Placeholder 3"/>
          <p:cNvSpPr>
            <a:spLocks noGrp="1"/>
          </p:cNvSpPr>
          <p:nvPr>
            <p:ph type="sldNum" sz="quarter" idx="5"/>
          </p:nvPr>
        </p:nvSpPr>
        <p:spPr/>
        <p:txBody>
          <a:bodyPr/>
          <a:lstStyle/>
          <a:p>
            <a:fld id="{FAF072FC-539F-43B1-8611-A98A9BFFDE82}" type="slidenum">
              <a:rPr lang="en-US" smtClean="0"/>
              <a:t>14</a:t>
            </a:fld>
            <a:endParaRPr lang="en-US"/>
          </a:p>
        </p:txBody>
      </p:sp>
    </p:spTree>
    <p:extLst>
      <p:ext uri="{BB962C8B-B14F-4D97-AF65-F5344CB8AC3E}">
        <p14:creationId xmlns:p14="http://schemas.microsoft.com/office/powerpoint/2010/main" val="2672400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head-to-head on household head segments the document wrt ChildOf information</a:t>
            </a:r>
          </a:p>
          <a:p>
            <a:r>
              <a:rPr lang="en-US" dirty="0"/>
              <a:t>… to form the record, we then ignore everything inside and outside each segmented record that is not one of the object sets in the view</a:t>
            </a:r>
          </a:p>
          <a:p>
            <a:r>
              <a:rPr lang="en-US" dirty="0"/>
              <a:t>… note that the first three marriages are for household children and that the last is for a household head (household spouses can also have spouses) … and everything works as before</a:t>
            </a:r>
          </a:p>
          <a:p>
            <a:r>
              <a:rPr lang="en-US" dirty="0"/>
              <a:t>… the highlighted “Johann von Elm, </a:t>
            </a:r>
            <a:r>
              <a:rPr lang="en-US" dirty="0" err="1"/>
              <a:t>Wwr</a:t>
            </a:r>
            <a:r>
              <a:rPr lang="en-US" dirty="0"/>
              <a:t>., E024” is a record embedded in another record – here the record is another marriage record: Johann is the widower of someone in household E024. … we handle embedded records in our recursive-descent parser (for in fact embedded records can have embedded records)</a:t>
            </a:r>
          </a:p>
        </p:txBody>
      </p:sp>
      <p:sp>
        <p:nvSpPr>
          <p:cNvPr id="4" name="Slide Number Placeholder 3"/>
          <p:cNvSpPr>
            <a:spLocks noGrp="1"/>
          </p:cNvSpPr>
          <p:nvPr>
            <p:ph type="sldNum" sz="quarter" idx="5"/>
          </p:nvPr>
        </p:nvSpPr>
        <p:spPr/>
        <p:txBody>
          <a:bodyPr/>
          <a:lstStyle/>
          <a:p>
            <a:fld id="{FAF072FC-539F-43B1-8611-A98A9BFFDE82}" type="slidenum">
              <a:rPr lang="en-US" smtClean="0"/>
              <a:t>15</a:t>
            </a:fld>
            <a:endParaRPr lang="en-US"/>
          </a:p>
        </p:txBody>
      </p:sp>
    </p:spTree>
    <p:extLst>
      <p:ext uri="{BB962C8B-B14F-4D97-AF65-F5344CB8AC3E}">
        <p14:creationId xmlns:p14="http://schemas.microsoft.com/office/powerpoint/2010/main" val="3268718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when we populate the ontology, we merge all these records to form a full record for each person</a:t>
            </a:r>
          </a:p>
        </p:txBody>
      </p:sp>
      <p:sp>
        <p:nvSpPr>
          <p:cNvPr id="4" name="Slide Number Placeholder 3"/>
          <p:cNvSpPr>
            <a:spLocks noGrp="1"/>
          </p:cNvSpPr>
          <p:nvPr>
            <p:ph type="sldNum" sz="quarter" idx="5"/>
          </p:nvPr>
        </p:nvSpPr>
        <p:spPr/>
        <p:txBody>
          <a:bodyPr/>
          <a:lstStyle/>
          <a:p>
            <a:fld id="{FAF072FC-539F-43B1-8611-A98A9BFFDE82}" type="slidenum">
              <a:rPr lang="en-US" smtClean="0"/>
              <a:t>16</a:t>
            </a:fld>
            <a:endParaRPr lang="en-US"/>
          </a:p>
        </p:txBody>
      </p:sp>
    </p:spTree>
    <p:extLst>
      <p:ext uri="{BB962C8B-B14F-4D97-AF65-F5344CB8AC3E}">
        <p14:creationId xmlns:p14="http://schemas.microsoft.com/office/powerpoint/2010/main" val="1056287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compiler problem but the grammar is unknown</a:t>
            </a:r>
          </a:p>
          <a:p>
            <a:r>
              <a:rPr lang="en-US" dirty="0"/>
              <a:t>…. “luckily” the ontology holds the key to turning the document into records that can be parsed and compiled into the conceptual model</a:t>
            </a:r>
          </a:p>
        </p:txBody>
      </p:sp>
      <p:sp>
        <p:nvSpPr>
          <p:cNvPr id="4" name="Slide Number Placeholder 3"/>
          <p:cNvSpPr>
            <a:spLocks noGrp="1"/>
          </p:cNvSpPr>
          <p:nvPr>
            <p:ph type="sldNum" sz="quarter" idx="5"/>
          </p:nvPr>
        </p:nvSpPr>
        <p:spPr/>
        <p:txBody>
          <a:bodyPr/>
          <a:lstStyle/>
          <a:p>
            <a:fld id="{FAF072FC-539F-43B1-8611-A98A9BFFDE82}" type="slidenum">
              <a:rPr lang="en-US" smtClean="0"/>
              <a:t>17</a:t>
            </a:fld>
            <a:endParaRPr lang="en-US"/>
          </a:p>
        </p:txBody>
      </p:sp>
    </p:spTree>
    <p:extLst>
      <p:ext uri="{BB962C8B-B14F-4D97-AF65-F5344CB8AC3E}">
        <p14:creationId xmlns:p14="http://schemas.microsoft.com/office/powerpoint/2010/main" val="411804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George Nagy</a:t>
            </a:r>
          </a:p>
        </p:txBody>
      </p:sp>
      <p:sp>
        <p:nvSpPr>
          <p:cNvPr id="4" name="Slide Number Placeholder 3"/>
          <p:cNvSpPr>
            <a:spLocks noGrp="1"/>
          </p:cNvSpPr>
          <p:nvPr>
            <p:ph type="sldNum" sz="quarter" idx="5"/>
          </p:nvPr>
        </p:nvSpPr>
        <p:spPr/>
        <p:txBody>
          <a:bodyPr/>
          <a:lstStyle/>
          <a:p>
            <a:fld id="{FAF072FC-539F-43B1-8611-A98A9BFFDE82}" type="slidenum">
              <a:rPr lang="en-US" smtClean="0"/>
              <a:t>18</a:t>
            </a:fld>
            <a:endParaRPr lang="en-US"/>
          </a:p>
        </p:txBody>
      </p:sp>
    </p:spTree>
    <p:extLst>
      <p:ext uri="{BB962C8B-B14F-4D97-AF65-F5344CB8AC3E}">
        <p14:creationId xmlns:p14="http://schemas.microsoft.com/office/powerpoint/2010/main" val="4120127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are beginning to build a more user-friendly and user-efficient interface</a:t>
            </a:r>
          </a:p>
          <a:p>
            <a:r>
              <a:rPr lang="en-US" dirty="0"/>
              <a:t>… user-friendly by giving examples with COMET-like user actions over a form matching the book type</a:t>
            </a:r>
          </a:p>
          <a:p>
            <a:r>
              <a:rPr lang="en-US" dirty="0"/>
              <a:t>… user-efficient by generating templates by auto-copy of templates common to different record types and by expanding, in cross-product fashion, with </a:t>
            </a:r>
            <a:r>
              <a:rPr lang="en-US" dirty="0" err="1"/>
              <a:t>SearchPhrase</a:t>
            </a:r>
            <a:r>
              <a:rPr lang="en-US" dirty="0"/>
              <a:t> sets and value </a:t>
            </a:r>
            <a:r>
              <a:rPr lang="en-US" dirty="0" err="1"/>
              <a:t>FormatVarient</a:t>
            </a:r>
            <a:r>
              <a:rPr lang="en-US"/>
              <a:t> sets</a:t>
            </a:r>
            <a:endParaRPr lang="en-US" dirty="0"/>
          </a:p>
        </p:txBody>
      </p:sp>
      <p:sp>
        <p:nvSpPr>
          <p:cNvPr id="4" name="Slide Number Placeholder 3"/>
          <p:cNvSpPr>
            <a:spLocks noGrp="1"/>
          </p:cNvSpPr>
          <p:nvPr>
            <p:ph type="sldNum" sz="quarter" idx="5"/>
          </p:nvPr>
        </p:nvSpPr>
        <p:spPr/>
        <p:txBody>
          <a:bodyPr/>
          <a:lstStyle/>
          <a:p>
            <a:fld id="{FAF072FC-539F-43B1-8611-A98A9BFFDE82}" type="slidenum">
              <a:rPr lang="en-US" smtClean="0"/>
              <a:t>19</a:t>
            </a:fld>
            <a:endParaRPr lang="en-US"/>
          </a:p>
        </p:txBody>
      </p:sp>
    </p:spTree>
    <p:extLst>
      <p:ext uri="{BB962C8B-B14F-4D97-AF65-F5344CB8AC3E}">
        <p14:creationId xmlns:p14="http://schemas.microsoft.com/office/powerpoint/2010/main" val="2025562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many thousands of lines of text in the book … lexemes</a:t>
            </a:r>
          </a:p>
          <a:p>
            <a:r>
              <a:rPr lang="en-US" dirty="0"/>
              <a:t>… </a:t>
            </a:r>
            <a:r>
              <a:rPr lang="en-US" dirty="0" err="1"/>
              <a:t>nachweisbar</a:t>
            </a:r>
            <a:r>
              <a:rPr lang="en-US" dirty="0"/>
              <a:t> ~ verifiable</a:t>
            </a:r>
          </a:p>
          <a:p>
            <a:r>
              <a:rPr lang="en-US" dirty="0"/>
              <a:t>… YEAR was GN’s choice (4 digits where the first is 1)</a:t>
            </a:r>
          </a:p>
          <a:p>
            <a:r>
              <a:rPr lang="en-US" dirty="0"/>
              <a:t>… Check file output is provided for debugging</a:t>
            </a:r>
          </a:p>
        </p:txBody>
      </p:sp>
      <p:sp>
        <p:nvSpPr>
          <p:cNvPr id="4" name="Slide Number Placeholder 3"/>
          <p:cNvSpPr>
            <a:spLocks noGrp="1"/>
          </p:cNvSpPr>
          <p:nvPr>
            <p:ph type="sldNum" sz="quarter" idx="5"/>
          </p:nvPr>
        </p:nvSpPr>
        <p:spPr/>
        <p:txBody>
          <a:bodyPr/>
          <a:lstStyle/>
          <a:p>
            <a:fld id="{FAF072FC-539F-43B1-8611-A98A9BFFDE82}" type="slidenum">
              <a:rPr lang="en-US" smtClean="0"/>
              <a:t>20</a:t>
            </a:fld>
            <a:endParaRPr lang="en-US"/>
          </a:p>
        </p:txBody>
      </p:sp>
    </p:spTree>
    <p:extLst>
      <p:ext uri="{BB962C8B-B14F-4D97-AF65-F5344CB8AC3E}">
        <p14:creationId xmlns:p14="http://schemas.microsoft.com/office/powerpoint/2010/main" val="1283852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segmented as Person records</a:t>
            </a:r>
          </a:p>
          <a:p>
            <a:r>
              <a:rPr lang="en-US" dirty="0"/>
              <a:t>… sequence of label-value pairs</a:t>
            </a:r>
          </a:p>
        </p:txBody>
      </p:sp>
      <p:sp>
        <p:nvSpPr>
          <p:cNvPr id="4" name="Slide Number Placeholder 3"/>
          <p:cNvSpPr>
            <a:spLocks noGrp="1"/>
          </p:cNvSpPr>
          <p:nvPr>
            <p:ph type="sldNum" sz="quarter" idx="5"/>
          </p:nvPr>
        </p:nvSpPr>
        <p:spPr/>
        <p:txBody>
          <a:bodyPr/>
          <a:lstStyle/>
          <a:p>
            <a:fld id="{FAF072FC-539F-43B1-8611-A98A9BFFDE82}" type="slidenum">
              <a:rPr lang="en-US" smtClean="0"/>
              <a:t>21</a:t>
            </a:fld>
            <a:endParaRPr lang="en-US"/>
          </a:p>
        </p:txBody>
      </p:sp>
    </p:spTree>
    <p:extLst>
      <p:ext uri="{BB962C8B-B14F-4D97-AF65-F5344CB8AC3E}">
        <p14:creationId xmlns:p14="http://schemas.microsoft.com/office/powerpoint/2010/main" val="88792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enough here to do a deep dive on this by itself … especially if we do it in connection with Page Cleaning and Input File Generation</a:t>
            </a:r>
          </a:p>
          <a:p>
            <a:r>
              <a:rPr lang="en-US" dirty="0"/>
              <a:t>… </a:t>
            </a:r>
            <a:r>
              <a:rPr lang="en-US" dirty="0" err="1"/>
              <a:t>Abbyy</a:t>
            </a:r>
            <a:r>
              <a:rPr lang="en-US" dirty="0"/>
              <a:t> is easy to use … much like editing in Word</a:t>
            </a:r>
          </a:p>
        </p:txBody>
      </p:sp>
      <p:sp>
        <p:nvSpPr>
          <p:cNvPr id="4" name="Slide Number Placeholder 3"/>
          <p:cNvSpPr>
            <a:spLocks noGrp="1"/>
          </p:cNvSpPr>
          <p:nvPr>
            <p:ph type="sldNum" sz="quarter" idx="5"/>
          </p:nvPr>
        </p:nvSpPr>
        <p:spPr/>
        <p:txBody>
          <a:bodyPr/>
          <a:lstStyle/>
          <a:p>
            <a:fld id="{FAF072FC-539F-43B1-8611-A98A9BFFDE82}" type="slidenum">
              <a:rPr lang="en-US" smtClean="0"/>
              <a:t>4</a:t>
            </a:fld>
            <a:endParaRPr lang="en-US"/>
          </a:p>
        </p:txBody>
      </p:sp>
    </p:spTree>
    <p:extLst>
      <p:ext uri="{BB962C8B-B14F-4D97-AF65-F5344CB8AC3E}">
        <p14:creationId xmlns:p14="http://schemas.microsoft.com/office/powerpoint/2010/main" val="2692670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lexical analyzer is GN’s and the parser and its extensions for active learning are ours.</a:t>
            </a:r>
          </a:p>
          <a:p>
            <a:endParaRPr lang="en-US" dirty="0"/>
          </a:p>
          <a:p>
            <a:r>
              <a:rPr lang="en-US" dirty="0"/>
              <a:t>… examples: Person simple; Person nested records + Individual; Marriage (n-</a:t>
            </a:r>
            <a:r>
              <a:rPr lang="en-US" dirty="0" err="1"/>
              <a:t>ary</a:t>
            </a:r>
            <a:r>
              <a:rPr lang="en-US" dirty="0"/>
              <a:t> grouping); ChildOf (2 participation constraint); Family (recursive nesting)</a:t>
            </a:r>
          </a:p>
          <a:p>
            <a:r>
              <a:rPr lang="en-US" dirty="0"/>
              <a:t>… then examples of the parser detecting errors for the record type (Person and missing heads), … lead into COMET corrections</a:t>
            </a:r>
          </a:p>
        </p:txBody>
      </p:sp>
      <p:sp>
        <p:nvSpPr>
          <p:cNvPr id="4" name="Slide Number Placeholder 3"/>
          <p:cNvSpPr>
            <a:spLocks noGrp="1"/>
          </p:cNvSpPr>
          <p:nvPr>
            <p:ph type="sldNum" sz="quarter" idx="5"/>
          </p:nvPr>
        </p:nvSpPr>
        <p:spPr/>
        <p:txBody>
          <a:bodyPr/>
          <a:lstStyle/>
          <a:p>
            <a:fld id="{FAF072FC-539F-43B1-8611-A98A9BFFDE82}" type="slidenum">
              <a:rPr lang="en-US" smtClean="0"/>
              <a:t>22</a:t>
            </a:fld>
            <a:endParaRPr lang="en-US"/>
          </a:p>
        </p:txBody>
      </p:sp>
    </p:spTree>
    <p:extLst>
      <p:ext uri="{BB962C8B-B14F-4D97-AF65-F5344CB8AC3E}">
        <p14:creationId xmlns:p14="http://schemas.microsoft.com/office/powerpoint/2010/main" val="2738261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ChildOf, we’ll get another Individual record component and the Name field will be identical to the name field here – Name,15,61,22,3,Margarethe,von,Soosten</a:t>
            </a:r>
          </a:p>
          <a:p>
            <a:r>
              <a:rPr lang="en-US" dirty="0"/>
              <a:t>… the record component from ChildOf will be merged with the record Individual record component here</a:t>
            </a:r>
          </a:p>
        </p:txBody>
      </p:sp>
      <p:sp>
        <p:nvSpPr>
          <p:cNvPr id="4" name="Slide Number Placeholder 3"/>
          <p:cNvSpPr>
            <a:spLocks noGrp="1"/>
          </p:cNvSpPr>
          <p:nvPr>
            <p:ph type="sldNum" sz="quarter" idx="5"/>
          </p:nvPr>
        </p:nvSpPr>
        <p:spPr/>
        <p:txBody>
          <a:bodyPr/>
          <a:lstStyle/>
          <a:p>
            <a:fld id="{FAF072FC-539F-43B1-8611-A98A9BFFDE82}" type="slidenum">
              <a:rPr lang="en-US" smtClean="0"/>
              <a:t>23</a:t>
            </a:fld>
            <a:endParaRPr lang="en-US"/>
          </a:p>
        </p:txBody>
      </p:sp>
    </p:spTree>
    <p:extLst>
      <p:ext uri="{BB962C8B-B14F-4D97-AF65-F5344CB8AC3E}">
        <p14:creationId xmlns:p14="http://schemas.microsoft.com/office/powerpoint/2010/main" val="3280306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parse results for Individual comes later</a:t>
            </a:r>
          </a:p>
          <a:p>
            <a:r>
              <a:rPr lang="en-US" dirty="0"/>
              <a:t>… the parser not only knows to reject a second </a:t>
            </a:r>
            <a:r>
              <a:rPr lang="en-US" dirty="0" err="1"/>
              <a:t>BirthDate</a:t>
            </a:r>
            <a:r>
              <a:rPr lang="en-US" dirty="0"/>
              <a:t> etc. for a person, but can and does return a parse-error message suggesting that a person has been missed!</a:t>
            </a:r>
          </a:p>
        </p:txBody>
      </p:sp>
      <p:sp>
        <p:nvSpPr>
          <p:cNvPr id="4" name="Slide Number Placeholder 3"/>
          <p:cNvSpPr>
            <a:spLocks noGrp="1"/>
          </p:cNvSpPr>
          <p:nvPr>
            <p:ph type="sldNum" sz="quarter" idx="5"/>
          </p:nvPr>
        </p:nvSpPr>
        <p:spPr/>
        <p:txBody>
          <a:bodyPr/>
          <a:lstStyle/>
          <a:p>
            <a:fld id="{FAF072FC-539F-43B1-8611-A98A9BFFDE82}" type="slidenum">
              <a:rPr lang="en-US" smtClean="0"/>
              <a:t>24</a:t>
            </a:fld>
            <a:endParaRPr lang="en-US"/>
          </a:p>
        </p:txBody>
      </p:sp>
    </p:spTree>
    <p:extLst>
      <p:ext uri="{BB962C8B-B14F-4D97-AF65-F5344CB8AC3E}">
        <p14:creationId xmlns:p14="http://schemas.microsoft.com/office/powerpoint/2010/main" val="4035459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Parent2 does come up – a marriage symbol and a person name follows the Parent1 name</a:t>
            </a:r>
          </a:p>
        </p:txBody>
      </p:sp>
      <p:sp>
        <p:nvSpPr>
          <p:cNvPr id="4" name="Slide Number Placeholder 3"/>
          <p:cNvSpPr>
            <a:spLocks noGrp="1"/>
          </p:cNvSpPr>
          <p:nvPr>
            <p:ph type="sldNum" sz="quarter" idx="5"/>
          </p:nvPr>
        </p:nvSpPr>
        <p:spPr/>
        <p:txBody>
          <a:bodyPr/>
          <a:lstStyle/>
          <a:p>
            <a:fld id="{FAF072FC-539F-43B1-8611-A98A9BFFDE82}" type="slidenum">
              <a:rPr lang="en-US" smtClean="0"/>
              <a:t>25</a:t>
            </a:fld>
            <a:endParaRPr lang="en-US"/>
          </a:p>
        </p:txBody>
      </p:sp>
    </p:spTree>
    <p:extLst>
      <p:ext uri="{BB962C8B-B14F-4D97-AF65-F5344CB8AC3E}">
        <p14:creationId xmlns:p14="http://schemas.microsoft.com/office/powerpoint/2010/main" val="4060970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 that the Reference IDs have not yet been resolved</a:t>
            </a:r>
          </a:p>
          <a:p>
            <a:r>
              <a:rPr lang="en-US" dirty="0"/>
              <a:t>… here again, the Individual records are still being built and will be parsed later</a:t>
            </a:r>
          </a:p>
        </p:txBody>
      </p:sp>
      <p:sp>
        <p:nvSpPr>
          <p:cNvPr id="4" name="Slide Number Placeholder 3"/>
          <p:cNvSpPr>
            <a:spLocks noGrp="1"/>
          </p:cNvSpPr>
          <p:nvPr>
            <p:ph type="sldNum" sz="quarter" idx="5"/>
          </p:nvPr>
        </p:nvSpPr>
        <p:spPr/>
        <p:txBody>
          <a:bodyPr/>
          <a:lstStyle/>
          <a:p>
            <a:fld id="{FAF072FC-539F-43B1-8611-A98A9BFFDE82}" type="slidenum">
              <a:rPr lang="en-US" smtClean="0"/>
              <a:t>27</a:t>
            </a:fld>
            <a:endParaRPr lang="en-US"/>
          </a:p>
        </p:txBody>
      </p:sp>
    </p:spTree>
    <p:extLst>
      <p:ext uri="{BB962C8B-B14F-4D97-AF65-F5344CB8AC3E}">
        <p14:creationId xmlns:p14="http://schemas.microsoft.com/office/powerpoint/2010/main" val="2502084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4-ary relationship set … must group</a:t>
            </a:r>
          </a:p>
        </p:txBody>
      </p:sp>
      <p:sp>
        <p:nvSpPr>
          <p:cNvPr id="4" name="Slide Number Placeholder 3"/>
          <p:cNvSpPr>
            <a:spLocks noGrp="1"/>
          </p:cNvSpPr>
          <p:nvPr>
            <p:ph type="sldNum" sz="quarter" idx="5"/>
          </p:nvPr>
        </p:nvSpPr>
        <p:spPr/>
        <p:txBody>
          <a:bodyPr/>
          <a:lstStyle/>
          <a:p>
            <a:fld id="{FAF072FC-539F-43B1-8611-A98A9BFFDE82}" type="slidenum">
              <a:rPr lang="en-US" smtClean="0"/>
              <a:t>28</a:t>
            </a:fld>
            <a:endParaRPr lang="en-US"/>
          </a:p>
        </p:txBody>
      </p:sp>
    </p:spTree>
    <p:extLst>
      <p:ext uri="{BB962C8B-B14F-4D97-AF65-F5344CB8AC3E}">
        <p14:creationId xmlns:p14="http://schemas.microsoft.com/office/powerpoint/2010/main" val="3768748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EXTRA – a stopper for run away spouse lists</a:t>
            </a:r>
          </a:p>
        </p:txBody>
      </p:sp>
      <p:sp>
        <p:nvSpPr>
          <p:cNvPr id="4" name="Slide Number Placeholder 3"/>
          <p:cNvSpPr>
            <a:spLocks noGrp="1"/>
          </p:cNvSpPr>
          <p:nvPr>
            <p:ph type="sldNum" sz="quarter" idx="5"/>
          </p:nvPr>
        </p:nvSpPr>
        <p:spPr/>
        <p:txBody>
          <a:bodyPr/>
          <a:lstStyle/>
          <a:p>
            <a:fld id="{FAF072FC-539F-43B1-8611-A98A9BFFDE82}" type="slidenum">
              <a:rPr lang="en-US" smtClean="0"/>
              <a:t>29</a:t>
            </a:fld>
            <a:endParaRPr lang="en-US"/>
          </a:p>
        </p:txBody>
      </p:sp>
    </p:spTree>
    <p:extLst>
      <p:ext uri="{BB962C8B-B14F-4D97-AF65-F5344CB8AC3E}">
        <p14:creationId xmlns:p14="http://schemas.microsoft.com/office/powerpoint/2010/main" val="681762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again note that the Reference IDs have not been resolved</a:t>
            </a:r>
          </a:p>
        </p:txBody>
      </p:sp>
      <p:sp>
        <p:nvSpPr>
          <p:cNvPr id="4" name="Slide Number Placeholder 3"/>
          <p:cNvSpPr>
            <a:spLocks noGrp="1"/>
          </p:cNvSpPr>
          <p:nvPr>
            <p:ph type="sldNum" sz="quarter" idx="5"/>
          </p:nvPr>
        </p:nvSpPr>
        <p:spPr/>
        <p:txBody>
          <a:bodyPr/>
          <a:lstStyle/>
          <a:p>
            <a:fld id="{FAF072FC-539F-43B1-8611-A98A9BFFDE82}" type="slidenum">
              <a:rPr lang="en-US" smtClean="0"/>
              <a:t>30</a:t>
            </a:fld>
            <a:endParaRPr lang="en-US"/>
          </a:p>
        </p:txBody>
      </p:sp>
    </p:spTree>
    <p:extLst>
      <p:ext uri="{BB962C8B-B14F-4D97-AF65-F5344CB8AC3E}">
        <p14:creationId xmlns:p14="http://schemas.microsoft.com/office/powerpoint/2010/main" val="290748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ChildOf was from the Child point of view … Family is from the parent point of view</a:t>
            </a:r>
          </a:p>
          <a:p>
            <a:r>
              <a:rPr lang="en-US" dirty="0"/>
              <a:t>… EXTRA stops run-away lists (if we were to miss the next Parent1 record head, we would run into the next family</a:t>
            </a:r>
          </a:p>
        </p:txBody>
      </p:sp>
      <p:sp>
        <p:nvSpPr>
          <p:cNvPr id="4" name="Slide Number Placeholder 3"/>
          <p:cNvSpPr>
            <a:spLocks noGrp="1"/>
          </p:cNvSpPr>
          <p:nvPr>
            <p:ph type="sldNum" sz="quarter" idx="5"/>
          </p:nvPr>
        </p:nvSpPr>
        <p:spPr/>
        <p:txBody>
          <a:bodyPr/>
          <a:lstStyle/>
          <a:p>
            <a:fld id="{FAF072FC-539F-43B1-8611-A98A9BFFDE82}" type="slidenum">
              <a:rPr lang="en-US" smtClean="0"/>
              <a:t>31</a:t>
            </a:fld>
            <a:endParaRPr lang="en-US"/>
          </a:p>
        </p:txBody>
      </p:sp>
    </p:spTree>
    <p:extLst>
      <p:ext uri="{BB962C8B-B14F-4D97-AF65-F5344CB8AC3E}">
        <p14:creationId xmlns:p14="http://schemas.microsoft.com/office/powerpoint/2010/main" val="761670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ChildOf was from the Child point of view … Family is from the parent point of view</a:t>
            </a:r>
          </a:p>
          <a:p>
            <a:r>
              <a:rPr lang="en-US" dirty="0"/>
              <a:t>… EXTRA stops run-away lists (if we were to miss the next Parent1 record head, we would run into the next family</a:t>
            </a:r>
          </a:p>
        </p:txBody>
      </p:sp>
      <p:sp>
        <p:nvSpPr>
          <p:cNvPr id="4" name="Slide Number Placeholder 3"/>
          <p:cNvSpPr>
            <a:spLocks noGrp="1"/>
          </p:cNvSpPr>
          <p:nvPr>
            <p:ph type="sldNum" sz="quarter" idx="5"/>
          </p:nvPr>
        </p:nvSpPr>
        <p:spPr/>
        <p:txBody>
          <a:bodyPr/>
          <a:lstStyle/>
          <a:p>
            <a:fld id="{FAF072FC-539F-43B1-8611-A98A9BFFDE82}" type="slidenum">
              <a:rPr lang="en-US" smtClean="0"/>
              <a:t>32</a:t>
            </a:fld>
            <a:endParaRPr lang="en-US"/>
          </a:p>
        </p:txBody>
      </p:sp>
    </p:spTree>
    <p:extLst>
      <p:ext uri="{BB962C8B-B14F-4D97-AF65-F5344CB8AC3E}">
        <p14:creationId xmlns:p14="http://schemas.microsoft.com/office/powerpoint/2010/main" val="211077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it’s the text file we’ll be dealing most with here</a:t>
            </a:r>
          </a:p>
          <a:p>
            <a:endParaRPr lang="en-US" dirty="0"/>
          </a:p>
          <a:p>
            <a:r>
              <a:rPr lang="en-US" dirty="0"/>
              <a:t>… non-trivial to generate perfectly, particularly the white space … note the indentation and blank lines – more difficult than one would expect and perhaps more important that one would expect for extraction</a:t>
            </a:r>
          </a:p>
        </p:txBody>
      </p:sp>
      <p:sp>
        <p:nvSpPr>
          <p:cNvPr id="4" name="Slide Number Placeholder 3"/>
          <p:cNvSpPr>
            <a:spLocks noGrp="1"/>
          </p:cNvSpPr>
          <p:nvPr>
            <p:ph type="sldNum" sz="quarter" idx="5"/>
          </p:nvPr>
        </p:nvSpPr>
        <p:spPr/>
        <p:txBody>
          <a:bodyPr/>
          <a:lstStyle/>
          <a:p>
            <a:fld id="{FAF072FC-539F-43B1-8611-A98A9BFFDE82}" type="slidenum">
              <a:rPr lang="en-US" smtClean="0"/>
              <a:t>5</a:t>
            </a:fld>
            <a:endParaRPr lang="en-US"/>
          </a:p>
        </p:txBody>
      </p:sp>
    </p:spTree>
    <p:extLst>
      <p:ext uri="{BB962C8B-B14F-4D97-AF65-F5344CB8AC3E}">
        <p14:creationId xmlns:p14="http://schemas.microsoft.com/office/powerpoint/2010/main" val="545989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 no Parent2 results … at this point we don’t attempt to get them because …</a:t>
            </a:r>
          </a:p>
        </p:txBody>
      </p:sp>
      <p:sp>
        <p:nvSpPr>
          <p:cNvPr id="4" name="Slide Number Placeholder 3"/>
          <p:cNvSpPr>
            <a:spLocks noGrp="1"/>
          </p:cNvSpPr>
          <p:nvPr>
            <p:ph type="sldNum" sz="quarter" idx="5"/>
          </p:nvPr>
        </p:nvSpPr>
        <p:spPr/>
        <p:txBody>
          <a:bodyPr/>
          <a:lstStyle/>
          <a:p>
            <a:fld id="{FAF072FC-539F-43B1-8611-A98A9BFFDE82}" type="slidenum">
              <a:rPr lang="en-US" smtClean="0"/>
              <a:t>33</a:t>
            </a:fld>
            <a:endParaRPr lang="en-US"/>
          </a:p>
        </p:txBody>
      </p:sp>
    </p:spTree>
    <p:extLst>
      <p:ext uri="{BB962C8B-B14F-4D97-AF65-F5344CB8AC3E}">
        <p14:creationId xmlns:p14="http://schemas.microsoft.com/office/powerpoint/2010/main" val="1178836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 no Parent2 results … at this point we don’t attempt to get them because … (1) sometimes it’s impossible to syntactically get them because head-to-head record segmentation fails (Ely), and (2) when we can, the effort in light of the fact that we can almost always correctly infer them during record curation does not appear to be worth the cost </a:t>
            </a:r>
          </a:p>
        </p:txBody>
      </p:sp>
      <p:sp>
        <p:nvSpPr>
          <p:cNvPr id="4" name="Slide Number Placeholder 3"/>
          <p:cNvSpPr>
            <a:spLocks noGrp="1"/>
          </p:cNvSpPr>
          <p:nvPr>
            <p:ph type="sldNum" sz="quarter" idx="5"/>
          </p:nvPr>
        </p:nvSpPr>
        <p:spPr/>
        <p:txBody>
          <a:bodyPr/>
          <a:lstStyle/>
          <a:p>
            <a:fld id="{FAF072FC-539F-43B1-8611-A98A9BFFDE82}" type="slidenum">
              <a:rPr lang="en-US" smtClean="0"/>
              <a:t>34</a:t>
            </a:fld>
            <a:endParaRPr lang="en-US"/>
          </a:p>
        </p:txBody>
      </p:sp>
    </p:spTree>
    <p:extLst>
      <p:ext uri="{BB962C8B-B14F-4D97-AF65-F5344CB8AC3E}">
        <p14:creationId xmlns:p14="http://schemas.microsoft.com/office/powerpoint/2010/main" val="511102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OCR error in “(SALLIE)”</a:t>
            </a:r>
          </a:p>
        </p:txBody>
      </p:sp>
      <p:sp>
        <p:nvSpPr>
          <p:cNvPr id="4" name="Slide Number Placeholder 3"/>
          <p:cNvSpPr>
            <a:spLocks noGrp="1"/>
          </p:cNvSpPr>
          <p:nvPr>
            <p:ph type="sldNum" sz="quarter" idx="5"/>
          </p:nvPr>
        </p:nvSpPr>
        <p:spPr/>
        <p:txBody>
          <a:bodyPr/>
          <a:lstStyle/>
          <a:p>
            <a:fld id="{FAF072FC-539F-43B1-8611-A98A9BFFDE82}" type="slidenum">
              <a:rPr lang="en-US" smtClean="0"/>
              <a:t>35</a:t>
            </a:fld>
            <a:endParaRPr lang="en-US"/>
          </a:p>
        </p:txBody>
      </p:sp>
    </p:spTree>
    <p:extLst>
      <p:ext uri="{BB962C8B-B14F-4D97-AF65-F5344CB8AC3E}">
        <p14:creationId xmlns:p14="http://schemas.microsoft.com/office/powerpoint/2010/main" val="1683945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page 15 lone persona records</a:t>
            </a:r>
          </a:p>
          <a:p>
            <a:r>
              <a:rPr lang="en-US" dirty="0"/>
              <a:t>… Johann record generated from Marriage</a:t>
            </a:r>
          </a:p>
          <a:p>
            <a:r>
              <a:rPr lang="en-US" dirty="0"/>
              <a:t>… Margarethe generated from Person and ChildOf and then merged</a:t>
            </a:r>
          </a:p>
        </p:txBody>
      </p:sp>
      <p:sp>
        <p:nvSpPr>
          <p:cNvPr id="4" name="Slide Number Placeholder 3"/>
          <p:cNvSpPr>
            <a:spLocks noGrp="1"/>
          </p:cNvSpPr>
          <p:nvPr>
            <p:ph type="sldNum" sz="quarter" idx="5"/>
          </p:nvPr>
        </p:nvSpPr>
        <p:spPr/>
        <p:txBody>
          <a:bodyPr/>
          <a:lstStyle/>
          <a:p>
            <a:fld id="{FAF072FC-539F-43B1-8611-A98A9BFFDE82}" type="slidenum">
              <a:rPr lang="en-US" smtClean="0"/>
              <a:t>36</a:t>
            </a:fld>
            <a:endParaRPr lang="en-US"/>
          </a:p>
        </p:txBody>
      </p:sp>
    </p:spTree>
    <p:extLst>
      <p:ext uri="{BB962C8B-B14F-4D97-AF65-F5344CB8AC3E}">
        <p14:creationId xmlns:p14="http://schemas.microsoft.com/office/powerpoint/2010/main" val="2406997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F072FC-539F-43B1-8611-A98A9BFFDE82}" type="slidenum">
              <a:rPr lang="en-US" smtClean="0"/>
              <a:t>37</a:t>
            </a:fld>
            <a:endParaRPr lang="en-US"/>
          </a:p>
        </p:txBody>
      </p:sp>
    </p:spTree>
    <p:extLst>
      <p:ext uri="{BB962C8B-B14F-4D97-AF65-F5344CB8AC3E}">
        <p14:creationId xmlns:p14="http://schemas.microsoft.com/office/powerpoint/2010/main" val="3658949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our simulated GreenQQ-UI-generated templates, these results were obtained with 38 labelings (38 ML training examples, 38 COMET annotations).</a:t>
            </a:r>
          </a:p>
          <a:p>
            <a:r>
              <a:rPr lang="en-US" dirty="0"/>
              <a:t>AND, when applied to the whole book, the results were a precision of 0.97, a recall of 0.89, and an F-score of 0.93.</a:t>
            </a:r>
          </a:p>
        </p:txBody>
      </p:sp>
      <p:sp>
        <p:nvSpPr>
          <p:cNvPr id="4" name="Slide Number Placeholder 3"/>
          <p:cNvSpPr>
            <a:spLocks noGrp="1"/>
          </p:cNvSpPr>
          <p:nvPr>
            <p:ph type="sldNum" sz="quarter" idx="5"/>
          </p:nvPr>
        </p:nvSpPr>
        <p:spPr/>
        <p:txBody>
          <a:bodyPr/>
          <a:lstStyle/>
          <a:p>
            <a:fld id="{FAF072FC-539F-43B1-8611-A98A9BFFDE82}" type="slidenum">
              <a:rPr lang="en-US" smtClean="0"/>
              <a:t>40</a:t>
            </a:fld>
            <a:endParaRPr lang="en-US"/>
          </a:p>
        </p:txBody>
      </p:sp>
    </p:spTree>
    <p:extLst>
      <p:ext uri="{BB962C8B-B14F-4D97-AF65-F5344CB8AC3E}">
        <p14:creationId xmlns:p14="http://schemas.microsoft.com/office/powerpoint/2010/main" val="1388461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our simulated GreenQQ-UI-generated templates, these results were obtained with 38 labelings (38 ML training examples, 38 COMET annotations). … for all names household heads, household spouses, household children, parents of household parents, former spouses of household parents, spouses of household children, and all dates and places of events (births, christenings, deaths, burials, marriages, and banns) … up to 19 of the 38 are for the different labels and the rest are for the different combinations of patterns in which these 19 different entities can appear (e.g., 1</a:t>
            </a:r>
            <a:r>
              <a:rPr lang="en-US" baseline="30000" dirty="0"/>
              <a:t>st</a:t>
            </a:r>
            <a:r>
              <a:rPr lang="en-US" dirty="0"/>
              <a:t>, 2</a:t>
            </a:r>
            <a:r>
              <a:rPr lang="en-US" baseline="30000" dirty="0"/>
              <a:t>nd</a:t>
            </a:r>
            <a:r>
              <a:rPr lang="en-US" dirty="0"/>
              <a:t>, 3</a:t>
            </a:r>
            <a:r>
              <a:rPr lang="en-US" baseline="30000" dirty="0"/>
              <a:t>rd</a:t>
            </a:r>
            <a:r>
              <a:rPr lang="en-US" dirty="0"/>
              <a:t>, and illegitimate marriages, widows and widowers, only child, first of several children, children after the first, variations on missing place or date for events)</a:t>
            </a:r>
          </a:p>
          <a:p>
            <a:r>
              <a:rPr lang="en-US" dirty="0"/>
              <a:t>AND, when applied to the whole book, the results were a precision of 0.97, a recall of 0.89, and an F-score of 0.93.</a:t>
            </a:r>
          </a:p>
          <a:p>
            <a:endParaRPr lang="en-US" dirty="0"/>
          </a:p>
          <a:p>
            <a:r>
              <a:rPr lang="en-US" dirty="0"/>
              <a:t>Next, we consider the Active Learning component of our ontology-based information extraction system.</a:t>
            </a:r>
          </a:p>
        </p:txBody>
      </p:sp>
      <p:sp>
        <p:nvSpPr>
          <p:cNvPr id="4" name="Slide Number Placeholder 3"/>
          <p:cNvSpPr>
            <a:spLocks noGrp="1"/>
          </p:cNvSpPr>
          <p:nvPr>
            <p:ph type="sldNum" sz="quarter" idx="5"/>
          </p:nvPr>
        </p:nvSpPr>
        <p:spPr/>
        <p:txBody>
          <a:bodyPr/>
          <a:lstStyle/>
          <a:p>
            <a:fld id="{FAF072FC-539F-43B1-8611-A98A9BFFDE82}" type="slidenum">
              <a:rPr lang="en-US" smtClean="0"/>
              <a:t>41</a:t>
            </a:fld>
            <a:endParaRPr lang="en-US"/>
          </a:p>
        </p:txBody>
      </p:sp>
    </p:spTree>
    <p:extLst>
      <p:ext uri="{BB962C8B-B14F-4D97-AF65-F5344CB8AC3E}">
        <p14:creationId xmlns:p14="http://schemas.microsoft.com/office/powerpoint/2010/main" val="2090734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bogus person and place names … rare in other books … the Flögeln book author, Erika Friedrichs, makes lots of comments about names: “presumably”, “possibly”, “not sure”, “this or that”, …</a:t>
            </a:r>
          </a:p>
        </p:txBody>
      </p:sp>
      <p:sp>
        <p:nvSpPr>
          <p:cNvPr id="4" name="Slide Number Placeholder 3"/>
          <p:cNvSpPr>
            <a:spLocks noGrp="1"/>
          </p:cNvSpPr>
          <p:nvPr>
            <p:ph type="sldNum" sz="quarter" idx="5"/>
          </p:nvPr>
        </p:nvSpPr>
        <p:spPr/>
        <p:txBody>
          <a:bodyPr/>
          <a:lstStyle/>
          <a:p>
            <a:fld id="{FAF072FC-539F-43B1-8611-A98A9BFFDE82}" type="slidenum">
              <a:rPr lang="en-US" smtClean="0"/>
              <a:t>42</a:t>
            </a:fld>
            <a:endParaRPr lang="en-US"/>
          </a:p>
        </p:txBody>
      </p:sp>
    </p:spTree>
    <p:extLst>
      <p:ext uri="{BB962C8B-B14F-4D97-AF65-F5344CB8AC3E}">
        <p14:creationId xmlns:p14="http://schemas.microsoft.com/office/powerpoint/2010/main" val="1478269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Dutch “tor” = German “von”</a:t>
            </a:r>
          </a:p>
          <a:p>
            <a:r>
              <a:rPr lang="en-US" dirty="0"/>
              <a:t>… missing heads are to be found and fixed in the GreenQQ UI we are building</a:t>
            </a:r>
          </a:p>
          <a:p>
            <a:endParaRPr lang="en-US" dirty="0"/>
          </a:p>
          <a:p>
            <a:r>
              <a:rPr lang="en-US" dirty="0"/>
              <a:t>… it’s usually not necessary to fix every one of these individually: example for B090a on page 023, the name is “N.N. Bruns” and a template for this name form also works for three others: F019 page 047, G018 page 049, and H066 … altogether I created 7 to get all 23 (one with a slash in the first name was common enough to do 12 with one EXAMPLE)</a:t>
            </a:r>
          </a:p>
          <a:p>
            <a:endParaRPr lang="en-US" dirty="0"/>
          </a:p>
          <a:p>
            <a:r>
              <a:rPr lang="en-US" dirty="0"/>
              <a:t>… note also </a:t>
            </a:r>
            <a:r>
              <a:rPr lang="en-US" dirty="0" err="1"/>
              <a:t>Lütje</a:t>
            </a:r>
            <a:r>
              <a:rPr lang="en-US" dirty="0"/>
              <a:t> </a:t>
            </a:r>
            <a:r>
              <a:rPr lang="en-US" dirty="0" err="1"/>
              <a:t>Hudag</a:t>
            </a:r>
            <a:r>
              <a:rPr lang="en-US" dirty="0"/>
              <a:t>/</a:t>
            </a:r>
            <a:r>
              <a:rPr lang="en-US" dirty="0" err="1"/>
              <a:t>Hudaf</a:t>
            </a:r>
            <a:r>
              <a:rPr lang="en-US" dirty="0"/>
              <a:t> … OK because it’s the last name with a “this or that” … but several times this happens in given names (e.g., a child name “Mars/Marx Hinrich”) in which case we want to extract all of it … remember our semi-structured requirement that the text for an entity must be contiguous </a:t>
            </a:r>
          </a:p>
        </p:txBody>
      </p:sp>
      <p:sp>
        <p:nvSpPr>
          <p:cNvPr id="4" name="Slide Number Placeholder 3"/>
          <p:cNvSpPr>
            <a:spLocks noGrp="1"/>
          </p:cNvSpPr>
          <p:nvPr>
            <p:ph type="sldNum" sz="quarter" idx="5"/>
          </p:nvPr>
        </p:nvSpPr>
        <p:spPr/>
        <p:txBody>
          <a:bodyPr/>
          <a:lstStyle/>
          <a:p>
            <a:fld id="{FAF072FC-539F-43B1-8611-A98A9BFFDE82}" type="slidenum">
              <a:rPr lang="en-US" smtClean="0"/>
              <a:t>43</a:t>
            </a:fld>
            <a:endParaRPr lang="en-US"/>
          </a:p>
        </p:txBody>
      </p:sp>
    </p:spTree>
    <p:extLst>
      <p:ext uri="{BB962C8B-B14F-4D97-AF65-F5344CB8AC3E}">
        <p14:creationId xmlns:p14="http://schemas.microsoft.com/office/powerpoint/2010/main" val="700188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parser catches these (they’re parsing errors wrt the conceptual model induced grammar)</a:t>
            </a:r>
          </a:p>
          <a:p>
            <a:r>
              <a:rPr lang="en-US" dirty="0"/>
              <a:t>… my FDs are over birth events – </a:t>
            </a:r>
            <a:r>
              <a:rPr lang="en-US" dirty="0" err="1"/>
              <a:t>BirthDate</a:t>
            </a:r>
            <a:r>
              <a:rPr lang="en-US" dirty="0"/>
              <a:t> &amp; </a:t>
            </a:r>
            <a:r>
              <a:rPr lang="en-US" dirty="0" err="1"/>
              <a:t>ChristeningDate</a:t>
            </a:r>
            <a:r>
              <a:rPr lang="en-US" dirty="0"/>
              <a:t> equated – and yes, I must realize that a person can have both (but then when they’re recorded in a semi-structured document, they’re usually adjacent … I look for reasonable separation)</a:t>
            </a:r>
          </a:p>
        </p:txBody>
      </p:sp>
      <p:sp>
        <p:nvSpPr>
          <p:cNvPr id="4" name="Slide Number Placeholder 3"/>
          <p:cNvSpPr>
            <a:spLocks noGrp="1"/>
          </p:cNvSpPr>
          <p:nvPr>
            <p:ph type="sldNum" sz="quarter" idx="5"/>
          </p:nvPr>
        </p:nvSpPr>
        <p:spPr/>
        <p:txBody>
          <a:bodyPr/>
          <a:lstStyle/>
          <a:p>
            <a:fld id="{FAF072FC-539F-43B1-8611-A98A9BFFDE82}" type="slidenum">
              <a:rPr lang="en-US" smtClean="0"/>
              <a:t>44</a:t>
            </a:fld>
            <a:endParaRPr lang="en-US"/>
          </a:p>
        </p:txBody>
      </p:sp>
    </p:spTree>
    <p:extLst>
      <p:ext uri="{BB962C8B-B14F-4D97-AF65-F5344CB8AC3E}">
        <p14:creationId xmlns:p14="http://schemas.microsoft.com/office/powerpoint/2010/main" val="271165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nachweisbar</a:t>
            </a:r>
            <a:r>
              <a:rPr lang="en-US" dirty="0"/>
              <a:t> = verifiable</a:t>
            </a:r>
          </a:p>
        </p:txBody>
      </p:sp>
      <p:sp>
        <p:nvSpPr>
          <p:cNvPr id="4" name="Slide Number Placeholder 3"/>
          <p:cNvSpPr>
            <a:spLocks noGrp="1"/>
          </p:cNvSpPr>
          <p:nvPr>
            <p:ph type="sldNum" sz="quarter" idx="5"/>
          </p:nvPr>
        </p:nvSpPr>
        <p:spPr/>
        <p:txBody>
          <a:bodyPr/>
          <a:lstStyle/>
          <a:p>
            <a:fld id="{FAF072FC-539F-43B1-8611-A98A9BFFDE82}" type="slidenum">
              <a:rPr lang="en-US" smtClean="0"/>
              <a:t>6</a:t>
            </a:fld>
            <a:endParaRPr lang="en-US"/>
          </a:p>
        </p:txBody>
      </p:sp>
    </p:spTree>
    <p:extLst>
      <p:ext uri="{BB962C8B-B14F-4D97-AF65-F5344CB8AC3E}">
        <p14:creationId xmlns:p14="http://schemas.microsoft.com/office/powerpoint/2010/main" val="3072547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 </a:t>
            </a:r>
          </a:p>
        </p:txBody>
      </p:sp>
      <p:sp>
        <p:nvSpPr>
          <p:cNvPr id="4" name="Slide Number Placeholder 3"/>
          <p:cNvSpPr>
            <a:spLocks noGrp="1"/>
          </p:cNvSpPr>
          <p:nvPr>
            <p:ph type="sldNum" sz="quarter" idx="5"/>
          </p:nvPr>
        </p:nvSpPr>
        <p:spPr/>
        <p:txBody>
          <a:bodyPr/>
          <a:lstStyle/>
          <a:p>
            <a:fld id="{FAF072FC-539F-43B1-8611-A98A9BFFDE82}" type="slidenum">
              <a:rPr lang="en-US" smtClean="0"/>
              <a:t>45</a:t>
            </a:fld>
            <a:endParaRPr lang="en-US"/>
          </a:p>
        </p:txBody>
      </p:sp>
    </p:spTree>
    <p:extLst>
      <p:ext uri="{BB962C8B-B14F-4D97-AF65-F5344CB8AC3E}">
        <p14:creationId xmlns:p14="http://schemas.microsoft.com/office/powerpoint/2010/main" val="1792724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We’d like missing heads to catch all … for we have a goal of 100% recall for persons along with sufficient supporting evidence so that the temple work can be completed for every person in the book; but we’re not quite there</a:t>
            </a:r>
          </a:p>
          <a:p>
            <a:r>
              <a:rPr lang="en-US" dirty="0"/>
              <a:t>… the recall denominator gives the total number of relationships in the ground truth: 19,118 relationships expected, 17,599 extracted; for Person ONLY, 9,757 expected with 9,015 extracted before dealing with missing heads and 9,232 afterwards</a:t>
            </a:r>
          </a:p>
          <a:p>
            <a:r>
              <a:rPr lang="en-US" dirty="0"/>
              <a:t>… </a:t>
            </a:r>
            <a:r>
              <a:rPr lang="en-US" dirty="0">
                <a:solidFill>
                  <a:srgbClr val="FF0000"/>
                </a:solidFill>
              </a:rPr>
              <a:t>Jim why are we still missing so many?</a:t>
            </a:r>
          </a:p>
          <a:p>
            <a:r>
              <a:rPr lang="en-US" dirty="0"/>
              <a:t>… the precision went up, presumably because some of the data associated with missing heads was assigned to the wrong person – the number correct increased from 9,015 to 9,232 and the number incorrect fell from 145 to 78 for persons (i.e. 67 relationships shifted from being incorrect to being correct</a:t>
            </a:r>
          </a:p>
          <a:p>
            <a:r>
              <a:rPr lang="en-US" dirty="0"/>
              <a:t>…. after resolving missing heads, the first part of Active Learning where we create more templates to resolve issues (in the second part of active learning, we only make COMET corrections … ideally we should lose no not lose Recall, but hopefully increase Precision to near 100% … hopefully we will have increased Recall measurably when we only consider PRF for Person---Name relationships)</a:t>
            </a:r>
          </a:p>
          <a:p>
            <a:endParaRPr lang="en-US" dirty="0"/>
          </a:p>
          <a:p>
            <a:r>
              <a:rPr lang="en-US" dirty="0"/>
              <a:t>… keep the following for later use in the summary:</a:t>
            </a:r>
          </a:p>
          <a:p>
            <a:endParaRPr lang="en-US" dirty="0"/>
          </a:p>
          <a:p>
            <a:r>
              <a:rPr lang="en-US" dirty="0"/>
              <a:t>… it matters a lot which OCR engine we use</a:t>
            </a:r>
          </a:p>
          <a:p>
            <a:r>
              <a:rPr lang="en-US" dirty="0"/>
              <a:t>… and it matters that pages are cleaned, OCR errors are corrected, and that the text, especially, the white space is accurately reflected</a:t>
            </a:r>
          </a:p>
          <a:p>
            <a:endParaRPr lang="en-US" dirty="0"/>
          </a:p>
          <a:p>
            <a:r>
              <a:rPr lang="en-US" dirty="0"/>
              <a:t>… and you don’t have to do that great of a job of template development to get good results … just make it work for a page (so long as it’s a typical page) and you’re likely to get good results</a:t>
            </a:r>
          </a:p>
          <a:p>
            <a:endParaRPr lang="en-US" dirty="0"/>
          </a:p>
          <a:p>
            <a:r>
              <a:rPr lang="en-US" dirty="0"/>
              <a:t>… simulating the GreenQQ UI we are designing; these results were obtained by 38 COMET-like user labelings … assuming 15 seconds per labeling, that’s 570 seconds = 9.5 minutes to produce ~5, 000 CDS-like indexed records</a:t>
            </a:r>
          </a:p>
          <a:p>
            <a:endParaRPr lang="en-US" dirty="0"/>
          </a:p>
          <a:p>
            <a:r>
              <a:rPr lang="en-US" dirty="0"/>
              <a:t>…. Compared to the number of COMET-like user labelings it would take to just go through the book label all the information in all the book (an estimate of over 50,000? labelings) - @ 15 sec/labeling = 208 hours (Elder Norris worked for 40 hours/week for 6 weeks, 240 hours to create the complete ground truth)</a:t>
            </a:r>
          </a:p>
        </p:txBody>
      </p:sp>
      <p:sp>
        <p:nvSpPr>
          <p:cNvPr id="4" name="Slide Number Placeholder 3"/>
          <p:cNvSpPr>
            <a:spLocks noGrp="1"/>
          </p:cNvSpPr>
          <p:nvPr>
            <p:ph type="sldNum" sz="quarter" idx="5"/>
          </p:nvPr>
        </p:nvSpPr>
        <p:spPr/>
        <p:txBody>
          <a:bodyPr/>
          <a:lstStyle/>
          <a:p>
            <a:fld id="{FAF072FC-539F-43B1-8611-A98A9BFFDE82}" type="slidenum">
              <a:rPr lang="en-US" smtClean="0"/>
              <a:t>46</a:t>
            </a:fld>
            <a:endParaRPr lang="en-US"/>
          </a:p>
        </p:txBody>
      </p:sp>
    </p:spTree>
    <p:extLst>
      <p:ext uri="{BB962C8B-B14F-4D97-AF65-F5344CB8AC3E}">
        <p14:creationId xmlns:p14="http://schemas.microsoft.com/office/powerpoint/2010/main" val="3631301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because Erika Friedrichs, makes lots of comments about names (“presumably”, “possibly”, “not sure”, “this or that”, …), we need to unravel them</a:t>
            </a:r>
          </a:p>
          <a:p>
            <a:endParaRPr lang="en-US" dirty="0"/>
          </a:p>
          <a:p>
            <a:r>
              <a:rPr lang="en-US" dirty="0"/>
              <a:t>… these bogus names violate our semi-structured requirement of contiguous text for an entity; and thus, we cannot unravel them with GreenQQ templates</a:t>
            </a:r>
          </a:p>
          <a:p>
            <a:endParaRPr lang="en-US" dirty="0"/>
          </a:p>
          <a:p>
            <a:r>
              <a:rPr lang="en-US" dirty="0"/>
              <a:t>… neither can GreenQQ fix unparsable dates and semantic inconsistencies such as an assertion that a person died many years before their birth </a:t>
            </a:r>
          </a:p>
        </p:txBody>
      </p:sp>
      <p:sp>
        <p:nvSpPr>
          <p:cNvPr id="4" name="Slide Number Placeholder 3"/>
          <p:cNvSpPr>
            <a:spLocks noGrp="1"/>
          </p:cNvSpPr>
          <p:nvPr>
            <p:ph type="sldNum" sz="quarter" idx="5"/>
          </p:nvPr>
        </p:nvSpPr>
        <p:spPr/>
        <p:txBody>
          <a:bodyPr/>
          <a:lstStyle/>
          <a:p>
            <a:fld id="{FAF072FC-539F-43B1-8611-A98A9BFFDE82}" type="slidenum">
              <a:rPr lang="en-US" smtClean="0"/>
              <a:t>47</a:t>
            </a:fld>
            <a:endParaRPr lang="en-US"/>
          </a:p>
        </p:txBody>
      </p:sp>
    </p:spTree>
    <p:extLst>
      <p:ext uri="{BB962C8B-B14F-4D97-AF65-F5344CB8AC3E}">
        <p14:creationId xmlns:p14="http://schemas.microsoft.com/office/powerpoint/2010/main" val="3832047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user is also pointed to unresolved missing heads …</a:t>
            </a:r>
          </a:p>
          <a:p>
            <a:endParaRPr lang="en-US" dirty="0"/>
          </a:p>
          <a:p>
            <a:r>
              <a:rPr lang="en-US" dirty="0"/>
              <a:t>… the extraction engine populated the ontology with (Anna Margareta </a:t>
            </a:r>
            <a:r>
              <a:rPr lang="en-US" dirty="0" err="1"/>
              <a:t>Struß</a:t>
            </a:r>
            <a:r>
              <a:rPr lang="en-US" dirty="0"/>
              <a:t>---</a:t>
            </a:r>
            <a:r>
              <a:rPr lang="en-US" dirty="0" err="1"/>
              <a:t>BirthDate</a:t>
            </a:r>
            <a:r>
              <a:rPr lang="en-US" dirty="0"/>
              <a:t>(12.2.1762)) and (Anna Margareta </a:t>
            </a:r>
            <a:r>
              <a:rPr lang="en-US" dirty="0" err="1"/>
              <a:t>Struß</a:t>
            </a:r>
            <a:r>
              <a:rPr lang="en-US" dirty="0"/>
              <a:t>---Parent1(Albert S.)); if the user somehow knows that this is right, there’s nothing to delete.</a:t>
            </a:r>
          </a:p>
          <a:p>
            <a:endParaRPr lang="en-US" dirty="0"/>
          </a:p>
          <a:p>
            <a:r>
              <a:rPr lang="en-US" dirty="0"/>
              <a:t>… Do nothing, but do dismiss the comment, the (?) … the idea is that a user must resolve all concerns. (The interface will be programmed so that the user can navigate from (?) to (?).)</a:t>
            </a:r>
          </a:p>
        </p:txBody>
      </p:sp>
      <p:sp>
        <p:nvSpPr>
          <p:cNvPr id="4" name="Slide Number Placeholder 3"/>
          <p:cNvSpPr>
            <a:spLocks noGrp="1"/>
          </p:cNvSpPr>
          <p:nvPr>
            <p:ph type="sldNum" sz="quarter" idx="5"/>
          </p:nvPr>
        </p:nvSpPr>
        <p:spPr/>
        <p:txBody>
          <a:bodyPr/>
          <a:lstStyle/>
          <a:p>
            <a:fld id="{FAF072FC-539F-43B1-8611-A98A9BFFDE82}" type="slidenum">
              <a:rPr lang="en-US" smtClean="0"/>
              <a:t>48</a:t>
            </a:fld>
            <a:endParaRPr lang="en-US"/>
          </a:p>
        </p:txBody>
      </p:sp>
    </p:spTree>
    <p:extLst>
      <p:ext uri="{BB962C8B-B14F-4D97-AF65-F5344CB8AC3E}">
        <p14:creationId xmlns:p14="http://schemas.microsoft.com/office/powerpoint/2010/main" val="1229686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time, I can show the correction of this example</a:t>
            </a:r>
          </a:p>
          <a:p>
            <a:r>
              <a:rPr lang="en-US" dirty="0"/>
              <a:t>… we plan to make COMET work when correcting names to correct all … e.g., both “</a:t>
            </a:r>
            <a:r>
              <a:rPr lang="en-US" dirty="0" err="1"/>
              <a:t>Ilsabe</a:t>
            </a:r>
            <a:r>
              <a:rPr lang="en-US" dirty="0"/>
              <a:t>/Ilse </a:t>
            </a:r>
            <a:r>
              <a:rPr lang="en-US" dirty="0" err="1"/>
              <a:t>Wienpen</a:t>
            </a:r>
            <a:r>
              <a:rPr lang="en-US" dirty="0"/>
              <a:t>”’s would be done here with one correction</a:t>
            </a:r>
          </a:p>
        </p:txBody>
      </p:sp>
      <p:sp>
        <p:nvSpPr>
          <p:cNvPr id="4" name="Slide Number Placeholder 3"/>
          <p:cNvSpPr>
            <a:spLocks noGrp="1"/>
          </p:cNvSpPr>
          <p:nvPr>
            <p:ph type="sldNum" sz="quarter" idx="5"/>
          </p:nvPr>
        </p:nvSpPr>
        <p:spPr/>
        <p:txBody>
          <a:bodyPr/>
          <a:lstStyle/>
          <a:p>
            <a:fld id="{FAF072FC-539F-43B1-8611-A98A9BFFDE82}" type="slidenum">
              <a:rPr lang="en-US" smtClean="0"/>
              <a:t>50</a:t>
            </a:fld>
            <a:endParaRPr lang="en-US"/>
          </a:p>
        </p:txBody>
      </p:sp>
    </p:spTree>
    <p:extLst>
      <p:ext uri="{BB962C8B-B14F-4D97-AF65-F5344CB8AC3E}">
        <p14:creationId xmlns:p14="http://schemas.microsoft.com/office/powerpoint/2010/main" val="1901535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LATER (after initial curation): here we can get the right date and correcting it by following the </a:t>
            </a:r>
            <a:r>
              <a:rPr lang="en-US" dirty="0" err="1"/>
              <a:t>ReferenceID</a:t>
            </a:r>
            <a:r>
              <a:rPr lang="en-US" dirty="0"/>
              <a:t> to household E014 and get the correct date: 19.5.1750</a:t>
            </a:r>
          </a:p>
        </p:txBody>
      </p:sp>
      <p:sp>
        <p:nvSpPr>
          <p:cNvPr id="4" name="Slide Number Placeholder 3"/>
          <p:cNvSpPr>
            <a:spLocks noGrp="1"/>
          </p:cNvSpPr>
          <p:nvPr>
            <p:ph type="sldNum" sz="quarter" idx="5"/>
          </p:nvPr>
        </p:nvSpPr>
        <p:spPr/>
        <p:txBody>
          <a:bodyPr/>
          <a:lstStyle/>
          <a:p>
            <a:fld id="{FAF072FC-539F-43B1-8611-A98A9BFFDE82}" type="slidenum">
              <a:rPr lang="en-US" smtClean="0"/>
              <a:t>51</a:t>
            </a:fld>
            <a:endParaRPr lang="en-US"/>
          </a:p>
        </p:txBody>
      </p:sp>
    </p:spTree>
    <p:extLst>
      <p:ext uri="{BB962C8B-B14F-4D97-AF65-F5344CB8AC3E}">
        <p14:creationId xmlns:p14="http://schemas.microsoft.com/office/powerpoint/2010/main" val="3325211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F072FC-539F-43B1-8611-A98A9BFFDE82}" type="slidenum">
              <a:rPr lang="en-US" smtClean="0"/>
              <a:t>52</a:t>
            </a:fld>
            <a:endParaRPr lang="en-US"/>
          </a:p>
        </p:txBody>
      </p:sp>
    </p:spTree>
    <p:extLst>
      <p:ext uri="{BB962C8B-B14F-4D97-AF65-F5344CB8AC3E}">
        <p14:creationId xmlns:p14="http://schemas.microsoft.com/office/powerpoint/2010/main" val="3169946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how we make use of the ontological predicates. The ontology-based extraction system knows how to both “read” and “write”.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here we might be able to guess that the author meant to have written 1810 instead of 1710 … but at this point the user is not allowed to edit it, so it should be deleted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F072FC-539F-43B1-8611-A98A9BFFDE82}" type="slidenum">
              <a:rPr lang="en-US" smtClean="0"/>
              <a:t>53</a:t>
            </a:fld>
            <a:endParaRPr lang="en-US"/>
          </a:p>
        </p:txBody>
      </p:sp>
    </p:spTree>
    <p:extLst>
      <p:ext uri="{BB962C8B-B14F-4D97-AF65-F5344CB8AC3E}">
        <p14:creationId xmlns:p14="http://schemas.microsoft.com/office/powerpoint/2010/main" val="9417129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complete ground truth for this part is still underway</a:t>
            </a:r>
          </a:p>
          <a:p>
            <a:r>
              <a:rPr lang="en-US" dirty="0"/>
              <a:t>… these results were obtained by resolving only the generated Active Learning issues – no additional corrections even if spotted</a:t>
            </a:r>
          </a:p>
          <a:p>
            <a:endParaRPr lang="en-US" dirty="0"/>
          </a:p>
          <a:p>
            <a:r>
              <a:rPr lang="en-US" dirty="0"/>
              <a:t>Goal: create a temple-submission-worthy record for every individual in the book who has associated genealogical information (birth and death info or a one-hop relationship to someone else or both)</a:t>
            </a:r>
          </a:p>
          <a:p>
            <a:r>
              <a:rPr lang="en-US" dirty="0"/>
              <a:t>How close to we come to achieving this goal?</a:t>
            </a:r>
          </a:p>
          <a:p>
            <a:pPr lvl="1"/>
            <a:r>
              <a:rPr lang="en-US" dirty="0"/>
              <a:t>The process yields greater than 95% recall of the targeted individuals</a:t>
            </a:r>
          </a:p>
          <a:p>
            <a:pPr lvl="1"/>
            <a:r>
              <a:rPr lang="en-US" dirty="0"/>
              <a:t>The ontological approach yields a populated conceptual model that fully satisfies all the constraints approaching 100% precision</a:t>
            </a:r>
          </a:p>
          <a:p>
            <a:endParaRPr lang="en-US" dirty="0"/>
          </a:p>
        </p:txBody>
      </p:sp>
      <p:sp>
        <p:nvSpPr>
          <p:cNvPr id="4" name="Slide Number Placeholder 3"/>
          <p:cNvSpPr>
            <a:spLocks noGrp="1"/>
          </p:cNvSpPr>
          <p:nvPr>
            <p:ph type="sldNum" sz="quarter" idx="5"/>
          </p:nvPr>
        </p:nvSpPr>
        <p:spPr/>
        <p:txBody>
          <a:bodyPr/>
          <a:lstStyle/>
          <a:p>
            <a:fld id="{FAF072FC-539F-43B1-8611-A98A9BFFDE82}" type="slidenum">
              <a:rPr lang="en-US" smtClean="0"/>
              <a:t>54</a:t>
            </a:fld>
            <a:endParaRPr lang="en-US"/>
          </a:p>
        </p:txBody>
      </p:sp>
    </p:spTree>
    <p:extLst>
      <p:ext uri="{BB962C8B-B14F-4D97-AF65-F5344CB8AC3E}">
        <p14:creationId xmlns:p14="http://schemas.microsoft.com/office/powerpoint/2010/main" val="2434086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Created by carefully following a protocol that we believe an ordinary trained user (a senior service missionary) could successfully work through in a reasonable time (a few hours), i.e., able to index several thousand names in one afternoon’s session.</a:t>
            </a:r>
          </a:p>
          <a:p>
            <a:endParaRPr lang="en-US" dirty="0"/>
          </a:p>
          <a:p>
            <a:r>
              <a:rPr lang="en-US" dirty="0"/>
              <a:t>Elder Norris and I each choose one page and created templates to correctly extract &amp; label ALL entities on the page that should be extracted &amp; labeled; we then created templates in an active learning mode for missing heads (adding no others).</a:t>
            </a:r>
          </a:p>
          <a:p>
            <a:endParaRPr lang="en-US" dirty="0"/>
          </a:p>
          <a:p>
            <a:r>
              <a:rPr lang="en-US" dirty="0"/>
              <a:t>To get the data in the table   </a:t>
            </a:r>
          </a:p>
          <a:p>
            <a:endParaRPr lang="en-US" dirty="0"/>
          </a:p>
          <a:p>
            <a:endParaRPr lang="en-US" dirty="0"/>
          </a:p>
        </p:txBody>
      </p:sp>
      <p:sp>
        <p:nvSpPr>
          <p:cNvPr id="4" name="Slide Number Placeholder 3"/>
          <p:cNvSpPr>
            <a:spLocks noGrp="1"/>
          </p:cNvSpPr>
          <p:nvPr>
            <p:ph type="sldNum" sz="quarter" idx="5"/>
          </p:nvPr>
        </p:nvSpPr>
        <p:spPr/>
        <p:txBody>
          <a:bodyPr/>
          <a:lstStyle/>
          <a:p>
            <a:fld id="{FAF072FC-539F-43B1-8611-A98A9BFFDE82}" type="slidenum">
              <a:rPr lang="en-US" smtClean="0"/>
              <a:t>55</a:t>
            </a:fld>
            <a:endParaRPr lang="en-US"/>
          </a:p>
        </p:txBody>
      </p:sp>
    </p:spTree>
    <p:extLst>
      <p:ext uri="{BB962C8B-B14F-4D97-AF65-F5344CB8AC3E}">
        <p14:creationId xmlns:p14="http://schemas.microsoft.com/office/powerpoint/2010/main" val="70772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 matters a lot which OCR engine we use</a:t>
            </a:r>
          </a:p>
          <a:p>
            <a:r>
              <a:rPr lang="en-US" dirty="0"/>
              <a:t>… and it matters that pages are cleaned, OCR errors are corrected, and that the text, especially, the white space is accurately reflected</a:t>
            </a:r>
          </a:p>
          <a:p>
            <a:endParaRPr lang="en-US" dirty="0"/>
          </a:p>
          <a:p>
            <a:r>
              <a:rPr lang="en-US" dirty="0"/>
              <a:t>… and you don’t have to do that great of a job of template development to get good results … just make it work for a page (so long as it’s a typical page) and you’re likely to get good results</a:t>
            </a:r>
          </a:p>
          <a:p>
            <a:endParaRPr lang="en-US" dirty="0"/>
          </a:p>
          <a:p>
            <a:r>
              <a:rPr lang="en-US" dirty="0"/>
              <a:t>… simulating the GreenQQ UI we are designing; these results were obtained by 38 COMET-like user labelings … assuming 15 seconds per labeling, </a:t>
            </a:r>
            <a:r>
              <a:rPr lang="en-US"/>
              <a:t>that’s 570 </a:t>
            </a:r>
            <a:r>
              <a:rPr lang="en-US" dirty="0"/>
              <a:t>seconds </a:t>
            </a:r>
            <a:r>
              <a:rPr lang="en-US"/>
              <a:t>= 9.5 </a:t>
            </a:r>
            <a:r>
              <a:rPr lang="en-US" dirty="0"/>
              <a:t>minutes to produce ~5, 000 CDS-like indexed records</a:t>
            </a:r>
          </a:p>
          <a:p>
            <a:endParaRPr lang="en-US" dirty="0"/>
          </a:p>
          <a:p>
            <a:r>
              <a:rPr lang="en-US" dirty="0"/>
              <a:t>…. Compared to the number of COMET-like user labelings it would take to just go through the book label all the information in all the book (an estimate of over 50,000? labelings) - @ 15 sec/labeling = 208 hours (Elder Norris worked for 40 hours/week for 6 weeks, 240 hours to create the complete ground truth)</a:t>
            </a:r>
          </a:p>
          <a:p>
            <a:endParaRPr lang="en-US" dirty="0"/>
          </a:p>
          <a:p>
            <a:r>
              <a:rPr lang="en-US" dirty="0"/>
              <a:t>… some day we should do a deep dive into the miracles that happen along the way and to shout praises of joy for being able to see God’s hand in the details of this work – no ours alone, but yours, and all of ours</a:t>
            </a:r>
          </a:p>
        </p:txBody>
      </p:sp>
      <p:sp>
        <p:nvSpPr>
          <p:cNvPr id="4" name="Slide Number Placeholder 3"/>
          <p:cNvSpPr>
            <a:spLocks noGrp="1"/>
          </p:cNvSpPr>
          <p:nvPr>
            <p:ph type="sldNum" sz="quarter" idx="5"/>
          </p:nvPr>
        </p:nvSpPr>
        <p:spPr/>
        <p:txBody>
          <a:bodyPr/>
          <a:lstStyle/>
          <a:p>
            <a:fld id="{FAF072FC-539F-43B1-8611-A98A9BFFDE82}" type="slidenum">
              <a:rPr lang="en-US" smtClean="0"/>
              <a:t>7</a:t>
            </a:fld>
            <a:endParaRPr lang="en-US"/>
          </a:p>
        </p:txBody>
      </p:sp>
    </p:spTree>
    <p:extLst>
      <p:ext uri="{BB962C8B-B14F-4D97-AF65-F5344CB8AC3E}">
        <p14:creationId xmlns:p14="http://schemas.microsoft.com/office/powerpoint/2010/main" val="390697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includes all ontology properties</a:t>
            </a:r>
          </a:p>
          <a:p>
            <a:r>
              <a:rPr lang="en-US" dirty="0"/>
              <a:t>… adds inference of …</a:t>
            </a:r>
          </a:p>
        </p:txBody>
      </p:sp>
      <p:sp>
        <p:nvSpPr>
          <p:cNvPr id="4" name="Slide Number Placeholder 3"/>
          <p:cNvSpPr>
            <a:spLocks noGrp="1"/>
          </p:cNvSpPr>
          <p:nvPr>
            <p:ph type="sldNum" sz="quarter" idx="5"/>
          </p:nvPr>
        </p:nvSpPr>
        <p:spPr/>
        <p:txBody>
          <a:bodyPr/>
          <a:lstStyle/>
          <a:p>
            <a:fld id="{FAF072FC-539F-43B1-8611-A98A9BFFDE82}" type="slidenum">
              <a:rPr lang="en-US" smtClean="0"/>
              <a:t>56</a:t>
            </a:fld>
            <a:endParaRPr lang="en-US"/>
          </a:p>
        </p:txBody>
      </p:sp>
    </p:spTree>
    <p:extLst>
      <p:ext uri="{BB962C8B-B14F-4D97-AF65-F5344CB8AC3E}">
        <p14:creationId xmlns:p14="http://schemas.microsoft.com/office/powerpoint/2010/main" val="324435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“Ontology … is the study of being, of what there is.”</a:t>
            </a:r>
          </a:p>
          <a:p>
            <a:r>
              <a:rPr lang="en-US" dirty="0"/>
              <a:t>“In </a:t>
            </a:r>
            <a:r>
              <a:rPr lang="en-US" b="1" dirty="0"/>
              <a:t>computer</a:t>
            </a:r>
            <a:r>
              <a:rPr lang="en-US" dirty="0"/>
              <a:t> and information </a:t>
            </a:r>
            <a:r>
              <a:rPr lang="en-US" b="1" dirty="0"/>
              <a:t>science</a:t>
            </a:r>
            <a:r>
              <a:rPr lang="en-US" dirty="0"/>
              <a:t>, </a:t>
            </a:r>
            <a:r>
              <a:rPr lang="en-US" b="1" dirty="0"/>
              <a:t>ontology</a:t>
            </a:r>
            <a:r>
              <a:rPr lang="en-US" dirty="0"/>
              <a:t> is a technical term denoting an artifact that is designed for a purpose, which is to enable the modeling of knowledge about some domain, real or imagined.”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conceptual model … 1992 Prentice-Hall book: Embley, Kurtz, Woodfield: “Object-Oriented Systems Analysis: A Model-Driven Approach … (also includes a conceptual behavioral model and interaction model) … designed for analysis (i.e., understanding the problem at enough depth to derive an implementation) … models object, relationship, and constraints</a:t>
            </a:r>
          </a:p>
          <a:p>
            <a:r>
              <a:rPr lang="en-US" dirty="0"/>
              <a:t>…  Ontological Commitment: “an object postulated to exist via language” Here, we postulate the existence of a Person when the person’s Name appears.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data frame … early 1970 paper when frames in AI were all the rage … a package of information about a data item including how it is recognized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language independent: Biology101 … We are working with English, German, Norwegian, and we have dabbled a bit with Chinese (Derek Dobson &amp; Chuck Liu) and with COMET only, Japanese, Korean, and Arabic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FAF072FC-539F-43B1-8611-A98A9BFFDE82}" type="slidenum">
              <a:rPr lang="en-US" smtClean="0"/>
              <a:t>8</a:t>
            </a:fld>
            <a:endParaRPr lang="en-US"/>
          </a:p>
        </p:txBody>
      </p:sp>
    </p:spTree>
    <p:extLst>
      <p:ext uri="{BB962C8B-B14F-4D97-AF65-F5344CB8AC3E}">
        <p14:creationId xmlns:p14="http://schemas.microsoft.com/office/powerpoint/2010/main" val="21707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“Person(osmx153)” can be replaced by “Hans </a:t>
            </a:r>
            <a:r>
              <a:rPr lang="en-US" dirty="0" err="1"/>
              <a:t>Böse</a:t>
            </a:r>
            <a:r>
              <a:rPr lang="en-US" dirty="0"/>
              <a:t>”, “Spouse(osmx162)” by “</a:t>
            </a:r>
            <a:r>
              <a:rPr lang="en-US" dirty="0" err="1"/>
              <a:t>Könke</a:t>
            </a:r>
            <a:r>
              <a:rPr lang="en-US" dirty="0"/>
              <a:t> </a:t>
            </a:r>
            <a:r>
              <a:rPr lang="en-US" dirty="0" err="1"/>
              <a:t>Ütjen</a:t>
            </a:r>
            <a:r>
              <a:rPr lang="en-US" dirty="0"/>
              <a:t>”, …</a:t>
            </a:r>
          </a:p>
          <a:p>
            <a:r>
              <a:rPr lang="en-US" dirty="0"/>
              <a:t>… 7 more children between </a:t>
            </a:r>
            <a:r>
              <a:rPr lang="en-US" dirty="0" err="1"/>
              <a:t>Casten</a:t>
            </a:r>
            <a:r>
              <a:rPr lang="en-US" dirty="0"/>
              <a:t> and Metta </a:t>
            </a:r>
            <a:r>
              <a:rPr lang="en-US" dirty="0" err="1"/>
              <a:t>Alheit</a:t>
            </a:r>
            <a:endParaRPr lang="en-US" dirty="0"/>
          </a:p>
        </p:txBody>
      </p:sp>
      <p:sp>
        <p:nvSpPr>
          <p:cNvPr id="4" name="Slide Number Placeholder 3"/>
          <p:cNvSpPr>
            <a:spLocks noGrp="1"/>
          </p:cNvSpPr>
          <p:nvPr>
            <p:ph type="sldNum" sz="quarter" idx="5"/>
          </p:nvPr>
        </p:nvSpPr>
        <p:spPr/>
        <p:txBody>
          <a:bodyPr/>
          <a:lstStyle/>
          <a:p>
            <a:fld id="{FAF072FC-539F-43B1-8611-A98A9BFFDE82}" type="slidenum">
              <a:rPr lang="en-US" smtClean="0"/>
              <a:t>9</a:t>
            </a:fld>
            <a:endParaRPr lang="en-US"/>
          </a:p>
        </p:txBody>
      </p:sp>
    </p:spTree>
    <p:extLst>
      <p:ext uri="{BB962C8B-B14F-4D97-AF65-F5344CB8AC3E}">
        <p14:creationId xmlns:p14="http://schemas.microsoft.com/office/powerpoint/2010/main" val="140501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free-running text: pronoun references (or any other type of references, Mrs. Jones referring to Mabel Jones); interleaved commentary about various persons; … OntoSoar (Peter </a:t>
            </a:r>
            <a:r>
              <a:rPr lang="en-US" dirty="0" err="1"/>
              <a:t>Lindes</a:t>
            </a:r>
            <a:r>
              <a:rPr lang="en-US" dirty="0"/>
              <a:t>)</a:t>
            </a:r>
          </a:p>
          <a:p>
            <a:r>
              <a:rPr lang="en-US" dirty="0"/>
              <a:t>… not factored text: factored surnames, factored years from dates, …</a:t>
            </a:r>
          </a:p>
          <a:p>
            <a:r>
              <a:rPr lang="en-US" dirty="0"/>
              <a:t>… basic semi-structured document types: Individual (no overlap within basic unit), Family (within household overlap of head information with information about other household member’s), and Intergenerational (household heads’ information overlaps with other household heads’ information).</a:t>
            </a:r>
          </a:p>
          <a:p>
            <a:r>
              <a:rPr lang="en-US" dirty="0"/>
              <a:t>… easy to segment Individual; for intergenerational, we recursively tease out the households and handle households as we do Family; for Family see next slides </a:t>
            </a:r>
          </a:p>
        </p:txBody>
      </p:sp>
      <p:sp>
        <p:nvSpPr>
          <p:cNvPr id="4" name="Slide Number Placeholder 3"/>
          <p:cNvSpPr>
            <a:spLocks noGrp="1"/>
          </p:cNvSpPr>
          <p:nvPr>
            <p:ph type="sldNum" sz="quarter" idx="5"/>
          </p:nvPr>
        </p:nvSpPr>
        <p:spPr/>
        <p:txBody>
          <a:bodyPr/>
          <a:lstStyle/>
          <a:p>
            <a:fld id="{FAF072FC-539F-43B1-8611-A98A9BFFDE82}" type="slidenum">
              <a:rPr lang="en-US" smtClean="0"/>
              <a:t>10</a:t>
            </a:fld>
            <a:endParaRPr lang="en-US"/>
          </a:p>
        </p:txBody>
      </p:sp>
    </p:spTree>
    <p:extLst>
      <p:ext uri="{BB962C8B-B14F-4D97-AF65-F5344CB8AC3E}">
        <p14:creationId xmlns:p14="http://schemas.microsoft.com/office/powerpoint/2010/main" val="2226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head-to-head on household member segments the document wrt Person vital information</a:t>
            </a:r>
          </a:p>
          <a:p>
            <a:r>
              <a:rPr lang="en-US" dirty="0"/>
              <a:t>… to form the record, we then ignore everything inside and outside each segmented record that is not one of the object sets in the view</a:t>
            </a:r>
          </a:p>
        </p:txBody>
      </p:sp>
      <p:sp>
        <p:nvSpPr>
          <p:cNvPr id="4" name="Slide Number Placeholder 3"/>
          <p:cNvSpPr>
            <a:spLocks noGrp="1"/>
          </p:cNvSpPr>
          <p:nvPr>
            <p:ph type="sldNum" sz="quarter" idx="5"/>
          </p:nvPr>
        </p:nvSpPr>
        <p:spPr/>
        <p:txBody>
          <a:bodyPr/>
          <a:lstStyle/>
          <a:p>
            <a:fld id="{FAF072FC-539F-43B1-8611-A98A9BFFDE82}" type="slidenum">
              <a:rPr lang="en-US" smtClean="0"/>
              <a:t>11</a:t>
            </a:fld>
            <a:endParaRPr lang="en-US"/>
          </a:p>
        </p:txBody>
      </p:sp>
    </p:spTree>
    <p:extLst>
      <p:ext uri="{BB962C8B-B14F-4D97-AF65-F5344CB8AC3E}">
        <p14:creationId xmlns:p14="http://schemas.microsoft.com/office/powerpoint/2010/main" val="426488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255E-E6DA-441F-9ABE-1EB7FBF84C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5BE2DD-84EB-450D-A047-FDF35A1421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EB5F4E-8846-439B-A169-7A4151D1DAD7}"/>
              </a:ext>
            </a:extLst>
          </p:cNvPr>
          <p:cNvSpPr>
            <a:spLocks noGrp="1"/>
          </p:cNvSpPr>
          <p:nvPr>
            <p:ph type="dt" sz="half" idx="10"/>
          </p:nvPr>
        </p:nvSpPr>
        <p:spPr/>
        <p:txBody>
          <a:bodyPr/>
          <a:lstStyle/>
          <a:p>
            <a:fld id="{85CFB0E8-C28B-4A78-A401-D6763B4B2513}" type="datetimeFigureOut">
              <a:rPr lang="en-US" smtClean="0"/>
              <a:t>7/12/2021</a:t>
            </a:fld>
            <a:endParaRPr lang="en-US"/>
          </a:p>
        </p:txBody>
      </p:sp>
      <p:sp>
        <p:nvSpPr>
          <p:cNvPr id="5" name="Footer Placeholder 4">
            <a:extLst>
              <a:ext uri="{FF2B5EF4-FFF2-40B4-BE49-F238E27FC236}">
                <a16:creationId xmlns:a16="http://schemas.microsoft.com/office/drawing/2014/main" id="{464AB487-F881-4CB0-8B12-EF069F7AD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7A62A-DC74-46EF-86CB-82C9BDF66785}"/>
              </a:ext>
            </a:extLst>
          </p:cNvPr>
          <p:cNvSpPr>
            <a:spLocks noGrp="1"/>
          </p:cNvSpPr>
          <p:nvPr>
            <p:ph type="sldNum" sz="quarter" idx="12"/>
          </p:nvPr>
        </p:nvSpPr>
        <p:spPr/>
        <p:txBody>
          <a:bodyPr/>
          <a:lstStyle/>
          <a:p>
            <a:fld id="{160D9418-4738-49B9-ABCC-8099F7CC97BC}" type="slidenum">
              <a:rPr lang="en-US" smtClean="0"/>
              <a:t>‹#›</a:t>
            </a:fld>
            <a:endParaRPr lang="en-US"/>
          </a:p>
        </p:txBody>
      </p:sp>
    </p:spTree>
    <p:extLst>
      <p:ext uri="{BB962C8B-B14F-4D97-AF65-F5344CB8AC3E}">
        <p14:creationId xmlns:p14="http://schemas.microsoft.com/office/powerpoint/2010/main" val="271476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DA38-D458-4A01-BEE5-9ED9F7D90A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A9AB09-5F6E-41C6-9A6B-5838903FCA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CB08D-AC97-4B49-8FFA-5D8AB88803A2}"/>
              </a:ext>
            </a:extLst>
          </p:cNvPr>
          <p:cNvSpPr>
            <a:spLocks noGrp="1"/>
          </p:cNvSpPr>
          <p:nvPr>
            <p:ph type="dt" sz="half" idx="10"/>
          </p:nvPr>
        </p:nvSpPr>
        <p:spPr/>
        <p:txBody>
          <a:bodyPr/>
          <a:lstStyle/>
          <a:p>
            <a:fld id="{85CFB0E8-C28B-4A78-A401-D6763B4B2513}" type="datetimeFigureOut">
              <a:rPr lang="en-US" smtClean="0"/>
              <a:t>7/12/2021</a:t>
            </a:fld>
            <a:endParaRPr lang="en-US"/>
          </a:p>
        </p:txBody>
      </p:sp>
      <p:sp>
        <p:nvSpPr>
          <p:cNvPr id="5" name="Footer Placeholder 4">
            <a:extLst>
              <a:ext uri="{FF2B5EF4-FFF2-40B4-BE49-F238E27FC236}">
                <a16:creationId xmlns:a16="http://schemas.microsoft.com/office/drawing/2014/main" id="{7DA0EBD3-1131-456E-99AA-D2429D935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C10EA-0112-4652-8C97-A86ECA4A19EF}"/>
              </a:ext>
            </a:extLst>
          </p:cNvPr>
          <p:cNvSpPr>
            <a:spLocks noGrp="1"/>
          </p:cNvSpPr>
          <p:nvPr>
            <p:ph type="sldNum" sz="quarter" idx="12"/>
          </p:nvPr>
        </p:nvSpPr>
        <p:spPr/>
        <p:txBody>
          <a:bodyPr/>
          <a:lstStyle/>
          <a:p>
            <a:fld id="{160D9418-4738-49B9-ABCC-8099F7CC97BC}" type="slidenum">
              <a:rPr lang="en-US" smtClean="0"/>
              <a:t>‹#›</a:t>
            </a:fld>
            <a:endParaRPr lang="en-US"/>
          </a:p>
        </p:txBody>
      </p:sp>
    </p:spTree>
    <p:extLst>
      <p:ext uri="{BB962C8B-B14F-4D97-AF65-F5344CB8AC3E}">
        <p14:creationId xmlns:p14="http://schemas.microsoft.com/office/powerpoint/2010/main" val="389802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EB90-B116-43C1-B16C-3B06C0D6A0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14F7A9-0A44-4CFD-A307-3277064EE0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F0DEC-1711-433C-82E6-DC4DBDAC23F3}"/>
              </a:ext>
            </a:extLst>
          </p:cNvPr>
          <p:cNvSpPr>
            <a:spLocks noGrp="1"/>
          </p:cNvSpPr>
          <p:nvPr>
            <p:ph type="dt" sz="half" idx="10"/>
          </p:nvPr>
        </p:nvSpPr>
        <p:spPr/>
        <p:txBody>
          <a:bodyPr/>
          <a:lstStyle/>
          <a:p>
            <a:fld id="{85CFB0E8-C28B-4A78-A401-D6763B4B2513}" type="datetimeFigureOut">
              <a:rPr lang="en-US" smtClean="0"/>
              <a:t>7/12/2021</a:t>
            </a:fld>
            <a:endParaRPr lang="en-US"/>
          </a:p>
        </p:txBody>
      </p:sp>
      <p:sp>
        <p:nvSpPr>
          <p:cNvPr id="5" name="Footer Placeholder 4">
            <a:extLst>
              <a:ext uri="{FF2B5EF4-FFF2-40B4-BE49-F238E27FC236}">
                <a16:creationId xmlns:a16="http://schemas.microsoft.com/office/drawing/2014/main" id="{53CE54B8-2E62-4058-8EC6-D68D29588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46D0B-2372-417C-B0D4-E052BF20CE90}"/>
              </a:ext>
            </a:extLst>
          </p:cNvPr>
          <p:cNvSpPr>
            <a:spLocks noGrp="1"/>
          </p:cNvSpPr>
          <p:nvPr>
            <p:ph type="sldNum" sz="quarter" idx="12"/>
          </p:nvPr>
        </p:nvSpPr>
        <p:spPr/>
        <p:txBody>
          <a:bodyPr/>
          <a:lstStyle/>
          <a:p>
            <a:fld id="{160D9418-4738-49B9-ABCC-8099F7CC97BC}" type="slidenum">
              <a:rPr lang="en-US" smtClean="0"/>
              <a:t>‹#›</a:t>
            </a:fld>
            <a:endParaRPr lang="en-US"/>
          </a:p>
        </p:txBody>
      </p:sp>
    </p:spTree>
    <p:extLst>
      <p:ext uri="{BB962C8B-B14F-4D97-AF65-F5344CB8AC3E}">
        <p14:creationId xmlns:p14="http://schemas.microsoft.com/office/powerpoint/2010/main" val="202934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45F6-3560-4477-8D79-631361A18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8576B3-3826-4802-ACE6-D26FF68D44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60FB6-74F5-4361-A581-66221A039486}"/>
              </a:ext>
            </a:extLst>
          </p:cNvPr>
          <p:cNvSpPr>
            <a:spLocks noGrp="1"/>
          </p:cNvSpPr>
          <p:nvPr>
            <p:ph type="dt" sz="half" idx="10"/>
          </p:nvPr>
        </p:nvSpPr>
        <p:spPr/>
        <p:txBody>
          <a:bodyPr/>
          <a:lstStyle/>
          <a:p>
            <a:fld id="{85CFB0E8-C28B-4A78-A401-D6763B4B2513}" type="datetimeFigureOut">
              <a:rPr lang="en-US" smtClean="0"/>
              <a:t>7/12/2021</a:t>
            </a:fld>
            <a:endParaRPr lang="en-US"/>
          </a:p>
        </p:txBody>
      </p:sp>
      <p:sp>
        <p:nvSpPr>
          <p:cNvPr id="5" name="Footer Placeholder 4">
            <a:extLst>
              <a:ext uri="{FF2B5EF4-FFF2-40B4-BE49-F238E27FC236}">
                <a16:creationId xmlns:a16="http://schemas.microsoft.com/office/drawing/2014/main" id="{E8CCF497-7EC3-4A63-A747-88A8F9D23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5681F-91D1-4254-B931-9FC4787EC525}"/>
              </a:ext>
            </a:extLst>
          </p:cNvPr>
          <p:cNvSpPr>
            <a:spLocks noGrp="1"/>
          </p:cNvSpPr>
          <p:nvPr>
            <p:ph type="sldNum" sz="quarter" idx="12"/>
          </p:nvPr>
        </p:nvSpPr>
        <p:spPr/>
        <p:txBody>
          <a:bodyPr/>
          <a:lstStyle/>
          <a:p>
            <a:fld id="{160D9418-4738-49B9-ABCC-8099F7CC97BC}" type="slidenum">
              <a:rPr lang="en-US" smtClean="0"/>
              <a:t>‹#›</a:t>
            </a:fld>
            <a:endParaRPr lang="en-US"/>
          </a:p>
        </p:txBody>
      </p:sp>
    </p:spTree>
    <p:extLst>
      <p:ext uri="{BB962C8B-B14F-4D97-AF65-F5344CB8AC3E}">
        <p14:creationId xmlns:p14="http://schemas.microsoft.com/office/powerpoint/2010/main" val="294827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8342-C7E5-4CC6-9ADD-B6197F4D2B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55BB8-08E7-484E-8772-A391EEB49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8E5B1D-FD64-404D-B692-DC40863E841D}"/>
              </a:ext>
            </a:extLst>
          </p:cNvPr>
          <p:cNvSpPr>
            <a:spLocks noGrp="1"/>
          </p:cNvSpPr>
          <p:nvPr>
            <p:ph type="dt" sz="half" idx="10"/>
          </p:nvPr>
        </p:nvSpPr>
        <p:spPr/>
        <p:txBody>
          <a:bodyPr/>
          <a:lstStyle/>
          <a:p>
            <a:fld id="{85CFB0E8-C28B-4A78-A401-D6763B4B2513}" type="datetimeFigureOut">
              <a:rPr lang="en-US" smtClean="0"/>
              <a:t>7/12/2021</a:t>
            </a:fld>
            <a:endParaRPr lang="en-US"/>
          </a:p>
        </p:txBody>
      </p:sp>
      <p:sp>
        <p:nvSpPr>
          <p:cNvPr id="5" name="Footer Placeholder 4">
            <a:extLst>
              <a:ext uri="{FF2B5EF4-FFF2-40B4-BE49-F238E27FC236}">
                <a16:creationId xmlns:a16="http://schemas.microsoft.com/office/drawing/2014/main" id="{EB3CF335-E73E-49FF-A4D1-AE26746AE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EA8B5-3458-4379-9EF0-FF893A1B39BB}"/>
              </a:ext>
            </a:extLst>
          </p:cNvPr>
          <p:cNvSpPr>
            <a:spLocks noGrp="1"/>
          </p:cNvSpPr>
          <p:nvPr>
            <p:ph type="sldNum" sz="quarter" idx="12"/>
          </p:nvPr>
        </p:nvSpPr>
        <p:spPr/>
        <p:txBody>
          <a:bodyPr/>
          <a:lstStyle/>
          <a:p>
            <a:fld id="{160D9418-4738-49B9-ABCC-8099F7CC97BC}" type="slidenum">
              <a:rPr lang="en-US" smtClean="0"/>
              <a:t>‹#›</a:t>
            </a:fld>
            <a:endParaRPr lang="en-US"/>
          </a:p>
        </p:txBody>
      </p:sp>
    </p:spTree>
    <p:extLst>
      <p:ext uri="{BB962C8B-B14F-4D97-AF65-F5344CB8AC3E}">
        <p14:creationId xmlns:p14="http://schemas.microsoft.com/office/powerpoint/2010/main" val="194227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46C5-0A8F-4253-A71A-B7728820DC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27A9EF-EB62-4EF7-824A-454EA9A49B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9867B5-43B1-4995-AD15-5BD7435077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C4BE7D-6F38-4B61-AEC7-C4E2D7A57EAE}"/>
              </a:ext>
            </a:extLst>
          </p:cNvPr>
          <p:cNvSpPr>
            <a:spLocks noGrp="1"/>
          </p:cNvSpPr>
          <p:nvPr>
            <p:ph type="dt" sz="half" idx="10"/>
          </p:nvPr>
        </p:nvSpPr>
        <p:spPr/>
        <p:txBody>
          <a:bodyPr/>
          <a:lstStyle/>
          <a:p>
            <a:fld id="{85CFB0E8-C28B-4A78-A401-D6763B4B2513}" type="datetimeFigureOut">
              <a:rPr lang="en-US" smtClean="0"/>
              <a:t>7/12/2021</a:t>
            </a:fld>
            <a:endParaRPr lang="en-US"/>
          </a:p>
        </p:txBody>
      </p:sp>
      <p:sp>
        <p:nvSpPr>
          <p:cNvPr id="6" name="Footer Placeholder 5">
            <a:extLst>
              <a:ext uri="{FF2B5EF4-FFF2-40B4-BE49-F238E27FC236}">
                <a16:creationId xmlns:a16="http://schemas.microsoft.com/office/drawing/2014/main" id="{39C496A2-79D1-435D-906C-29B77D0FA5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F309CC-415F-4975-9BC2-1411BBC4B86C}"/>
              </a:ext>
            </a:extLst>
          </p:cNvPr>
          <p:cNvSpPr>
            <a:spLocks noGrp="1"/>
          </p:cNvSpPr>
          <p:nvPr>
            <p:ph type="sldNum" sz="quarter" idx="12"/>
          </p:nvPr>
        </p:nvSpPr>
        <p:spPr/>
        <p:txBody>
          <a:bodyPr/>
          <a:lstStyle/>
          <a:p>
            <a:fld id="{160D9418-4738-49B9-ABCC-8099F7CC97BC}" type="slidenum">
              <a:rPr lang="en-US" smtClean="0"/>
              <a:t>‹#›</a:t>
            </a:fld>
            <a:endParaRPr lang="en-US"/>
          </a:p>
        </p:txBody>
      </p:sp>
    </p:spTree>
    <p:extLst>
      <p:ext uri="{BB962C8B-B14F-4D97-AF65-F5344CB8AC3E}">
        <p14:creationId xmlns:p14="http://schemas.microsoft.com/office/powerpoint/2010/main" val="279084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04190-CA1F-4BD3-B326-840CB27DB9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B382D9-127D-4769-84E9-F35276A945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13AA3-F153-432D-BCB0-1BC9BD2D2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3918A-3BA4-49F6-B1A4-329FC12B50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0D0A7-A734-40EA-84A6-4636F63947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3AADC5-AA62-4689-BD3E-65063FD27D4B}"/>
              </a:ext>
            </a:extLst>
          </p:cNvPr>
          <p:cNvSpPr>
            <a:spLocks noGrp="1"/>
          </p:cNvSpPr>
          <p:nvPr>
            <p:ph type="dt" sz="half" idx="10"/>
          </p:nvPr>
        </p:nvSpPr>
        <p:spPr/>
        <p:txBody>
          <a:bodyPr/>
          <a:lstStyle/>
          <a:p>
            <a:fld id="{85CFB0E8-C28B-4A78-A401-D6763B4B2513}" type="datetimeFigureOut">
              <a:rPr lang="en-US" smtClean="0"/>
              <a:t>7/12/2021</a:t>
            </a:fld>
            <a:endParaRPr lang="en-US"/>
          </a:p>
        </p:txBody>
      </p:sp>
      <p:sp>
        <p:nvSpPr>
          <p:cNvPr id="8" name="Footer Placeholder 7">
            <a:extLst>
              <a:ext uri="{FF2B5EF4-FFF2-40B4-BE49-F238E27FC236}">
                <a16:creationId xmlns:a16="http://schemas.microsoft.com/office/drawing/2014/main" id="{BF3C7DAF-8357-4152-A701-ECA4E701E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6C3634-E9F7-4D65-BB46-F9A078502D83}"/>
              </a:ext>
            </a:extLst>
          </p:cNvPr>
          <p:cNvSpPr>
            <a:spLocks noGrp="1"/>
          </p:cNvSpPr>
          <p:nvPr>
            <p:ph type="sldNum" sz="quarter" idx="12"/>
          </p:nvPr>
        </p:nvSpPr>
        <p:spPr/>
        <p:txBody>
          <a:bodyPr/>
          <a:lstStyle/>
          <a:p>
            <a:fld id="{160D9418-4738-49B9-ABCC-8099F7CC97BC}" type="slidenum">
              <a:rPr lang="en-US" smtClean="0"/>
              <a:t>‹#›</a:t>
            </a:fld>
            <a:endParaRPr lang="en-US"/>
          </a:p>
        </p:txBody>
      </p:sp>
    </p:spTree>
    <p:extLst>
      <p:ext uri="{BB962C8B-B14F-4D97-AF65-F5344CB8AC3E}">
        <p14:creationId xmlns:p14="http://schemas.microsoft.com/office/powerpoint/2010/main" val="125827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E046-326E-48D7-B03E-9F65E43A3F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6597B8-2703-4EF8-9408-9731C4597F12}"/>
              </a:ext>
            </a:extLst>
          </p:cNvPr>
          <p:cNvSpPr>
            <a:spLocks noGrp="1"/>
          </p:cNvSpPr>
          <p:nvPr>
            <p:ph type="dt" sz="half" idx="10"/>
          </p:nvPr>
        </p:nvSpPr>
        <p:spPr/>
        <p:txBody>
          <a:bodyPr/>
          <a:lstStyle/>
          <a:p>
            <a:fld id="{85CFB0E8-C28B-4A78-A401-D6763B4B2513}" type="datetimeFigureOut">
              <a:rPr lang="en-US" smtClean="0"/>
              <a:t>7/12/2021</a:t>
            </a:fld>
            <a:endParaRPr lang="en-US"/>
          </a:p>
        </p:txBody>
      </p:sp>
      <p:sp>
        <p:nvSpPr>
          <p:cNvPr id="4" name="Footer Placeholder 3">
            <a:extLst>
              <a:ext uri="{FF2B5EF4-FFF2-40B4-BE49-F238E27FC236}">
                <a16:creationId xmlns:a16="http://schemas.microsoft.com/office/drawing/2014/main" id="{68E7BBE9-B2C8-443D-A9E4-2E8FE71B40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3DDF9E-4DB7-441E-A2EB-39A870E27AA6}"/>
              </a:ext>
            </a:extLst>
          </p:cNvPr>
          <p:cNvSpPr>
            <a:spLocks noGrp="1"/>
          </p:cNvSpPr>
          <p:nvPr>
            <p:ph type="sldNum" sz="quarter" idx="12"/>
          </p:nvPr>
        </p:nvSpPr>
        <p:spPr/>
        <p:txBody>
          <a:bodyPr/>
          <a:lstStyle/>
          <a:p>
            <a:fld id="{160D9418-4738-49B9-ABCC-8099F7CC97BC}" type="slidenum">
              <a:rPr lang="en-US" smtClean="0"/>
              <a:t>‹#›</a:t>
            </a:fld>
            <a:endParaRPr lang="en-US"/>
          </a:p>
        </p:txBody>
      </p:sp>
    </p:spTree>
    <p:extLst>
      <p:ext uri="{BB962C8B-B14F-4D97-AF65-F5344CB8AC3E}">
        <p14:creationId xmlns:p14="http://schemas.microsoft.com/office/powerpoint/2010/main" val="100047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BDBDD-FCB8-4BAF-BB45-6A469D2A4972}"/>
              </a:ext>
            </a:extLst>
          </p:cNvPr>
          <p:cNvSpPr>
            <a:spLocks noGrp="1"/>
          </p:cNvSpPr>
          <p:nvPr>
            <p:ph type="dt" sz="half" idx="10"/>
          </p:nvPr>
        </p:nvSpPr>
        <p:spPr/>
        <p:txBody>
          <a:bodyPr/>
          <a:lstStyle/>
          <a:p>
            <a:fld id="{85CFB0E8-C28B-4A78-A401-D6763B4B2513}" type="datetimeFigureOut">
              <a:rPr lang="en-US" smtClean="0"/>
              <a:t>7/12/2021</a:t>
            </a:fld>
            <a:endParaRPr lang="en-US"/>
          </a:p>
        </p:txBody>
      </p:sp>
      <p:sp>
        <p:nvSpPr>
          <p:cNvPr id="3" name="Footer Placeholder 2">
            <a:extLst>
              <a:ext uri="{FF2B5EF4-FFF2-40B4-BE49-F238E27FC236}">
                <a16:creationId xmlns:a16="http://schemas.microsoft.com/office/drawing/2014/main" id="{3755DFE2-0620-4196-9033-37B62D3DAF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3BE704-ED5F-4AE7-8529-66F71F99FF4C}"/>
              </a:ext>
            </a:extLst>
          </p:cNvPr>
          <p:cNvSpPr>
            <a:spLocks noGrp="1"/>
          </p:cNvSpPr>
          <p:nvPr>
            <p:ph type="sldNum" sz="quarter" idx="12"/>
          </p:nvPr>
        </p:nvSpPr>
        <p:spPr/>
        <p:txBody>
          <a:bodyPr/>
          <a:lstStyle/>
          <a:p>
            <a:fld id="{160D9418-4738-49B9-ABCC-8099F7CC97BC}" type="slidenum">
              <a:rPr lang="en-US" smtClean="0"/>
              <a:t>‹#›</a:t>
            </a:fld>
            <a:endParaRPr lang="en-US"/>
          </a:p>
        </p:txBody>
      </p:sp>
    </p:spTree>
    <p:extLst>
      <p:ext uri="{BB962C8B-B14F-4D97-AF65-F5344CB8AC3E}">
        <p14:creationId xmlns:p14="http://schemas.microsoft.com/office/powerpoint/2010/main" val="194197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3925-61E3-4107-8D59-6CDDA18495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39A277-2AF1-4389-89C0-5FF5F77325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D1A1BD-DFFE-498D-AC83-21E5325AB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45339-B65E-413A-8819-FDEF29835AC0}"/>
              </a:ext>
            </a:extLst>
          </p:cNvPr>
          <p:cNvSpPr>
            <a:spLocks noGrp="1"/>
          </p:cNvSpPr>
          <p:nvPr>
            <p:ph type="dt" sz="half" idx="10"/>
          </p:nvPr>
        </p:nvSpPr>
        <p:spPr/>
        <p:txBody>
          <a:bodyPr/>
          <a:lstStyle/>
          <a:p>
            <a:fld id="{85CFB0E8-C28B-4A78-A401-D6763B4B2513}" type="datetimeFigureOut">
              <a:rPr lang="en-US" smtClean="0"/>
              <a:t>7/12/2021</a:t>
            </a:fld>
            <a:endParaRPr lang="en-US"/>
          </a:p>
        </p:txBody>
      </p:sp>
      <p:sp>
        <p:nvSpPr>
          <p:cNvPr id="6" name="Footer Placeholder 5">
            <a:extLst>
              <a:ext uri="{FF2B5EF4-FFF2-40B4-BE49-F238E27FC236}">
                <a16:creationId xmlns:a16="http://schemas.microsoft.com/office/drawing/2014/main" id="{44787957-15C5-4519-BD49-178950253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B7EB4-3E06-4FF6-BDF5-E69887E4551A}"/>
              </a:ext>
            </a:extLst>
          </p:cNvPr>
          <p:cNvSpPr>
            <a:spLocks noGrp="1"/>
          </p:cNvSpPr>
          <p:nvPr>
            <p:ph type="sldNum" sz="quarter" idx="12"/>
          </p:nvPr>
        </p:nvSpPr>
        <p:spPr/>
        <p:txBody>
          <a:bodyPr/>
          <a:lstStyle/>
          <a:p>
            <a:fld id="{160D9418-4738-49B9-ABCC-8099F7CC97BC}" type="slidenum">
              <a:rPr lang="en-US" smtClean="0"/>
              <a:t>‹#›</a:t>
            </a:fld>
            <a:endParaRPr lang="en-US"/>
          </a:p>
        </p:txBody>
      </p:sp>
    </p:spTree>
    <p:extLst>
      <p:ext uri="{BB962C8B-B14F-4D97-AF65-F5344CB8AC3E}">
        <p14:creationId xmlns:p14="http://schemas.microsoft.com/office/powerpoint/2010/main" val="400398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BC24-8F06-4A0E-A810-F41800797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70CAFF-625B-498D-B066-6A68792D9B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10B120-C41E-4357-AAF5-4EBCE1FE9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1B970-3659-43F3-9083-55A238924DB9}"/>
              </a:ext>
            </a:extLst>
          </p:cNvPr>
          <p:cNvSpPr>
            <a:spLocks noGrp="1"/>
          </p:cNvSpPr>
          <p:nvPr>
            <p:ph type="dt" sz="half" idx="10"/>
          </p:nvPr>
        </p:nvSpPr>
        <p:spPr/>
        <p:txBody>
          <a:bodyPr/>
          <a:lstStyle/>
          <a:p>
            <a:fld id="{85CFB0E8-C28B-4A78-A401-D6763B4B2513}" type="datetimeFigureOut">
              <a:rPr lang="en-US" smtClean="0"/>
              <a:t>7/12/2021</a:t>
            </a:fld>
            <a:endParaRPr lang="en-US"/>
          </a:p>
        </p:txBody>
      </p:sp>
      <p:sp>
        <p:nvSpPr>
          <p:cNvPr id="6" name="Footer Placeholder 5">
            <a:extLst>
              <a:ext uri="{FF2B5EF4-FFF2-40B4-BE49-F238E27FC236}">
                <a16:creationId xmlns:a16="http://schemas.microsoft.com/office/drawing/2014/main" id="{B89F034C-B300-412D-8CF5-947E27D1D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E1035-1EF1-41AD-9F80-C8492C73175E}"/>
              </a:ext>
            </a:extLst>
          </p:cNvPr>
          <p:cNvSpPr>
            <a:spLocks noGrp="1"/>
          </p:cNvSpPr>
          <p:nvPr>
            <p:ph type="sldNum" sz="quarter" idx="12"/>
          </p:nvPr>
        </p:nvSpPr>
        <p:spPr/>
        <p:txBody>
          <a:bodyPr/>
          <a:lstStyle/>
          <a:p>
            <a:fld id="{160D9418-4738-49B9-ABCC-8099F7CC97BC}" type="slidenum">
              <a:rPr lang="en-US" smtClean="0"/>
              <a:t>‹#›</a:t>
            </a:fld>
            <a:endParaRPr lang="en-US"/>
          </a:p>
        </p:txBody>
      </p:sp>
    </p:spTree>
    <p:extLst>
      <p:ext uri="{BB962C8B-B14F-4D97-AF65-F5344CB8AC3E}">
        <p14:creationId xmlns:p14="http://schemas.microsoft.com/office/powerpoint/2010/main" val="328655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75F62A-0818-4F41-8FF4-E379D49C6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F5EDB1-36F0-466B-AE13-B68F1A4D44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B1D96-09C6-439A-A1F6-B457048B2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FB0E8-C28B-4A78-A401-D6763B4B2513}" type="datetimeFigureOut">
              <a:rPr lang="en-US" smtClean="0"/>
              <a:t>7/12/2021</a:t>
            </a:fld>
            <a:endParaRPr lang="en-US"/>
          </a:p>
        </p:txBody>
      </p:sp>
      <p:sp>
        <p:nvSpPr>
          <p:cNvPr id="5" name="Footer Placeholder 4">
            <a:extLst>
              <a:ext uri="{FF2B5EF4-FFF2-40B4-BE49-F238E27FC236}">
                <a16:creationId xmlns:a16="http://schemas.microsoft.com/office/drawing/2014/main" id="{88BE0393-A7ED-493E-9851-91C1EC197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32212D-7414-496D-BD83-193B55B125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D9418-4738-49B9-ABCC-8099F7CC97BC}" type="slidenum">
              <a:rPr lang="en-US" smtClean="0"/>
              <a:t>‹#›</a:t>
            </a:fld>
            <a:endParaRPr lang="en-US"/>
          </a:p>
        </p:txBody>
      </p:sp>
    </p:spTree>
    <p:extLst>
      <p:ext uri="{BB962C8B-B14F-4D97-AF65-F5344CB8AC3E}">
        <p14:creationId xmlns:p14="http://schemas.microsoft.com/office/powerpoint/2010/main" val="2321359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0.emf"/><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0.emf"/><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emf"/></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70.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85.png"/><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9.png"/><Relationship Id="rId7" Type="http://schemas.openxmlformats.org/officeDocument/2006/relationships/image" Target="../media/image89.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4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9.png"/><Relationship Id="rId7" Type="http://schemas.openxmlformats.org/officeDocument/2006/relationships/image" Target="../media/image89.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96.png"/><Relationship Id="rId4" Type="http://schemas.openxmlformats.org/officeDocument/2006/relationships/image" Target="../media/image95.png"/></Relationships>
</file>

<file path=ppt/slides/_rels/slide4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99.png"/><Relationship Id="rId4" Type="http://schemas.openxmlformats.org/officeDocument/2006/relationships/image" Target="../media/image98.png"/></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01.png"/></Relationships>
</file>

<file path=ppt/slides/_rels/slide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0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5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4471-857F-47AD-B452-B6D69F9B1A18}"/>
              </a:ext>
            </a:extLst>
          </p:cNvPr>
          <p:cNvSpPr>
            <a:spLocks noGrp="1"/>
          </p:cNvSpPr>
          <p:nvPr>
            <p:ph type="ctrTitle"/>
          </p:nvPr>
        </p:nvSpPr>
        <p:spPr/>
        <p:txBody>
          <a:bodyPr anchor="ctr"/>
          <a:lstStyle/>
          <a:p>
            <a:r>
              <a:rPr lang="en-US" dirty="0"/>
              <a:t>Books: Information Extraction &amp; Curation</a:t>
            </a:r>
          </a:p>
        </p:txBody>
      </p:sp>
      <p:sp>
        <p:nvSpPr>
          <p:cNvPr id="3" name="Subtitle 2">
            <a:extLst>
              <a:ext uri="{FF2B5EF4-FFF2-40B4-BE49-F238E27FC236}">
                <a16:creationId xmlns:a16="http://schemas.microsoft.com/office/drawing/2014/main" id="{0301340A-206B-4060-A915-D229EC423E72}"/>
              </a:ext>
            </a:extLst>
          </p:cNvPr>
          <p:cNvSpPr>
            <a:spLocks noGrp="1"/>
          </p:cNvSpPr>
          <p:nvPr>
            <p:ph type="subTitle" idx="1"/>
          </p:nvPr>
        </p:nvSpPr>
        <p:spPr>
          <a:xfrm>
            <a:off x="815009" y="3602038"/>
            <a:ext cx="10545417" cy="1655762"/>
          </a:xfrm>
        </p:spPr>
        <p:txBody>
          <a:bodyPr>
            <a:normAutofit fontScale="92500" lnSpcReduction="10000"/>
          </a:bodyPr>
          <a:lstStyle/>
          <a:p>
            <a:r>
              <a:rPr lang="en-US" dirty="0"/>
              <a:t>Senior Team Contributors</a:t>
            </a:r>
          </a:p>
          <a:p>
            <a:r>
              <a:rPr lang="en-US" dirty="0"/>
              <a:t>David Embley, Deryle Lonsdale, Stephen Liddle, George Nagy, Jim Norris, Scott Woodfield</a:t>
            </a:r>
          </a:p>
          <a:p>
            <a:r>
              <a:rPr lang="en-US" dirty="0"/>
              <a:t>Student Team Contributors</a:t>
            </a:r>
          </a:p>
          <a:p>
            <a:r>
              <a:rPr lang="en-US" dirty="0"/>
              <a:t>Tae Woo Kim, Peter </a:t>
            </a:r>
            <a:r>
              <a:rPr lang="en-US" dirty="0" err="1"/>
              <a:t>Lindes</a:t>
            </a:r>
            <a:r>
              <a:rPr lang="en-US" dirty="0"/>
              <a:t>, Thomas Packer, Joseph Park </a:t>
            </a:r>
          </a:p>
          <a:p>
            <a:endParaRPr lang="en-US" dirty="0"/>
          </a:p>
        </p:txBody>
      </p:sp>
    </p:spTree>
    <p:extLst>
      <p:ext uri="{BB962C8B-B14F-4D97-AF65-F5344CB8AC3E}">
        <p14:creationId xmlns:p14="http://schemas.microsoft.com/office/powerpoint/2010/main" val="86629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D516-E0F2-4DD0-9BFF-8FF1FBBEF3B9}"/>
              </a:ext>
            </a:extLst>
          </p:cNvPr>
          <p:cNvSpPr>
            <a:spLocks noGrp="1"/>
          </p:cNvSpPr>
          <p:nvPr>
            <p:ph type="title"/>
          </p:nvPr>
        </p:nvSpPr>
        <p:spPr>
          <a:xfrm>
            <a:off x="0" y="-4992"/>
            <a:ext cx="12192000" cy="1325563"/>
          </a:xfrm>
        </p:spPr>
        <p:txBody>
          <a:bodyPr/>
          <a:lstStyle/>
          <a:p>
            <a:r>
              <a:rPr lang="en-US" dirty="0"/>
              <a:t>Extraction: Semi-structured Layout Requirements</a:t>
            </a:r>
          </a:p>
        </p:txBody>
      </p:sp>
      <p:pic>
        <p:nvPicPr>
          <p:cNvPr id="9" name="Picture 8">
            <a:extLst>
              <a:ext uri="{FF2B5EF4-FFF2-40B4-BE49-F238E27FC236}">
                <a16:creationId xmlns:a16="http://schemas.microsoft.com/office/drawing/2014/main" id="{5D8A4EBA-3F3E-4A99-AC24-F8A261A677E4}"/>
              </a:ext>
            </a:extLst>
          </p:cNvPr>
          <p:cNvPicPr>
            <a:picLocks noChangeAspect="1"/>
          </p:cNvPicPr>
          <p:nvPr/>
        </p:nvPicPr>
        <p:blipFill>
          <a:blip r:embed="rId3"/>
          <a:stretch>
            <a:fillRect/>
          </a:stretch>
        </p:blipFill>
        <p:spPr>
          <a:xfrm>
            <a:off x="4778103" y="1803393"/>
            <a:ext cx="2156303" cy="3443525"/>
          </a:xfrm>
          <a:prstGeom prst="rect">
            <a:avLst/>
          </a:prstGeom>
        </p:spPr>
      </p:pic>
      <p:pic>
        <p:nvPicPr>
          <p:cNvPr id="11" name="Picture 10">
            <a:extLst>
              <a:ext uri="{FF2B5EF4-FFF2-40B4-BE49-F238E27FC236}">
                <a16:creationId xmlns:a16="http://schemas.microsoft.com/office/drawing/2014/main" id="{94F2D7B3-73A1-4EC9-8B57-071AF091B5DE}"/>
              </a:ext>
            </a:extLst>
          </p:cNvPr>
          <p:cNvPicPr>
            <a:picLocks noChangeAspect="1"/>
          </p:cNvPicPr>
          <p:nvPr/>
        </p:nvPicPr>
        <p:blipFill>
          <a:blip r:embed="rId4"/>
          <a:stretch>
            <a:fillRect/>
          </a:stretch>
        </p:blipFill>
        <p:spPr>
          <a:xfrm>
            <a:off x="2188028" y="1791471"/>
            <a:ext cx="2449286" cy="3297788"/>
          </a:xfrm>
          <a:prstGeom prst="rect">
            <a:avLst/>
          </a:prstGeom>
          <a:ln>
            <a:solidFill>
              <a:schemeClr val="tx1"/>
            </a:solidFill>
          </a:ln>
        </p:spPr>
      </p:pic>
      <p:pic>
        <p:nvPicPr>
          <p:cNvPr id="12" name="Picture 11">
            <a:extLst>
              <a:ext uri="{FF2B5EF4-FFF2-40B4-BE49-F238E27FC236}">
                <a16:creationId xmlns:a16="http://schemas.microsoft.com/office/drawing/2014/main" id="{FCBDF5A4-81ED-418A-BD08-F75AFF32BFFA}"/>
              </a:ext>
            </a:extLst>
          </p:cNvPr>
          <p:cNvPicPr>
            <a:picLocks noChangeAspect="1"/>
          </p:cNvPicPr>
          <p:nvPr/>
        </p:nvPicPr>
        <p:blipFill>
          <a:blip r:embed="rId5"/>
          <a:stretch>
            <a:fillRect/>
          </a:stretch>
        </p:blipFill>
        <p:spPr>
          <a:xfrm>
            <a:off x="7066834" y="1828803"/>
            <a:ext cx="2177989" cy="2438401"/>
          </a:xfrm>
          <a:prstGeom prst="rect">
            <a:avLst/>
          </a:prstGeom>
        </p:spPr>
      </p:pic>
      <p:pic>
        <p:nvPicPr>
          <p:cNvPr id="14" name="Picture 13">
            <a:extLst>
              <a:ext uri="{FF2B5EF4-FFF2-40B4-BE49-F238E27FC236}">
                <a16:creationId xmlns:a16="http://schemas.microsoft.com/office/drawing/2014/main" id="{615B7E20-AE2E-4477-89CB-D5098E7037D4}"/>
              </a:ext>
            </a:extLst>
          </p:cNvPr>
          <p:cNvPicPr>
            <a:picLocks noChangeAspect="1"/>
          </p:cNvPicPr>
          <p:nvPr/>
        </p:nvPicPr>
        <p:blipFill>
          <a:blip r:embed="rId6"/>
          <a:stretch>
            <a:fillRect/>
          </a:stretch>
        </p:blipFill>
        <p:spPr>
          <a:xfrm>
            <a:off x="272449" y="1808103"/>
            <a:ext cx="1745488" cy="2883641"/>
          </a:xfrm>
          <a:prstGeom prst="rect">
            <a:avLst/>
          </a:prstGeom>
          <a:ln>
            <a:solidFill>
              <a:schemeClr val="tx1"/>
            </a:solidFill>
          </a:ln>
        </p:spPr>
      </p:pic>
      <p:sp>
        <p:nvSpPr>
          <p:cNvPr id="15" name="TextBox 14">
            <a:extLst>
              <a:ext uri="{FF2B5EF4-FFF2-40B4-BE49-F238E27FC236}">
                <a16:creationId xmlns:a16="http://schemas.microsoft.com/office/drawing/2014/main" id="{CDBFA046-40BC-4886-9455-850F8C4BAACD}"/>
              </a:ext>
            </a:extLst>
          </p:cNvPr>
          <p:cNvSpPr txBox="1"/>
          <p:nvPr/>
        </p:nvSpPr>
        <p:spPr>
          <a:xfrm>
            <a:off x="2024742" y="5508171"/>
            <a:ext cx="8066315" cy="1200329"/>
          </a:xfrm>
          <a:prstGeom prst="rect">
            <a:avLst/>
          </a:prstGeom>
          <a:noFill/>
        </p:spPr>
        <p:txBody>
          <a:bodyPr wrap="square" rtlCol="0">
            <a:spAutoFit/>
          </a:bodyPr>
          <a:lstStyle/>
          <a:p>
            <a:r>
              <a:rPr lang="en-US" dirty="0"/>
              <a:t>Semi-structured: (0) not free-running text, (1) the text that constitutes an entity must be a contiguous string of characters and (2) the text following a person’s name is the person’s “information space” and does not overlap with any other person’s information space with respect to a record type (a record segmentation issue).</a:t>
            </a:r>
          </a:p>
        </p:txBody>
      </p:sp>
      <p:pic>
        <p:nvPicPr>
          <p:cNvPr id="17" name="Picture 16">
            <a:extLst>
              <a:ext uri="{FF2B5EF4-FFF2-40B4-BE49-F238E27FC236}">
                <a16:creationId xmlns:a16="http://schemas.microsoft.com/office/drawing/2014/main" id="{DDF7E893-79E3-4BD0-B265-A281F46FAD90}"/>
              </a:ext>
            </a:extLst>
          </p:cNvPr>
          <p:cNvPicPr>
            <a:picLocks noChangeAspect="1"/>
          </p:cNvPicPr>
          <p:nvPr/>
        </p:nvPicPr>
        <p:blipFill>
          <a:blip r:embed="rId7"/>
          <a:stretch>
            <a:fillRect/>
          </a:stretch>
        </p:blipFill>
        <p:spPr>
          <a:xfrm>
            <a:off x="9437914" y="1843063"/>
            <a:ext cx="2585395" cy="3246108"/>
          </a:xfrm>
          <a:prstGeom prst="rect">
            <a:avLst/>
          </a:prstGeom>
          <a:ln>
            <a:solidFill>
              <a:schemeClr val="tx1"/>
            </a:solidFill>
          </a:ln>
        </p:spPr>
      </p:pic>
      <p:sp>
        <p:nvSpPr>
          <p:cNvPr id="18" name="TextBox 17">
            <a:extLst>
              <a:ext uri="{FF2B5EF4-FFF2-40B4-BE49-F238E27FC236}">
                <a16:creationId xmlns:a16="http://schemas.microsoft.com/office/drawing/2014/main" id="{10F14646-0EFA-4716-9BD1-7D0CEC0D31DD}"/>
              </a:ext>
            </a:extLst>
          </p:cNvPr>
          <p:cNvSpPr txBox="1"/>
          <p:nvPr/>
        </p:nvSpPr>
        <p:spPr>
          <a:xfrm>
            <a:off x="805542" y="2808517"/>
            <a:ext cx="663964" cy="1200329"/>
          </a:xfrm>
          <a:prstGeom prst="rect">
            <a:avLst/>
          </a:prstGeom>
          <a:noFill/>
        </p:spPr>
        <p:txBody>
          <a:bodyPr wrap="none" rtlCol="0">
            <a:spAutoFit/>
          </a:bodyPr>
          <a:lstStyle/>
          <a:p>
            <a:r>
              <a:rPr lang="en-US" sz="7200" dirty="0">
                <a:solidFill>
                  <a:srgbClr val="FF0000"/>
                </a:solidFill>
              </a:rPr>
              <a:t>X</a:t>
            </a:r>
          </a:p>
        </p:txBody>
      </p:sp>
      <p:sp>
        <p:nvSpPr>
          <p:cNvPr id="19" name="TextBox 18">
            <a:extLst>
              <a:ext uri="{FF2B5EF4-FFF2-40B4-BE49-F238E27FC236}">
                <a16:creationId xmlns:a16="http://schemas.microsoft.com/office/drawing/2014/main" id="{755C3D20-0958-441D-8E99-F16F0AA2A134}"/>
              </a:ext>
            </a:extLst>
          </p:cNvPr>
          <p:cNvSpPr txBox="1"/>
          <p:nvPr/>
        </p:nvSpPr>
        <p:spPr>
          <a:xfrm>
            <a:off x="10297886" y="2677890"/>
            <a:ext cx="663964" cy="1200329"/>
          </a:xfrm>
          <a:prstGeom prst="rect">
            <a:avLst/>
          </a:prstGeom>
          <a:noFill/>
        </p:spPr>
        <p:txBody>
          <a:bodyPr wrap="none" rtlCol="0">
            <a:spAutoFit/>
          </a:bodyPr>
          <a:lstStyle/>
          <a:p>
            <a:r>
              <a:rPr lang="en-US" sz="7200" dirty="0">
                <a:solidFill>
                  <a:srgbClr val="FF0000"/>
                </a:solidFill>
              </a:rPr>
              <a:t>X</a:t>
            </a:r>
          </a:p>
        </p:txBody>
      </p:sp>
      <p:sp>
        <p:nvSpPr>
          <p:cNvPr id="20" name="TextBox 19">
            <a:extLst>
              <a:ext uri="{FF2B5EF4-FFF2-40B4-BE49-F238E27FC236}">
                <a16:creationId xmlns:a16="http://schemas.microsoft.com/office/drawing/2014/main" id="{7C29A325-3ED2-437B-A15A-87198FDA2231}"/>
              </a:ext>
            </a:extLst>
          </p:cNvPr>
          <p:cNvSpPr txBox="1"/>
          <p:nvPr/>
        </p:nvSpPr>
        <p:spPr>
          <a:xfrm>
            <a:off x="2917372" y="1415143"/>
            <a:ext cx="1103187" cy="369332"/>
          </a:xfrm>
          <a:prstGeom prst="rect">
            <a:avLst/>
          </a:prstGeom>
          <a:noFill/>
        </p:spPr>
        <p:txBody>
          <a:bodyPr wrap="none" rtlCol="0">
            <a:spAutoFit/>
          </a:bodyPr>
          <a:lstStyle/>
          <a:p>
            <a:r>
              <a:rPr lang="en-US" dirty="0">
                <a:solidFill>
                  <a:srgbClr val="00B050"/>
                </a:solidFill>
              </a:rPr>
              <a:t>Individual</a:t>
            </a:r>
          </a:p>
        </p:txBody>
      </p:sp>
      <p:sp>
        <p:nvSpPr>
          <p:cNvPr id="21" name="TextBox 20">
            <a:extLst>
              <a:ext uri="{FF2B5EF4-FFF2-40B4-BE49-F238E27FC236}">
                <a16:creationId xmlns:a16="http://schemas.microsoft.com/office/drawing/2014/main" id="{9093FD11-5132-4A30-AB51-34E3C6966FDE}"/>
              </a:ext>
            </a:extLst>
          </p:cNvPr>
          <p:cNvSpPr txBox="1"/>
          <p:nvPr/>
        </p:nvSpPr>
        <p:spPr>
          <a:xfrm>
            <a:off x="5475514" y="1436916"/>
            <a:ext cx="789190" cy="369332"/>
          </a:xfrm>
          <a:prstGeom prst="rect">
            <a:avLst/>
          </a:prstGeom>
          <a:noFill/>
        </p:spPr>
        <p:txBody>
          <a:bodyPr wrap="none" rtlCol="0">
            <a:spAutoFit/>
          </a:bodyPr>
          <a:lstStyle/>
          <a:p>
            <a:r>
              <a:rPr lang="en-US" dirty="0">
                <a:solidFill>
                  <a:srgbClr val="00B050"/>
                </a:solidFill>
              </a:rPr>
              <a:t>Family</a:t>
            </a:r>
          </a:p>
        </p:txBody>
      </p:sp>
      <p:sp>
        <p:nvSpPr>
          <p:cNvPr id="22" name="TextBox 21">
            <a:extLst>
              <a:ext uri="{FF2B5EF4-FFF2-40B4-BE49-F238E27FC236}">
                <a16:creationId xmlns:a16="http://schemas.microsoft.com/office/drawing/2014/main" id="{9ABD2250-0ACF-4B0E-BC3A-9E5173BA2CCA}"/>
              </a:ext>
            </a:extLst>
          </p:cNvPr>
          <p:cNvSpPr txBox="1"/>
          <p:nvPr/>
        </p:nvSpPr>
        <p:spPr>
          <a:xfrm>
            <a:off x="7260772" y="1458687"/>
            <a:ext cx="1809598" cy="369332"/>
          </a:xfrm>
          <a:prstGeom prst="rect">
            <a:avLst/>
          </a:prstGeom>
          <a:noFill/>
        </p:spPr>
        <p:txBody>
          <a:bodyPr wrap="none" rtlCol="0">
            <a:spAutoFit/>
          </a:bodyPr>
          <a:lstStyle/>
          <a:p>
            <a:r>
              <a:rPr lang="en-US" dirty="0">
                <a:solidFill>
                  <a:srgbClr val="00B050"/>
                </a:solidFill>
              </a:rPr>
              <a:t>Intergenerational</a:t>
            </a:r>
          </a:p>
        </p:txBody>
      </p:sp>
    </p:spTree>
    <p:extLst>
      <p:ext uri="{BB962C8B-B14F-4D97-AF65-F5344CB8AC3E}">
        <p14:creationId xmlns:p14="http://schemas.microsoft.com/office/powerpoint/2010/main" val="31566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BFE3-AC76-4463-9F2C-4CC9E152CCB8}"/>
              </a:ext>
            </a:extLst>
          </p:cNvPr>
          <p:cNvSpPr>
            <a:spLocks noGrp="1"/>
          </p:cNvSpPr>
          <p:nvPr>
            <p:ph type="title"/>
          </p:nvPr>
        </p:nvSpPr>
        <p:spPr>
          <a:xfrm>
            <a:off x="838200" y="-2618"/>
            <a:ext cx="10515600" cy="1325563"/>
          </a:xfrm>
        </p:spPr>
        <p:txBody>
          <a:bodyPr/>
          <a:lstStyle/>
          <a:p>
            <a:r>
              <a:rPr lang="en-US" dirty="0"/>
              <a:t>Record Segmentation</a:t>
            </a:r>
          </a:p>
        </p:txBody>
      </p:sp>
      <p:pic>
        <p:nvPicPr>
          <p:cNvPr id="5" name="Picture 4">
            <a:extLst>
              <a:ext uri="{FF2B5EF4-FFF2-40B4-BE49-F238E27FC236}">
                <a16:creationId xmlns:a16="http://schemas.microsoft.com/office/drawing/2014/main" id="{7A31E878-4DC9-498A-8731-B1B0CC8E2FDA}"/>
              </a:ext>
            </a:extLst>
          </p:cNvPr>
          <p:cNvPicPr>
            <a:picLocks noChangeAspect="1"/>
          </p:cNvPicPr>
          <p:nvPr/>
        </p:nvPicPr>
        <p:blipFill>
          <a:blip r:embed="rId3"/>
          <a:stretch>
            <a:fillRect/>
          </a:stretch>
        </p:blipFill>
        <p:spPr>
          <a:xfrm>
            <a:off x="631511" y="2431040"/>
            <a:ext cx="6551470" cy="3095118"/>
          </a:xfrm>
          <a:prstGeom prst="rect">
            <a:avLst/>
          </a:prstGeom>
        </p:spPr>
      </p:pic>
      <p:pic>
        <p:nvPicPr>
          <p:cNvPr id="4" name="Picture 3">
            <a:extLst>
              <a:ext uri="{FF2B5EF4-FFF2-40B4-BE49-F238E27FC236}">
                <a16:creationId xmlns:a16="http://schemas.microsoft.com/office/drawing/2014/main" id="{CD273680-2401-4D4E-8447-D60357627F1E}"/>
              </a:ext>
            </a:extLst>
          </p:cNvPr>
          <p:cNvPicPr>
            <a:picLocks noChangeAspect="1"/>
          </p:cNvPicPr>
          <p:nvPr/>
        </p:nvPicPr>
        <p:blipFill>
          <a:blip r:embed="rId4"/>
          <a:stretch>
            <a:fillRect/>
          </a:stretch>
        </p:blipFill>
        <p:spPr>
          <a:xfrm>
            <a:off x="6065734" y="1269517"/>
            <a:ext cx="6126266" cy="2403978"/>
          </a:xfrm>
          <a:prstGeom prst="rect">
            <a:avLst/>
          </a:prstGeom>
        </p:spPr>
      </p:pic>
      <p:pic>
        <p:nvPicPr>
          <p:cNvPr id="7" name="Picture 6">
            <a:extLst>
              <a:ext uri="{FF2B5EF4-FFF2-40B4-BE49-F238E27FC236}">
                <a16:creationId xmlns:a16="http://schemas.microsoft.com/office/drawing/2014/main" id="{39306F81-C296-42F4-94DA-73DBF1203D37}"/>
              </a:ext>
            </a:extLst>
          </p:cNvPr>
          <p:cNvPicPr>
            <a:picLocks noChangeAspect="1"/>
          </p:cNvPicPr>
          <p:nvPr/>
        </p:nvPicPr>
        <p:blipFill>
          <a:blip r:embed="rId5"/>
          <a:stretch>
            <a:fillRect/>
          </a:stretch>
        </p:blipFill>
        <p:spPr>
          <a:xfrm>
            <a:off x="5797619" y="5103949"/>
            <a:ext cx="5933266" cy="809833"/>
          </a:xfrm>
          <a:prstGeom prst="rect">
            <a:avLst/>
          </a:prstGeom>
        </p:spPr>
      </p:pic>
      <p:sp>
        <p:nvSpPr>
          <p:cNvPr id="8" name="Freeform: Shape 7">
            <a:extLst>
              <a:ext uri="{FF2B5EF4-FFF2-40B4-BE49-F238E27FC236}">
                <a16:creationId xmlns:a16="http://schemas.microsoft.com/office/drawing/2014/main" id="{8FFC2731-96A5-475E-A26E-FE9FFF8DA36D}"/>
              </a:ext>
            </a:extLst>
          </p:cNvPr>
          <p:cNvSpPr/>
          <p:nvPr/>
        </p:nvSpPr>
        <p:spPr>
          <a:xfrm>
            <a:off x="357809" y="2286000"/>
            <a:ext cx="5194476" cy="3101009"/>
          </a:xfrm>
          <a:custGeom>
            <a:avLst/>
            <a:gdLst>
              <a:gd name="connsiteX0" fmla="*/ 795130 w 5194476"/>
              <a:gd name="connsiteY0" fmla="*/ 119270 h 3101009"/>
              <a:gd name="connsiteX1" fmla="*/ 626165 w 5194476"/>
              <a:gd name="connsiteY1" fmla="*/ 129209 h 3101009"/>
              <a:gd name="connsiteX2" fmla="*/ 596348 w 5194476"/>
              <a:gd name="connsiteY2" fmla="*/ 139148 h 3101009"/>
              <a:gd name="connsiteX3" fmla="*/ 556591 w 5194476"/>
              <a:gd name="connsiteY3" fmla="*/ 178904 h 3101009"/>
              <a:gd name="connsiteX4" fmla="*/ 506895 w 5194476"/>
              <a:gd name="connsiteY4" fmla="*/ 198783 h 3101009"/>
              <a:gd name="connsiteX5" fmla="*/ 447261 w 5194476"/>
              <a:gd name="connsiteY5" fmla="*/ 238539 h 3101009"/>
              <a:gd name="connsiteX6" fmla="*/ 417443 w 5194476"/>
              <a:gd name="connsiteY6" fmla="*/ 258417 h 3101009"/>
              <a:gd name="connsiteX7" fmla="*/ 367748 w 5194476"/>
              <a:gd name="connsiteY7" fmla="*/ 357809 h 3101009"/>
              <a:gd name="connsiteX8" fmla="*/ 337930 w 5194476"/>
              <a:gd name="connsiteY8" fmla="*/ 417443 h 3101009"/>
              <a:gd name="connsiteX9" fmla="*/ 218661 w 5194476"/>
              <a:gd name="connsiteY9" fmla="*/ 616226 h 3101009"/>
              <a:gd name="connsiteX10" fmla="*/ 208721 w 5194476"/>
              <a:gd name="connsiteY10" fmla="*/ 646043 h 3101009"/>
              <a:gd name="connsiteX11" fmla="*/ 188843 w 5194476"/>
              <a:gd name="connsiteY11" fmla="*/ 685800 h 3101009"/>
              <a:gd name="connsiteX12" fmla="*/ 159026 w 5194476"/>
              <a:gd name="connsiteY12" fmla="*/ 775252 h 3101009"/>
              <a:gd name="connsiteX13" fmla="*/ 119269 w 5194476"/>
              <a:gd name="connsiteY13" fmla="*/ 864704 h 3101009"/>
              <a:gd name="connsiteX14" fmla="*/ 89452 w 5194476"/>
              <a:gd name="connsiteY14" fmla="*/ 1003852 h 3101009"/>
              <a:gd name="connsiteX15" fmla="*/ 79513 w 5194476"/>
              <a:gd name="connsiteY15" fmla="*/ 1053548 h 3101009"/>
              <a:gd name="connsiteX16" fmla="*/ 69574 w 5194476"/>
              <a:gd name="connsiteY16" fmla="*/ 1152939 h 3101009"/>
              <a:gd name="connsiteX17" fmla="*/ 59634 w 5194476"/>
              <a:gd name="connsiteY17" fmla="*/ 1192696 h 3101009"/>
              <a:gd name="connsiteX18" fmla="*/ 49695 w 5194476"/>
              <a:gd name="connsiteY18" fmla="*/ 1242391 h 3101009"/>
              <a:gd name="connsiteX19" fmla="*/ 39756 w 5194476"/>
              <a:gd name="connsiteY19" fmla="*/ 1341783 h 3101009"/>
              <a:gd name="connsiteX20" fmla="*/ 19878 w 5194476"/>
              <a:gd name="connsiteY20" fmla="*/ 1610139 h 3101009"/>
              <a:gd name="connsiteX21" fmla="*/ 9939 w 5194476"/>
              <a:gd name="connsiteY21" fmla="*/ 1798983 h 3101009"/>
              <a:gd name="connsiteX22" fmla="*/ 0 w 5194476"/>
              <a:gd name="connsiteY22" fmla="*/ 1938130 h 3101009"/>
              <a:gd name="connsiteX23" fmla="*/ 9939 w 5194476"/>
              <a:gd name="connsiteY23" fmla="*/ 2544417 h 3101009"/>
              <a:gd name="connsiteX24" fmla="*/ 29817 w 5194476"/>
              <a:gd name="connsiteY24" fmla="*/ 2604052 h 3101009"/>
              <a:gd name="connsiteX25" fmla="*/ 49695 w 5194476"/>
              <a:gd name="connsiteY25" fmla="*/ 2673626 h 3101009"/>
              <a:gd name="connsiteX26" fmla="*/ 79513 w 5194476"/>
              <a:gd name="connsiteY26" fmla="*/ 2713383 h 3101009"/>
              <a:gd name="connsiteX27" fmla="*/ 139148 w 5194476"/>
              <a:gd name="connsiteY27" fmla="*/ 2792896 h 3101009"/>
              <a:gd name="connsiteX28" fmla="*/ 178904 w 5194476"/>
              <a:gd name="connsiteY28" fmla="*/ 2822713 h 3101009"/>
              <a:gd name="connsiteX29" fmla="*/ 208721 w 5194476"/>
              <a:gd name="connsiteY29" fmla="*/ 2872409 h 3101009"/>
              <a:gd name="connsiteX30" fmla="*/ 268356 w 5194476"/>
              <a:gd name="connsiteY30" fmla="*/ 2922104 h 3101009"/>
              <a:gd name="connsiteX31" fmla="*/ 308113 w 5194476"/>
              <a:gd name="connsiteY31" fmla="*/ 2961861 h 3101009"/>
              <a:gd name="connsiteX32" fmla="*/ 337930 w 5194476"/>
              <a:gd name="connsiteY32" fmla="*/ 2991678 h 3101009"/>
              <a:gd name="connsiteX33" fmla="*/ 377687 w 5194476"/>
              <a:gd name="connsiteY33" fmla="*/ 3011557 h 3101009"/>
              <a:gd name="connsiteX34" fmla="*/ 427382 w 5194476"/>
              <a:gd name="connsiteY34" fmla="*/ 3031435 h 3101009"/>
              <a:gd name="connsiteX35" fmla="*/ 467139 w 5194476"/>
              <a:gd name="connsiteY35" fmla="*/ 3061252 h 3101009"/>
              <a:gd name="connsiteX36" fmla="*/ 506895 w 5194476"/>
              <a:gd name="connsiteY36" fmla="*/ 3071191 h 3101009"/>
              <a:gd name="connsiteX37" fmla="*/ 655982 w 5194476"/>
              <a:gd name="connsiteY37" fmla="*/ 3101009 h 3101009"/>
              <a:gd name="connsiteX38" fmla="*/ 874643 w 5194476"/>
              <a:gd name="connsiteY38" fmla="*/ 3071191 h 3101009"/>
              <a:gd name="connsiteX39" fmla="*/ 964095 w 5194476"/>
              <a:gd name="connsiteY39" fmla="*/ 3021496 h 3101009"/>
              <a:gd name="connsiteX40" fmla="*/ 1013791 w 5194476"/>
              <a:gd name="connsiteY40" fmla="*/ 2971800 h 3101009"/>
              <a:gd name="connsiteX41" fmla="*/ 1043608 w 5194476"/>
              <a:gd name="connsiteY41" fmla="*/ 2941983 h 3101009"/>
              <a:gd name="connsiteX42" fmla="*/ 1083365 w 5194476"/>
              <a:gd name="connsiteY42" fmla="*/ 2882348 h 3101009"/>
              <a:gd name="connsiteX43" fmla="*/ 1093304 w 5194476"/>
              <a:gd name="connsiteY43" fmla="*/ 2822713 h 3101009"/>
              <a:gd name="connsiteX44" fmla="*/ 1103243 w 5194476"/>
              <a:gd name="connsiteY44" fmla="*/ 2792896 h 3101009"/>
              <a:gd name="connsiteX45" fmla="*/ 1113182 w 5194476"/>
              <a:gd name="connsiteY45" fmla="*/ 2753139 h 3101009"/>
              <a:gd name="connsiteX46" fmla="*/ 1143000 w 5194476"/>
              <a:gd name="connsiteY46" fmla="*/ 2653748 h 3101009"/>
              <a:gd name="connsiteX47" fmla="*/ 1172817 w 5194476"/>
              <a:gd name="connsiteY47" fmla="*/ 2623930 h 3101009"/>
              <a:gd name="connsiteX48" fmla="*/ 1202634 w 5194476"/>
              <a:gd name="connsiteY48" fmla="*/ 2613991 h 3101009"/>
              <a:gd name="connsiteX49" fmla="*/ 1242391 w 5194476"/>
              <a:gd name="connsiteY49" fmla="*/ 2594113 h 3101009"/>
              <a:gd name="connsiteX50" fmla="*/ 1292087 w 5194476"/>
              <a:gd name="connsiteY50" fmla="*/ 2564296 h 3101009"/>
              <a:gd name="connsiteX51" fmla="*/ 1331843 w 5194476"/>
              <a:gd name="connsiteY51" fmla="*/ 2554357 h 3101009"/>
              <a:gd name="connsiteX52" fmla="*/ 1381539 w 5194476"/>
              <a:gd name="connsiteY52" fmla="*/ 2534478 h 3101009"/>
              <a:gd name="connsiteX53" fmla="*/ 1411356 w 5194476"/>
              <a:gd name="connsiteY53" fmla="*/ 2524539 h 3101009"/>
              <a:gd name="connsiteX54" fmla="*/ 1500808 w 5194476"/>
              <a:gd name="connsiteY54" fmla="*/ 2474843 h 3101009"/>
              <a:gd name="connsiteX55" fmla="*/ 1520687 w 5194476"/>
              <a:gd name="connsiteY55" fmla="*/ 2454965 h 3101009"/>
              <a:gd name="connsiteX56" fmla="*/ 1570382 w 5194476"/>
              <a:gd name="connsiteY56" fmla="*/ 2445026 h 3101009"/>
              <a:gd name="connsiteX57" fmla="*/ 1639956 w 5194476"/>
              <a:gd name="connsiteY57" fmla="*/ 2405270 h 3101009"/>
              <a:gd name="connsiteX58" fmla="*/ 1699591 w 5194476"/>
              <a:gd name="connsiteY58" fmla="*/ 2375452 h 3101009"/>
              <a:gd name="connsiteX59" fmla="*/ 1759226 w 5194476"/>
              <a:gd name="connsiteY59" fmla="*/ 2325757 h 3101009"/>
              <a:gd name="connsiteX60" fmla="*/ 1798982 w 5194476"/>
              <a:gd name="connsiteY60" fmla="*/ 2305878 h 3101009"/>
              <a:gd name="connsiteX61" fmla="*/ 1838739 w 5194476"/>
              <a:gd name="connsiteY61" fmla="*/ 2276061 h 3101009"/>
              <a:gd name="connsiteX62" fmla="*/ 1878495 w 5194476"/>
              <a:gd name="connsiteY62" fmla="*/ 2256183 h 3101009"/>
              <a:gd name="connsiteX63" fmla="*/ 1958008 w 5194476"/>
              <a:gd name="connsiteY63" fmla="*/ 2216426 h 3101009"/>
              <a:gd name="connsiteX64" fmla="*/ 2037521 w 5194476"/>
              <a:gd name="connsiteY64" fmla="*/ 2176670 h 3101009"/>
              <a:gd name="connsiteX65" fmla="*/ 2236304 w 5194476"/>
              <a:gd name="connsiteY65" fmla="*/ 2206487 h 3101009"/>
              <a:gd name="connsiteX66" fmla="*/ 2405269 w 5194476"/>
              <a:gd name="connsiteY66" fmla="*/ 2226365 h 3101009"/>
              <a:gd name="connsiteX67" fmla="*/ 2524539 w 5194476"/>
              <a:gd name="connsiteY67" fmla="*/ 2206487 h 3101009"/>
              <a:gd name="connsiteX68" fmla="*/ 2574234 w 5194476"/>
              <a:gd name="connsiteY68" fmla="*/ 2196548 h 3101009"/>
              <a:gd name="connsiteX69" fmla="*/ 2594113 w 5194476"/>
              <a:gd name="connsiteY69" fmla="*/ 2176670 h 3101009"/>
              <a:gd name="connsiteX70" fmla="*/ 2623930 w 5194476"/>
              <a:gd name="connsiteY70" fmla="*/ 2166730 h 3101009"/>
              <a:gd name="connsiteX71" fmla="*/ 2733261 w 5194476"/>
              <a:gd name="connsiteY71" fmla="*/ 2097157 h 3101009"/>
              <a:gd name="connsiteX72" fmla="*/ 2792895 w 5194476"/>
              <a:gd name="connsiteY72" fmla="*/ 2047461 h 3101009"/>
              <a:gd name="connsiteX73" fmla="*/ 2832652 w 5194476"/>
              <a:gd name="connsiteY73" fmla="*/ 1967948 h 3101009"/>
              <a:gd name="connsiteX74" fmla="*/ 2892287 w 5194476"/>
              <a:gd name="connsiteY74" fmla="*/ 1878496 h 3101009"/>
              <a:gd name="connsiteX75" fmla="*/ 2922104 w 5194476"/>
              <a:gd name="connsiteY75" fmla="*/ 1808922 h 3101009"/>
              <a:gd name="connsiteX76" fmla="*/ 2932043 w 5194476"/>
              <a:gd name="connsiteY76" fmla="*/ 1779104 h 3101009"/>
              <a:gd name="connsiteX77" fmla="*/ 2961861 w 5194476"/>
              <a:gd name="connsiteY77" fmla="*/ 1719470 h 3101009"/>
              <a:gd name="connsiteX78" fmla="*/ 2991678 w 5194476"/>
              <a:gd name="connsiteY78" fmla="*/ 1659835 h 3101009"/>
              <a:gd name="connsiteX79" fmla="*/ 3001617 w 5194476"/>
              <a:gd name="connsiteY79" fmla="*/ 1630017 h 3101009"/>
              <a:gd name="connsiteX80" fmla="*/ 3061252 w 5194476"/>
              <a:gd name="connsiteY80" fmla="*/ 1570383 h 3101009"/>
              <a:gd name="connsiteX81" fmla="*/ 3110948 w 5194476"/>
              <a:gd name="connsiteY81" fmla="*/ 1550504 h 3101009"/>
              <a:gd name="connsiteX82" fmla="*/ 3260034 w 5194476"/>
              <a:gd name="connsiteY82" fmla="*/ 1461052 h 3101009"/>
              <a:gd name="connsiteX83" fmla="*/ 3299791 w 5194476"/>
              <a:gd name="connsiteY83" fmla="*/ 1431235 h 3101009"/>
              <a:gd name="connsiteX84" fmla="*/ 3468756 w 5194476"/>
              <a:gd name="connsiteY84" fmla="*/ 1341783 h 3101009"/>
              <a:gd name="connsiteX85" fmla="*/ 3528391 w 5194476"/>
              <a:gd name="connsiteY85" fmla="*/ 1282148 h 3101009"/>
              <a:gd name="connsiteX86" fmla="*/ 3617843 w 5194476"/>
              <a:gd name="connsiteY86" fmla="*/ 1222513 h 3101009"/>
              <a:gd name="connsiteX87" fmla="*/ 3727174 w 5194476"/>
              <a:gd name="connsiteY87" fmla="*/ 1133061 h 3101009"/>
              <a:gd name="connsiteX88" fmla="*/ 3776869 w 5194476"/>
              <a:gd name="connsiteY88" fmla="*/ 1093304 h 3101009"/>
              <a:gd name="connsiteX89" fmla="*/ 3796748 w 5194476"/>
              <a:gd name="connsiteY89" fmla="*/ 1073426 h 3101009"/>
              <a:gd name="connsiteX90" fmla="*/ 3866321 w 5194476"/>
              <a:gd name="connsiteY90" fmla="*/ 1033670 h 3101009"/>
              <a:gd name="connsiteX91" fmla="*/ 3916017 w 5194476"/>
              <a:gd name="connsiteY91" fmla="*/ 993913 h 3101009"/>
              <a:gd name="connsiteX92" fmla="*/ 3975652 w 5194476"/>
              <a:gd name="connsiteY92" fmla="*/ 974035 h 3101009"/>
              <a:gd name="connsiteX93" fmla="*/ 4065104 w 5194476"/>
              <a:gd name="connsiteY93" fmla="*/ 944217 h 3101009"/>
              <a:gd name="connsiteX94" fmla="*/ 4263887 w 5194476"/>
              <a:gd name="connsiteY94" fmla="*/ 894522 h 3101009"/>
              <a:gd name="connsiteX95" fmla="*/ 4343400 w 5194476"/>
              <a:gd name="connsiteY95" fmla="*/ 884583 h 3101009"/>
              <a:gd name="connsiteX96" fmla="*/ 4860234 w 5194476"/>
              <a:gd name="connsiteY96" fmla="*/ 864704 h 3101009"/>
              <a:gd name="connsiteX97" fmla="*/ 4959626 w 5194476"/>
              <a:gd name="connsiteY97" fmla="*/ 844826 h 3101009"/>
              <a:gd name="connsiteX98" fmla="*/ 5019261 w 5194476"/>
              <a:gd name="connsiteY98" fmla="*/ 815009 h 3101009"/>
              <a:gd name="connsiteX99" fmla="*/ 5049078 w 5194476"/>
              <a:gd name="connsiteY99" fmla="*/ 805070 h 3101009"/>
              <a:gd name="connsiteX100" fmla="*/ 5098774 w 5194476"/>
              <a:gd name="connsiteY100" fmla="*/ 765313 h 3101009"/>
              <a:gd name="connsiteX101" fmla="*/ 5138530 w 5194476"/>
              <a:gd name="connsiteY101" fmla="*/ 695739 h 3101009"/>
              <a:gd name="connsiteX102" fmla="*/ 5178287 w 5194476"/>
              <a:gd name="connsiteY102" fmla="*/ 636104 h 3101009"/>
              <a:gd name="connsiteX103" fmla="*/ 5168348 w 5194476"/>
              <a:gd name="connsiteY103" fmla="*/ 337930 h 3101009"/>
              <a:gd name="connsiteX104" fmla="*/ 5148469 w 5194476"/>
              <a:gd name="connsiteY104" fmla="*/ 318052 h 3101009"/>
              <a:gd name="connsiteX105" fmla="*/ 5068956 w 5194476"/>
              <a:gd name="connsiteY105" fmla="*/ 228600 h 3101009"/>
              <a:gd name="connsiteX106" fmla="*/ 4979504 w 5194476"/>
              <a:gd name="connsiteY106" fmla="*/ 188843 h 3101009"/>
              <a:gd name="connsiteX107" fmla="*/ 4890052 w 5194476"/>
              <a:gd name="connsiteY107" fmla="*/ 139148 h 3101009"/>
              <a:gd name="connsiteX108" fmla="*/ 4691269 w 5194476"/>
              <a:gd name="connsiteY108" fmla="*/ 79513 h 3101009"/>
              <a:gd name="connsiteX109" fmla="*/ 4572000 w 5194476"/>
              <a:gd name="connsiteY109" fmla="*/ 39757 h 3101009"/>
              <a:gd name="connsiteX110" fmla="*/ 4502426 w 5194476"/>
              <a:gd name="connsiteY110" fmla="*/ 19878 h 3101009"/>
              <a:gd name="connsiteX111" fmla="*/ 4432852 w 5194476"/>
              <a:gd name="connsiteY111" fmla="*/ 9939 h 3101009"/>
              <a:gd name="connsiteX112" fmla="*/ 4393095 w 5194476"/>
              <a:gd name="connsiteY112" fmla="*/ 0 h 3101009"/>
              <a:gd name="connsiteX113" fmla="*/ 3776869 w 5194476"/>
              <a:gd name="connsiteY113" fmla="*/ 19878 h 3101009"/>
              <a:gd name="connsiteX114" fmla="*/ 3657600 w 5194476"/>
              <a:gd name="connsiteY114" fmla="*/ 29817 h 3101009"/>
              <a:gd name="connsiteX115" fmla="*/ 3399182 w 5194476"/>
              <a:gd name="connsiteY115" fmla="*/ 39757 h 3101009"/>
              <a:gd name="connsiteX116" fmla="*/ 2941982 w 5194476"/>
              <a:gd name="connsiteY116" fmla="*/ 69574 h 3101009"/>
              <a:gd name="connsiteX117" fmla="*/ 2802834 w 5194476"/>
              <a:gd name="connsiteY117" fmla="*/ 79513 h 3101009"/>
              <a:gd name="connsiteX118" fmla="*/ 2584174 w 5194476"/>
              <a:gd name="connsiteY118" fmla="*/ 99391 h 3101009"/>
              <a:gd name="connsiteX119" fmla="*/ 1928191 w 5194476"/>
              <a:gd name="connsiteY119" fmla="*/ 119270 h 3101009"/>
              <a:gd name="connsiteX120" fmla="*/ 1560443 w 5194476"/>
              <a:gd name="connsiteY120" fmla="*/ 139148 h 3101009"/>
              <a:gd name="connsiteX121" fmla="*/ 1103243 w 5194476"/>
              <a:gd name="connsiteY121" fmla="*/ 139148 h 3101009"/>
              <a:gd name="connsiteX122" fmla="*/ 795130 w 5194476"/>
              <a:gd name="connsiteY122" fmla="*/ 119270 h 310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194476" h="3101009">
                <a:moveTo>
                  <a:pt x="795130" y="119270"/>
                </a:moveTo>
                <a:cubicBezTo>
                  <a:pt x="715617" y="117614"/>
                  <a:pt x="682304" y="123595"/>
                  <a:pt x="626165" y="129209"/>
                </a:cubicBezTo>
                <a:cubicBezTo>
                  <a:pt x="615740" y="130251"/>
                  <a:pt x="604873" y="133059"/>
                  <a:pt x="596348" y="139148"/>
                </a:cubicBezTo>
                <a:cubicBezTo>
                  <a:pt x="581097" y="150041"/>
                  <a:pt x="572185" y="168508"/>
                  <a:pt x="556591" y="178904"/>
                </a:cubicBezTo>
                <a:cubicBezTo>
                  <a:pt x="541746" y="188801"/>
                  <a:pt x="522558" y="190240"/>
                  <a:pt x="506895" y="198783"/>
                </a:cubicBezTo>
                <a:cubicBezTo>
                  <a:pt x="485922" y="210223"/>
                  <a:pt x="467139" y="225287"/>
                  <a:pt x="447261" y="238539"/>
                </a:cubicBezTo>
                <a:lnTo>
                  <a:pt x="417443" y="258417"/>
                </a:lnTo>
                <a:cubicBezTo>
                  <a:pt x="399173" y="331499"/>
                  <a:pt x="419518" y="269061"/>
                  <a:pt x="367748" y="357809"/>
                </a:cubicBezTo>
                <a:cubicBezTo>
                  <a:pt x="356550" y="377006"/>
                  <a:pt x="349948" y="398748"/>
                  <a:pt x="337930" y="417443"/>
                </a:cubicBezTo>
                <a:cubicBezTo>
                  <a:pt x="276761" y="512595"/>
                  <a:pt x="259390" y="494051"/>
                  <a:pt x="218661" y="616226"/>
                </a:cubicBezTo>
                <a:cubicBezTo>
                  <a:pt x="215348" y="626165"/>
                  <a:pt x="212848" y="636413"/>
                  <a:pt x="208721" y="646043"/>
                </a:cubicBezTo>
                <a:cubicBezTo>
                  <a:pt x="202884" y="659661"/>
                  <a:pt x="194045" y="671927"/>
                  <a:pt x="188843" y="685800"/>
                </a:cubicBezTo>
                <a:cubicBezTo>
                  <a:pt x="140389" y="815013"/>
                  <a:pt x="228628" y="618645"/>
                  <a:pt x="159026" y="775252"/>
                </a:cubicBezTo>
                <a:cubicBezTo>
                  <a:pt x="135940" y="827197"/>
                  <a:pt x="138907" y="805791"/>
                  <a:pt x="119269" y="864704"/>
                </a:cubicBezTo>
                <a:cubicBezTo>
                  <a:pt x="110203" y="891900"/>
                  <a:pt x="89582" y="1003204"/>
                  <a:pt x="89452" y="1003852"/>
                </a:cubicBezTo>
                <a:cubicBezTo>
                  <a:pt x="86139" y="1020417"/>
                  <a:pt x="81194" y="1036738"/>
                  <a:pt x="79513" y="1053548"/>
                </a:cubicBezTo>
                <a:cubicBezTo>
                  <a:pt x="76200" y="1086678"/>
                  <a:pt x="74283" y="1119978"/>
                  <a:pt x="69574" y="1152939"/>
                </a:cubicBezTo>
                <a:cubicBezTo>
                  <a:pt x="67642" y="1166462"/>
                  <a:pt x="62597" y="1179361"/>
                  <a:pt x="59634" y="1192696"/>
                </a:cubicBezTo>
                <a:cubicBezTo>
                  <a:pt x="55969" y="1209187"/>
                  <a:pt x="53008" y="1225826"/>
                  <a:pt x="49695" y="1242391"/>
                </a:cubicBezTo>
                <a:cubicBezTo>
                  <a:pt x="46382" y="1275522"/>
                  <a:pt x="42128" y="1308572"/>
                  <a:pt x="39756" y="1341783"/>
                </a:cubicBezTo>
                <a:cubicBezTo>
                  <a:pt x="18871" y="1634183"/>
                  <a:pt x="41075" y="1419362"/>
                  <a:pt x="19878" y="1610139"/>
                </a:cubicBezTo>
                <a:cubicBezTo>
                  <a:pt x="16565" y="1673087"/>
                  <a:pt x="13752" y="1736063"/>
                  <a:pt x="9939" y="1798983"/>
                </a:cubicBezTo>
                <a:cubicBezTo>
                  <a:pt x="7126" y="1845398"/>
                  <a:pt x="0" y="1891629"/>
                  <a:pt x="0" y="1938130"/>
                </a:cubicBezTo>
                <a:cubicBezTo>
                  <a:pt x="0" y="2140253"/>
                  <a:pt x="898" y="2342496"/>
                  <a:pt x="9939" y="2544417"/>
                </a:cubicBezTo>
                <a:cubicBezTo>
                  <a:pt x="10876" y="2565350"/>
                  <a:pt x="23655" y="2584025"/>
                  <a:pt x="29817" y="2604052"/>
                </a:cubicBezTo>
                <a:cubicBezTo>
                  <a:pt x="36910" y="2627105"/>
                  <a:pt x="39714" y="2651669"/>
                  <a:pt x="49695" y="2673626"/>
                </a:cubicBezTo>
                <a:cubicBezTo>
                  <a:pt x="56550" y="2688707"/>
                  <a:pt x="69884" y="2699903"/>
                  <a:pt x="79513" y="2713383"/>
                </a:cubicBezTo>
                <a:cubicBezTo>
                  <a:pt x="102453" y="2745499"/>
                  <a:pt x="107389" y="2761137"/>
                  <a:pt x="139148" y="2792896"/>
                </a:cubicBezTo>
                <a:cubicBezTo>
                  <a:pt x="150861" y="2804609"/>
                  <a:pt x="165652" y="2812774"/>
                  <a:pt x="178904" y="2822713"/>
                </a:cubicBezTo>
                <a:cubicBezTo>
                  <a:pt x="188843" y="2839278"/>
                  <a:pt x="197492" y="2856689"/>
                  <a:pt x="208721" y="2872409"/>
                </a:cubicBezTo>
                <a:cubicBezTo>
                  <a:pt x="222605" y="2891846"/>
                  <a:pt x="252408" y="2908149"/>
                  <a:pt x="268356" y="2922104"/>
                </a:cubicBezTo>
                <a:cubicBezTo>
                  <a:pt x="282461" y="2934445"/>
                  <a:pt x="294861" y="2948609"/>
                  <a:pt x="308113" y="2961861"/>
                </a:cubicBezTo>
                <a:cubicBezTo>
                  <a:pt x="318052" y="2971800"/>
                  <a:pt x="325358" y="2985392"/>
                  <a:pt x="337930" y="2991678"/>
                </a:cubicBezTo>
                <a:cubicBezTo>
                  <a:pt x="351182" y="2998304"/>
                  <a:pt x="364147" y="3005539"/>
                  <a:pt x="377687" y="3011557"/>
                </a:cubicBezTo>
                <a:cubicBezTo>
                  <a:pt x="393990" y="3018803"/>
                  <a:pt x="411786" y="3022771"/>
                  <a:pt x="427382" y="3031435"/>
                </a:cubicBezTo>
                <a:cubicBezTo>
                  <a:pt x="441863" y="3039480"/>
                  <a:pt x="452323" y="3053844"/>
                  <a:pt x="467139" y="3061252"/>
                </a:cubicBezTo>
                <a:cubicBezTo>
                  <a:pt x="479357" y="3067361"/>
                  <a:pt x="493811" y="3067266"/>
                  <a:pt x="506895" y="3071191"/>
                </a:cubicBezTo>
                <a:cubicBezTo>
                  <a:pt x="610539" y="3102285"/>
                  <a:pt x="523444" y="3086283"/>
                  <a:pt x="655982" y="3101009"/>
                </a:cubicBezTo>
                <a:cubicBezTo>
                  <a:pt x="728869" y="3091070"/>
                  <a:pt x="802005" y="3082813"/>
                  <a:pt x="874643" y="3071191"/>
                </a:cubicBezTo>
                <a:cubicBezTo>
                  <a:pt x="904402" y="3066430"/>
                  <a:pt x="947560" y="3038031"/>
                  <a:pt x="964095" y="3021496"/>
                </a:cubicBezTo>
                <a:lnTo>
                  <a:pt x="1013791" y="2971800"/>
                </a:lnTo>
                <a:cubicBezTo>
                  <a:pt x="1023730" y="2961861"/>
                  <a:pt x="1035811" y="2953678"/>
                  <a:pt x="1043608" y="2941983"/>
                </a:cubicBezTo>
                <a:lnTo>
                  <a:pt x="1083365" y="2882348"/>
                </a:lnTo>
                <a:cubicBezTo>
                  <a:pt x="1086678" y="2862470"/>
                  <a:pt x="1088932" y="2842386"/>
                  <a:pt x="1093304" y="2822713"/>
                </a:cubicBezTo>
                <a:cubicBezTo>
                  <a:pt x="1095577" y="2812486"/>
                  <a:pt x="1100365" y="2802970"/>
                  <a:pt x="1103243" y="2792896"/>
                </a:cubicBezTo>
                <a:cubicBezTo>
                  <a:pt x="1106996" y="2779761"/>
                  <a:pt x="1110503" y="2766534"/>
                  <a:pt x="1113182" y="2753139"/>
                </a:cubicBezTo>
                <a:cubicBezTo>
                  <a:pt x="1122446" y="2706819"/>
                  <a:pt x="1116395" y="2690994"/>
                  <a:pt x="1143000" y="2653748"/>
                </a:cubicBezTo>
                <a:cubicBezTo>
                  <a:pt x="1151170" y="2642310"/>
                  <a:pt x="1161122" y="2631727"/>
                  <a:pt x="1172817" y="2623930"/>
                </a:cubicBezTo>
                <a:cubicBezTo>
                  <a:pt x="1181534" y="2618119"/>
                  <a:pt x="1193004" y="2618118"/>
                  <a:pt x="1202634" y="2613991"/>
                </a:cubicBezTo>
                <a:cubicBezTo>
                  <a:pt x="1216253" y="2608155"/>
                  <a:pt x="1229439" y="2601308"/>
                  <a:pt x="1242391" y="2594113"/>
                </a:cubicBezTo>
                <a:cubicBezTo>
                  <a:pt x="1259278" y="2584731"/>
                  <a:pt x="1274434" y="2572142"/>
                  <a:pt x="1292087" y="2564296"/>
                </a:cubicBezTo>
                <a:cubicBezTo>
                  <a:pt x="1304570" y="2558748"/>
                  <a:pt x="1318884" y="2558677"/>
                  <a:pt x="1331843" y="2554357"/>
                </a:cubicBezTo>
                <a:cubicBezTo>
                  <a:pt x="1348769" y="2548715"/>
                  <a:pt x="1364834" y="2540743"/>
                  <a:pt x="1381539" y="2534478"/>
                </a:cubicBezTo>
                <a:cubicBezTo>
                  <a:pt x="1391349" y="2530799"/>
                  <a:pt x="1401782" y="2528794"/>
                  <a:pt x="1411356" y="2524539"/>
                </a:cubicBezTo>
                <a:cubicBezTo>
                  <a:pt x="1436993" y="2513145"/>
                  <a:pt x="1476516" y="2494277"/>
                  <a:pt x="1500808" y="2474843"/>
                </a:cubicBezTo>
                <a:cubicBezTo>
                  <a:pt x="1508125" y="2468989"/>
                  <a:pt x="1512074" y="2458656"/>
                  <a:pt x="1520687" y="2454965"/>
                </a:cubicBezTo>
                <a:cubicBezTo>
                  <a:pt x="1536214" y="2448311"/>
                  <a:pt x="1553817" y="2448339"/>
                  <a:pt x="1570382" y="2445026"/>
                </a:cubicBezTo>
                <a:cubicBezTo>
                  <a:pt x="1600328" y="2425063"/>
                  <a:pt x="1604648" y="2420402"/>
                  <a:pt x="1639956" y="2405270"/>
                </a:cubicBezTo>
                <a:cubicBezTo>
                  <a:pt x="1681574" y="2387433"/>
                  <a:pt x="1660523" y="2405838"/>
                  <a:pt x="1699591" y="2375452"/>
                </a:cubicBezTo>
                <a:cubicBezTo>
                  <a:pt x="1720016" y="2359566"/>
                  <a:pt x="1738028" y="2340596"/>
                  <a:pt x="1759226" y="2325757"/>
                </a:cubicBezTo>
                <a:cubicBezTo>
                  <a:pt x="1771364" y="2317260"/>
                  <a:pt x="1786418" y="2313731"/>
                  <a:pt x="1798982" y="2305878"/>
                </a:cubicBezTo>
                <a:cubicBezTo>
                  <a:pt x="1813029" y="2297098"/>
                  <a:pt x="1824692" y="2284840"/>
                  <a:pt x="1838739" y="2276061"/>
                </a:cubicBezTo>
                <a:cubicBezTo>
                  <a:pt x="1851303" y="2268209"/>
                  <a:pt x="1865931" y="2264036"/>
                  <a:pt x="1878495" y="2256183"/>
                </a:cubicBezTo>
                <a:cubicBezTo>
                  <a:pt x="1946075" y="2213945"/>
                  <a:pt x="1888250" y="2233866"/>
                  <a:pt x="1958008" y="2216426"/>
                </a:cubicBezTo>
                <a:cubicBezTo>
                  <a:pt x="1967368" y="2210810"/>
                  <a:pt x="2016124" y="2176670"/>
                  <a:pt x="2037521" y="2176670"/>
                </a:cubicBezTo>
                <a:cubicBezTo>
                  <a:pt x="2096252" y="2176670"/>
                  <a:pt x="2180840" y="2198564"/>
                  <a:pt x="2236304" y="2206487"/>
                </a:cubicBezTo>
                <a:cubicBezTo>
                  <a:pt x="2292444" y="2214507"/>
                  <a:pt x="2348947" y="2219739"/>
                  <a:pt x="2405269" y="2226365"/>
                </a:cubicBezTo>
                <a:lnTo>
                  <a:pt x="2524539" y="2206487"/>
                </a:lnTo>
                <a:cubicBezTo>
                  <a:pt x="2541175" y="2203551"/>
                  <a:pt x="2558707" y="2203202"/>
                  <a:pt x="2574234" y="2196548"/>
                </a:cubicBezTo>
                <a:cubicBezTo>
                  <a:pt x="2582847" y="2192857"/>
                  <a:pt x="2586078" y="2181491"/>
                  <a:pt x="2594113" y="2176670"/>
                </a:cubicBezTo>
                <a:cubicBezTo>
                  <a:pt x="2603097" y="2171280"/>
                  <a:pt x="2613991" y="2170043"/>
                  <a:pt x="2623930" y="2166730"/>
                </a:cubicBezTo>
                <a:cubicBezTo>
                  <a:pt x="2692177" y="2098486"/>
                  <a:pt x="2604336" y="2180038"/>
                  <a:pt x="2733261" y="2097157"/>
                </a:cubicBezTo>
                <a:cubicBezTo>
                  <a:pt x="2755027" y="2083165"/>
                  <a:pt x="2774598" y="2065758"/>
                  <a:pt x="2792895" y="2047461"/>
                </a:cubicBezTo>
                <a:cubicBezTo>
                  <a:pt x="2815924" y="2024432"/>
                  <a:pt x="2818414" y="1996424"/>
                  <a:pt x="2832652" y="1967948"/>
                </a:cubicBezTo>
                <a:cubicBezTo>
                  <a:pt x="2851824" y="1929603"/>
                  <a:pt x="2867313" y="1911793"/>
                  <a:pt x="2892287" y="1878496"/>
                </a:cubicBezTo>
                <a:cubicBezTo>
                  <a:pt x="2912973" y="1795752"/>
                  <a:pt x="2887785" y="1877562"/>
                  <a:pt x="2922104" y="1808922"/>
                </a:cubicBezTo>
                <a:cubicBezTo>
                  <a:pt x="2926789" y="1799551"/>
                  <a:pt x="2927788" y="1788678"/>
                  <a:pt x="2932043" y="1779104"/>
                </a:cubicBezTo>
                <a:cubicBezTo>
                  <a:pt x="2941069" y="1758795"/>
                  <a:pt x="2952835" y="1739779"/>
                  <a:pt x="2961861" y="1719470"/>
                </a:cubicBezTo>
                <a:cubicBezTo>
                  <a:pt x="2989297" y="1657741"/>
                  <a:pt x="2950347" y="1721832"/>
                  <a:pt x="2991678" y="1659835"/>
                </a:cubicBezTo>
                <a:cubicBezTo>
                  <a:pt x="2994991" y="1649896"/>
                  <a:pt x="2996932" y="1639388"/>
                  <a:pt x="3001617" y="1630017"/>
                </a:cubicBezTo>
                <a:cubicBezTo>
                  <a:pt x="3015835" y="1601580"/>
                  <a:pt x="3032530" y="1586340"/>
                  <a:pt x="3061252" y="1570383"/>
                </a:cubicBezTo>
                <a:cubicBezTo>
                  <a:pt x="3076848" y="1561718"/>
                  <a:pt x="3095180" y="1558852"/>
                  <a:pt x="3110948" y="1550504"/>
                </a:cubicBezTo>
                <a:cubicBezTo>
                  <a:pt x="3135146" y="1537693"/>
                  <a:pt x="3219273" y="1490167"/>
                  <a:pt x="3260034" y="1461052"/>
                </a:cubicBezTo>
                <a:cubicBezTo>
                  <a:pt x="3273514" y="1451424"/>
                  <a:pt x="3285816" y="1440128"/>
                  <a:pt x="3299791" y="1431235"/>
                </a:cubicBezTo>
                <a:cubicBezTo>
                  <a:pt x="3353088" y="1397319"/>
                  <a:pt x="3412644" y="1369839"/>
                  <a:pt x="3468756" y="1341783"/>
                </a:cubicBezTo>
                <a:cubicBezTo>
                  <a:pt x="3488634" y="1321905"/>
                  <a:pt x="3506439" y="1299710"/>
                  <a:pt x="3528391" y="1282148"/>
                </a:cubicBezTo>
                <a:cubicBezTo>
                  <a:pt x="3556374" y="1259761"/>
                  <a:pt x="3592503" y="1247853"/>
                  <a:pt x="3617843" y="1222513"/>
                </a:cubicBezTo>
                <a:cubicBezTo>
                  <a:pt x="3685724" y="1154634"/>
                  <a:pt x="3630228" y="1205772"/>
                  <a:pt x="3727174" y="1133061"/>
                </a:cubicBezTo>
                <a:cubicBezTo>
                  <a:pt x="3744145" y="1120333"/>
                  <a:pt x="3760762" y="1107110"/>
                  <a:pt x="3776869" y="1093304"/>
                </a:cubicBezTo>
                <a:cubicBezTo>
                  <a:pt x="3783984" y="1087206"/>
                  <a:pt x="3788951" y="1078624"/>
                  <a:pt x="3796748" y="1073426"/>
                </a:cubicBezTo>
                <a:cubicBezTo>
                  <a:pt x="3818972" y="1058610"/>
                  <a:pt x="3844097" y="1048486"/>
                  <a:pt x="3866321" y="1033670"/>
                </a:cubicBezTo>
                <a:cubicBezTo>
                  <a:pt x="3907625" y="1006134"/>
                  <a:pt x="3861860" y="1017983"/>
                  <a:pt x="3916017" y="993913"/>
                </a:cubicBezTo>
                <a:cubicBezTo>
                  <a:pt x="3935165" y="985403"/>
                  <a:pt x="3955774" y="980661"/>
                  <a:pt x="3975652" y="974035"/>
                </a:cubicBezTo>
                <a:cubicBezTo>
                  <a:pt x="4005469" y="964096"/>
                  <a:pt x="4035922" y="955890"/>
                  <a:pt x="4065104" y="944217"/>
                </a:cubicBezTo>
                <a:cubicBezTo>
                  <a:pt x="4155089" y="908224"/>
                  <a:pt x="4116526" y="920150"/>
                  <a:pt x="4263887" y="894522"/>
                </a:cubicBezTo>
                <a:cubicBezTo>
                  <a:pt x="4290203" y="889945"/>
                  <a:pt x="4316723" y="885917"/>
                  <a:pt x="4343400" y="884583"/>
                </a:cubicBezTo>
                <a:cubicBezTo>
                  <a:pt x="4515590" y="875973"/>
                  <a:pt x="4687956" y="871330"/>
                  <a:pt x="4860234" y="864704"/>
                </a:cubicBezTo>
                <a:cubicBezTo>
                  <a:pt x="4893365" y="858078"/>
                  <a:pt x="4927377" y="854904"/>
                  <a:pt x="4959626" y="844826"/>
                </a:cubicBezTo>
                <a:cubicBezTo>
                  <a:pt x="4980839" y="838197"/>
                  <a:pt x="4998952" y="824035"/>
                  <a:pt x="5019261" y="815009"/>
                </a:cubicBezTo>
                <a:cubicBezTo>
                  <a:pt x="5028835" y="810754"/>
                  <a:pt x="5039139" y="808383"/>
                  <a:pt x="5049078" y="805070"/>
                </a:cubicBezTo>
                <a:cubicBezTo>
                  <a:pt x="5065024" y="794439"/>
                  <a:pt x="5087446" y="782305"/>
                  <a:pt x="5098774" y="765313"/>
                </a:cubicBezTo>
                <a:cubicBezTo>
                  <a:pt x="5113590" y="743089"/>
                  <a:pt x="5124531" y="718487"/>
                  <a:pt x="5138530" y="695739"/>
                </a:cubicBezTo>
                <a:cubicBezTo>
                  <a:pt x="5151051" y="675392"/>
                  <a:pt x="5165035" y="655982"/>
                  <a:pt x="5178287" y="636104"/>
                </a:cubicBezTo>
                <a:cubicBezTo>
                  <a:pt x="5202410" y="515491"/>
                  <a:pt x="5199960" y="551312"/>
                  <a:pt x="5168348" y="337930"/>
                </a:cubicBezTo>
                <a:cubicBezTo>
                  <a:pt x="5166975" y="328660"/>
                  <a:pt x="5154092" y="325549"/>
                  <a:pt x="5148469" y="318052"/>
                </a:cubicBezTo>
                <a:cubicBezTo>
                  <a:pt x="5111853" y="269231"/>
                  <a:pt x="5119277" y="255696"/>
                  <a:pt x="5068956" y="228600"/>
                </a:cubicBezTo>
                <a:cubicBezTo>
                  <a:pt x="5040226" y="213130"/>
                  <a:pt x="5008689" y="203435"/>
                  <a:pt x="4979504" y="188843"/>
                </a:cubicBezTo>
                <a:cubicBezTo>
                  <a:pt x="4948995" y="173589"/>
                  <a:pt x="4921222" y="153001"/>
                  <a:pt x="4890052" y="139148"/>
                </a:cubicBezTo>
                <a:cubicBezTo>
                  <a:pt x="4845825" y="119492"/>
                  <a:pt x="4733499" y="91030"/>
                  <a:pt x="4691269" y="79513"/>
                </a:cubicBezTo>
                <a:cubicBezTo>
                  <a:pt x="4633401" y="40934"/>
                  <a:pt x="4679855" y="66721"/>
                  <a:pt x="4572000" y="39757"/>
                </a:cubicBezTo>
                <a:cubicBezTo>
                  <a:pt x="4548601" y="33907"/>
                  <a:pt x="4526010" y="24932"/>
                  <a:pt x="4502426" y="19878"/>
                </a:cubicBezTo>
                <a:cubicBezTo>
                  <a:pt x="4479519" y="14969"/>
                  <a:pt x="4455901" y="14130"/>
                  <a:pt x="4432852" y="9939"/>
                </a:cubicBezTo>
                <a:cubicBezTo>
                  <a:pt x="4419412" y="7495"/>
                  <a:pt x="4406347" y="3313"/>
                  <a:pt x="4393095" y="0"/>
                </a:cubicBezTo>
                <a:lnTo>
                  <a:pt x="3776869" y="19878"/>
                </a:lnTo>
                <a:cubicBezTo>
                  <a:pt x="3737025" y="21870"/>
                  <a:pt x="3697439" y="27720"/>
                  <a:pt x="3657600" y="29817"/>
                </a:cubicBezTo>
                <a:cubicBezTo>
                  <a:pt x="3571516" y="34348"/>
                  <a:pt x="3485321" y="36444"/>
                  <a:pt x="3399182" y="39757"/>
                </a:cubicBezTo>
                <a:cubicBezTo>
                  <a:pt x="3085369" y="68285"/>
                  <a:pt x="3608275" y="21982"/>
                  <a:pt x="2941982" y="69574"/>
                </a:cubicBezTo>
                <a:lnTo>
                  <a:pt x="2802834" y="79513"/>
                </a:lnTo>
                <a:cubicBezTo>
                  <a:pt x="2657469" y="92728"/>
                  <a:pt x="2784277" y="91887"/>
                  <a:pt x="2584174" y="99391"/>
                </a:cubicBezTo>
                <a:cubicBezTo>
                  <a:pt x="2365566" y="107589"/>
                  <a:pt x="2146633" y="107462"/>
                  <a:pt x="1928191" y="119270"/>
                </a:cubicBezTo>
                <a:lnTo>
                  <a:pt x="1560443" y="139148"/>
                </a:lnTo>
                <a:cubicBezTo>
                  <a:pt x="1357638" y="168120"/>
                  <a:pt x="1543411" y="145527"/>
                  <a:pt x="1103243" y="139148"/>
                </a:cubicBezTo>
                <a:cubicBezTo>
                  <a:pt x="1003862" y="137708"/>
                  <a:pt x="874643" y="120926"/>
                  <a:pt x="795130" y="119270"/>
                </a:cubicBez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F7EB45-0148-4DE8-B0CB-0EC9DB829544}"/>
              </a:ext>
            </a:extLst>
          </p:cNvPr>
          <p:cNvSpPr/>
          <p:nvPr/>
        </p:nvSpPr>
        <p:spPr>
          <a:xfrm>
            <a:off x="6142383" y="1510747"/>
            <a:ext cx="5705060" cy="27829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A390F0-A673-4D90-9CB6-46F4AD7C276D}"/>
              </a:ext>
            </a:extLst>
          </p:cNvPr>
          <p:cNvSpPr/>
          <p:nvPr/>
        </p:nvSpPr>
        <p:spPr>
          <a:xfrm>
            <a:off x="6145695" y="1792357"/>
            <a:ext cx="5960165" cy="27498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EB0663-30A5-40FA-88FC-E1DAD68E4B40}"/>
              </a:ext>
            </a:extLst>
          </p:cNvPr>
          <p:cNvSpPr/>
          <p:nvPr/>
        </p:nvSpPr>
        <p:spPr>
          <a:xfrm>
            <a:off x="6655905" y="2064027"/>
            <a:ext cx="2080592" cy="14246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AB0942-0FCA-433F-A1B5-9918CCFCB924}"/>
              </a:ext>
            </a:extLst>
          </p:cNvPr>
          <p:cNvSpPr/>
          <p:nvPr/>
        </p:nvSpPr>
        <p:spPr>
          <a:xfrm>
            <a:off x="6659218" y="2206487"/>
            <a:ext cx="1192695" cy="11927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7E9FF4-455E-4276-B8CD-1FFBF112479E}"/>
              </a:ext>
            </a:extLst>
          </p:cNvPr>
          <p:cNvSpPr/>
          <p:nvPr/>
        </p:nvSpPr>
        <p:spPr>
          <a:xfrm>
            <a:off x="6162261" y="2445026"/>
            <a:ext cx="5874025" cy="29817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E5A3C68-74BF-48F3-9463-8D4DC4CF398A}"/>
              </a:ext>
            </a:extLst>
          </p:cNvPr>
          <p:cNvSpPr/>
          <p:nvPr/>
        </p:nvSpPr>
        <p:spPr>
          <a:xfrm>
            <a:off x="6662531" y="2329070"/>
            <a:ext cx="1192695" cy="11927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98102FF-F330-475C-9063-F2F308C05152}"/>
              </a:ext>
            </a:extLst>
          </p:cNvPr>
          <p:cNvSpPr/>
          <p:nvPr/>
        </p:nvSpPr>
        <p:spPr>
          <a:xfrm>
            <a:off x="6655905" y="2739888"/>
            <a:ext cx="1096617" cy="12258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64DE59-4DCC-4BDB-9247-36B596ADF903}"/>
              </a:ext>
            </a:extLst>
          </p:cNvPr>
          <p:cNvSpPr/>
          <p:nvPr/>
        </p:nvSpPr>
        <p:spPr>
          <a:xfrm>
            <a:off x="6659218" y="2862469"/>
            <a:ext cx="1242391" cy="13914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F66500-14A6-4FD0-B76B-25AC28BBF99E}"/>
              </a:ext>
            </a:extLst>
          </p:cNvPr>
          <p:cNvSpPr/>
          <p:nvPr/>
        </p:nvSpPr>
        <p:spPr>
          <a:xfrm>
            <a:off x="6659218" y="3001617"/>
            <a:ext cx="1202634" cy="13914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8424585-AFA6-4407-B578-4FA83A09772E}"/>
              </a:ext>
            </a:extLst>
          </p:cNvPr>
          <p:cNvSpPr/>
          <p:nvPr/>
        </p:nvSpPr>
        <p:spPr>
          <a:xfrm>
            <a:off x="6672470" y="3144078"/>
            <a:ext cx="990600" cy="13583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B25ADF-CD80-467B-829B-3154433C7D43}"/>
              </a:ext>
            </a:extLst>
          </p:cNvPr>
          <p:cNvSpPr/>
          <p:nvPr/>
        </p:nvSpPr>
        <p:spPr>
          <a:xfrm>
            <a:off x="6665843" y="3276600"/>
            <a:ext cx="1921565" cy="14246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BB10F45-CEF8-4525-A86A-2F92484254B5}"/>
              </a:ext>
            </a:extLst>
          </p:cNvPr>
          <p:cNvSpPr/>
          <p:nvPr/>
        </p:nvSpPr>
        <p:spPr>
          <a:xfrm>
            <a:off x="6669157" y="3419061"/>
            <a:ext cx="1461052" cy="14908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BD8B7B7-E87A-4914-96EA-17A69E442404}"/>
              </a:ext>
            </a:extLst>
          </p:cNvPr>
          <p:cNvSpPr/>
          <p:nvPr/>
        </p:nvSpPr>
        <p:spPr>
          <a:xfrm>
            <a:off x="6095999" y="5320748"/>
            <a:ext cx="2073965" cy="13583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D75E9DF-6E4E-4428-8563-C342B88B25BF}"/>
              </a:ext>
            </a:extLst>
          </p:cNvPr>
          <p:cNvSpPr/>
          <p:nvPr/>
        </p:nvSpPr>
        <p:spPr>
          <a:xfrm>
            <a:off x="6357729" y="5456584"/>
            <a:ext cx="748749" cy="15902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2EC306A-0A2F-428C-89E8-867A5E68FEE6}"/>
              </a:ext>
            </a:extLst>
          </p:cNvPr>
          <p:cNvSpPr/>
          <p:nvPr/>
        </p:nvSpPr>
        <p:spPr>
          <a:xfrm>
            <a:off x="6480312" y="5618923"/>
            <a:ext cx="2395331" cy="13583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2AB7D28-9D15-49E7-9B72-0879A0685E39}"/>
              </a:ext>
            </a:extLst>
          </p:cNvPr>
          <p:cNvSpPr txBox="1"/>
          <p:nvPr/>
        </p:nvSpPr>
        <p:spPr>
          <a:xfrm>
            <a:off x="1669773" y="1977888"/>
            <a:ext cx="823687" cy="369332"/>
          </a:xfrm>
          <a:prstGeom prst="rect">
            <a:avLst/>
          </a:prstGeom>
          <a:noFill/>
        </p:spPr>
        <p:txBody>
          <a:bodyPr wrap="none" rtlCol="0">
            <a:spAutoFit/>
          </a:bodyPr>
          <a:lstStyle/>
          <a:p>
            <a:r>
              <a:rPr lang="en-US" dirty="0">
                <a:solidFill>
                  <a:srgbClr val="7030A0"/>
                </a:solidFill>
              </a:rPr>
              <a:t>Person</a:t>
            </a:r>
          </a:p>
        </p:txBody>
      </p:sp>
    </p:spTree>
    <p:extLst>
      <p:ext uri="{BB962C8B-B14F-4D97-AF65-F5344CB8AC3E}">
        <p14:creationId xmlns:p14="http://schemas.microsoft.com/office/powerpoint/2010/main" val="228705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BFE3-AC76-4463-9F2C-4CC9E152CCB8}"/>
              </a:ext>
            </a:extLst>
          </p:cNvPr>
          <p:cNvSpPr>
            <a:spLocks noGrp="1"/>
          </p:cNvSpPr>
          <p:nvPr>
            <p:ph type="title"/>
          </p:nvPr>
        </p:nvSpPr>
        <p:spPr>
          <a:xfrm>
            <a:off x="838200" y="-2618"/>
            <a:ext cx="10515600" cy="1325563"/>
          </a:xfrm>
        </p:spPr>
        <p:txBody>
          <a:bodyPr/>
          <a:lstStyle/>
          <a:p>
            <a:r>
              <a:rPr lang="en-US" dirty="0"/>
              <a:t>Record Segmentation</a:t>
            </a:r>
          </a:p>
        </p:txBody>
      </p:sp>
      <p:pic>
        <p:nvPicPr>
          <p:cNvPr id="5" name="Picture 4">
            <a:extLst>
              <a:ext uri="{FF2B5EF4-FFF2-40B4-BE49-F238E27FC236}">
                <a16:creationId xmlns:a16="http://schemas.microsoft.com/office/drawing/2014/main" id="{7A31E878-4DC9-498A-8731-B1B0CC8E2FDA}"/>
              </a:ext>
            </a:extLst>
          </p:cNvPr>
          <p:cNvPicPr>
            <a:picLocks noChangeAspect="1"/>
          </p:cNvPicPr>
          <p:nvPr/>
        </p:nvPicPr>
        <p:blipFill>
          <a:blip r:embed="rId3"/>
          <a:stretch>
            <a:fillRect/>
          </a:stretch>
        </p:blipFill>
        <p:spPr>
          <a:xfrm>
            <a:off x="631511" y="2431040"/>
            <a:ext cx="6551470" cy="3095118"/>
          </a:xfrm>
          <a:prstGeom prst="rect">
            <a:avLst/>
          </a:prstGeom>
        </p:spPr>
      </p:pic>
      <p:pic>
        <p:nvPicPr>
          <p:cNvPr id="4" name="Picture 3">
            <a:extLst>
              <a:ext uri="{FF2B5EF4-FFF2-40B4-BE49-F238E27FC236}">
                <a16:creationId xmlns:a16="http://schemas.microsoft.com/office/drawing/2014/main" id="{CD273680-2401-4D4E-8447-D60357627F1E}"/>
              </a:ext>
            </a:extLst>
          </p:cNvPr>
          <p:cNvPicPr>
            <a:picLocks noChangeAspect="1"/>
          </p:cNvPicPr>
          <p:nvPr/>
        </p:nvPicPr>
        <p:blipFill>
          <a:blip r:embed="rId4"/>
          <a:stretch>
            <a:fillRect/>
          </a:stretch>
        </p:blipFill>
        <p:spPr>
          <a:xfrm>
            <a:off x="6065734" y="1269517"/>
            <a:ext cx="6126266" cy="2403978"/>
          </a:xfrm>
          <a:prstGeom prst="rect">
            <a:avLst/>
          </a:prstGeom>
        </p:spPr>
      </p:pic>
      <p:pic>
        <p:nvPicPr>
          <p:cNvPr id="7" name="Picture 6">
            <a:extLst>
              <a:ext uri="{FF2B5EF4-FFF2-40B4-BE49-F238E27FC236}">
                <a16:creationId xmlns:a16="http://schemas.microsoft.com/office/drawing/2014/main" id="{39306F81-C296-42F4-94DA-73DBF1203D37}"/>
              </a:ext>
            </a:extLst>
          </p:cNvPr>
          <p:cNvPicPr>
            <a:picLocks noChangeAspect="1"/>
          </p:cNvPicPr>
          <p:nvPr/>
        </p:nvPicPr>
        <p:blipFill>
          <a:blip r:embed="rId5"/>
          <a:stretch>
            <a:fillRect/>
          </a:stretch>
        </p:blipFill>
        <p:spPr>
          <a:xfrm>
            <a:off x="5797619" y="5103949"/>
            <a:ext cx="5933266" cy="809833"/>
          </a:xfrm>
          <a:prstGeom prst="rect">
            <a:avLst/>
          </a:prstGeom>
        </p:spPr>
      </p:pic>
      <p:sp>
        <p:nvSpPr>
          <p:cNvPr id="10" name="Freeform: Shape 9">
            <a:extLst>
              <a:ext uri="{FF2B5EF4-FFF2-40B4-BE49-F238E27FC236}">
                <a16:creationId xmlns:a16="http://schemas.microsoft.com/office/drawing/2014/main" id="{8F4A2BB3-1FE1-4997-9A8E-9A62C20F58A8}"/>
              </a:ext>
            </a:extLst>
          </p:cNvPr>
          <p:cNvSpPr/>
          <p:nvPr/>
        </p:nvSpPr>
        <p:spPr>
          <a:xfrm>
            <a:off x="1759000" y="3766930"/>
            <a:ext cx="1371826" cy="1780134"/>
          </a:xfrm>
          <a:custGeom>
            <a:avLst/>
            <a:gdLst>
              <a:gd name="connsiteX0" fmla="*/ 338157 w 1371826"/>
              <a:gd name="connsiteY0" fmla="*/ 1759227 h 1780134"/>
              <a:gd name="connsiteX1" fmla="*/ 546878 w 1371826"/>
              <a:gd name="connsiteY1" fmla="*/ 1739348 h 1780134"/>
              <a:gd name="connsiteX2" fmla="*/ 596574 w 1371826"/>
              <a:gd name="connsiteY2" fmla="*/ 1729409 h 1780134"/>
              <a:gd name="connsiteX3" fmla="*/ 666148 w 1371826"/>
              <a:gd name="connsiteY3" fmla="*/ 1689653 h 1780134"/>
              <a:gd name="connsiteX4" fmla="*/ 705904 w 1371826"/>
              <a:gd name="connsiteY4" fmla="*/ 1659835 h 1780134"/>
              <a:gd name="connsiteX5" fmla="*/ 795357 w 1371826"/>
              <a:gd name="connsiteY5" fmla="*/ 1610140 h 1780134"/>
              <a:gd name="connsiteX6" fmla="*/ 835113 w 1371826"/>
              <a:gd name="connsiteY6" fmla="*/ 1540566 h 1780134"/>
              <a:gd name="connsiteX7" fmla="*/ 874870 w 1371826"/>
              <a:gd name="connsiteY7" fmla="*/ 1461053 h 1780134"/>
              <a:gd name="connsiteX8" fmla="*/ 924565 w 1371826"/>
              <a:gd name="connsiteY8" fmla="*/ 1391479 h 1780134"/>
              <a:gd name="connsiteX9" fmla="*/ 964322 w 1371826"/>
              <a:gd name="connsiteY9" fmla="*/ 1311966 h 1780134"/>
              <a:gd name="connsiteX10" fmla="*/ 1004078 w 1371826"/>
              <a:gd name="connsiteY10" fmla="*/ 1202635 h 1780134"/>
              <a:gd name="connsiteX11" fmla="*/ 1023957 w 1371826"/>
              <a:gd name="connsiteY11" fmla="*/ 1143000 h 1780134"/>
              <a:gd name="connsiteX12" fmla="*/ 1033896 w 1371826"/>
              <a:gd name="connsiteY12" fmla="*/ 1103244 h 1780134"/>
              <a:gd name="connsiteX13" fmla="*/ 1053774 w 1371826"/>
              <a:gd name="connsiteY13" fmla="*/ 1063487 h 1780134"/>
              <a:gd name="connsiteX14" fmla="*/ 1073652 w 1371826"/>
              <a:gd name="connsiteY14" fmla="*/ 983974 h 1780134"/>
              <a:gd name="connsiteX15" fmla="*/ 1093530 w 1371826"/>
              <a:gd name="connsiteY15" fmla="*/ 954157 h 1780134"/>
              <a:gd name="connsiteX16" fmla="*/ 1133287 w 1371826"/>
              <a:gd name="connsiteY16" fmla="*/ 864705 h 1780134"/>
              <a:gd name="connsiteX17" fmla="*/ 1173043 w 1371826"/>
              <a:gd name="connsiteY17" fmla="*/ 795131 h 1780134"/>
              <a:gd name="connsiteX18" fmla="*/ 1212800 w 1371826"/>
              <a:gd name="connsiteY18" fmla="*/ 725557 h 1780134"/>
              <a:gd name="connsiteX19" fmla="*/ 1222739 w 1371826"/>
              <a:gd name="connsiteY19" fmla="*/ 675861 h 1780134"/>
              <a:gd name="connsiteX20" fmla="*/ 1242617 w 1371826"/>
              <a:gd name="connsiteY20" fmla="*/ 646044 h 1780134"/>
              <a:gd name="connsiteX21" fmla="*/ 1272435 w 1371826"/>
              <a:gd name="connsiteY21" fmla="*/ 596348 h 1780134"/>
              <a:gd name="connsiteX22" fmla="*/ 1292313 w 1371826"/>
              <a:gd name="connsiteY22" fmla="*/ 536713 h 1780134"/>
              <a:gd name="connsiteX23" fmla="*/ 1312191 w 1371826"/>
              <a:gd name="connsiteY23" fmla="*/ 506896 h 1780134"/>
              <a:gd name="connsiteX24" fmla="*/ 1322130 w 1371826"/>
              <a:gd name="connsiteY24" fmla="*/ 477079 h 1780134"/>
              <a:gd name="connsiteX25" fmla="*/ 1351948 w 1371826"/>
              <a:gd name="connsiteY25" fmla="*/ 397566 h 1780134"/>
              <a:gd name="connsiteX26" fmla="*/ 1371826 w 1371826"/>
              <a:gd name="connsiteY26" fmla="*/ 298174 h 1780134"/>
              <a:gd name="connsiteX27" fmla="*/ 1361887 w 1371826"/>
              <a:gd name="connsiteY27" fmla="*/ 149087 h 1780134"/>
              <a:gd name="connsiteX28" fmla="*/ 1282374 w 1371826"/>
              <a:gd name="connsiteY28" fmla="*/ 79513 h 1780134"/>
              <a:gd name="connsiteX29" fmla="*/ 1252557 w 1371826"/>
              <a:gd name="connsiteY29" fmla="*/ 49696 h 1780134"/>
              <a:gd name="connsiteX30" fmla="*/ 1192922 w 1371826"/>
              <a:gd name="connsiteY30" fmla="*/ 29818 h 1780134"/>
              <a:gd name="connsiteX31" fmla="*/ 1153165 w 1371826"/>
              <a:gd name="connsiteY31" fmla="*/ 19879 h 1780134"/>
              <a:gd name="connsiteX32" fmla="*/ 1123348 w 1371826"/>
              <a:gd name="connsiteY32" fmla="*/ 9940 h 1780134"/>
              <a:gd name="connsiteX33" fmla="*/ 1073652 w 1371826"/>
              <a:gd name="connsiteY33" fmla="*/ 0 h 1780134"/>
              <a:gd name="connsiteX34" fmla="*/ 795357 w 1371826"/>
              <a:gd name="connsiteY34" fmla="*/ 9940 h 1780134"/>
              <a:gd name="connsiteX35" fmla="*/ 765539 w 1371826"/>
              <a:gd name="connsiteY35" fmla="*/ 29818 h 1780134"/>
              <a:gd name="connsiteX36" fmla="*/ 735722 w 1371826"/>
              <a:gd name="connsiteY36" fmla="*/ 39757 h 1780134"/>
              <a:gd name="connsiteX37" fmla="*/ 656209 w 1371826"/>
              <a:gd name="connsiteY37" fmla="*/ 99392 h 1780134"/>
              <a:gd name="connsiteX38" fmla="*/ 586635 w 1371826"/>
              <a:gd name="connsiteY38" fmla="*/ 159027 h 1780134"/>
              <a:gd name="connsiteX39" fmla="*/ 517061 w 1371826"/>
              <a:gd name="connsiteY39" fmla="*/ 278296 h 1780134"/>
              <a:gd name="connsiteX40" fmla="*/ 507122 w 1371826"/>
              <a:gd name="connsiteY40" fmla="*/ 318053 h 1780134"/>
              <a:gd name="connsiteX41" fmla="*/ 467365 w 1371826"/>
              <a:gd name="connsiteY41" fmla="*/ 407505 h 1780134"/>
              <a:gd name="connsiteX42" fmla="*/ 457426 w 1371826"/>
              <a:gd name="connsiteY42" fmla="*/ 467140 h 1780134"/>
              <a:gd name="connsiteX43" fmla="*/ 447487 w 1371826"/>
              <a:gd name="connsiteY43" fmla="*/ 516835 h 1780134"/>
              <a:gd name="connsiteX44" fmla="*/ 437548 w 1371826"/>
              <a:gd name="connsiteY44" fmla="*/ 596348 h 1780134"/>
              <a:gd name="connsiteX45" fmla="*/ 407730 w 1371826"/>
              <a:gd name="connsiteY45" fmla="*/ 705679 h 1780134"/>
              <a:gd name="connsiteX46" fmla="*/ 397791 w 1371826"/>
              <a:gd name="connsiteY46" fmla="*/ 765313 h 1780134"/>
              <a:gd name="connsiteX47" fmla="*/ 387852 w 1371826"/>
              <a:gd name="connsiteY47" fmla="*/ 805070 h 1780134"/>
              <a:gd name="connsiteX48" fmla="*/ 377913 w 1371826"/>
              <a:gd name="connsiteY48" fmla="*/ 954157 h 1780134"/>
              <a:gd name="connsiteX49" fmla="*/ 338157 w 1371826"/>
              <a:gd name="connsiteY49" fmla="*/ 1003853 h 1780134"/>
              <a:gd name="connsiteX50" fmla="*/ 308339 w 1371826"/>
              <a:gd name="connsiteY50" fmla="*/ 1043609 h 1780134"/>
              <a:gd name="connsiteX51" fmla="*/ 278522 w 1371826"/>
              <a:gd name="connsiteY51" fmla="*/ 1073427 h 1780134"/>
              <a:gd name="connsiteX52" fmla="*/ 258643 w 1371826"/>
              <a:gd name="connsiteY52" fmla="*/ 1113183 h 1780134"/>
              <a:gd name="connsiteX53" fmla="*/ 228826 w 1371826"/>
              <a:gd name="connsiteY53" fmla="*/ 1133061 h 1780134"/>
              <a:gd name="connsiteX54" fmla="*/ 179130 w 1371826"/>
              <a:gd name="connsiteY54" fmla="*/ 1182757 h 1780134"/>
              <a:gd name="connsiteX55" fmla="*/ 159252 w 1371826"/>
              <a:gd name="connsiteY55" fmla="*/ 1222513 h 1780134"/>
              <a:gd name="connsiteX56" fmla="*/ 119496 w 1371826"/>
              <a:gd name="connsiteY56" fmla="*/ 1282148 h 1780134"/>
              <a:gd name="connsiteX57" fmla="*/ 79739 w 1371826"/>
              <a:gd name="connsiteY57" fmla="*/ 1351722 h 1780134"/>
              <a:gd name="connsiteX58" fmla="*/ 69800 w 1371826"/>
              <a:gd name="connsiteY58" fmla="*/ 1381540 h 1780134"/>
              <a:gd name="connsiteX59" fmla="*/ 39983 w 1371826"/>
              <a:gd name="connsiteY59" fmla="*/ 1441174 h 1780134"/>
              <a:gd name="connsiteX60" fmla="*/ 30043 w 1371826"/>
              <a:gd name="connsiteY60" fmla="*/ 1480931 h 1780134"/>
              <a:gd name="connsiteX61" fmla="*/ 20104 w 1371826"/>
              <a:gd name="connsiteY61" fmla="*/ 1510748 h 1780134"/>
              <a:gd name="connsiteX62" fmla="*/ 226 w 1371826"/>
              <a:gd name="connsiteY62" fmla="*/ 1580322 h 1780134"/>
              <a:gd name="connsiteX63" fmla="*/ 10165 w 1371826"/>
              <a:gd name="connsiteY63" fmla="*/ 1759227 h 1780134"/>
              <a:gd name="connsiteX64" fmla="*/ 59861 w 1371826"/>
              <a:gd name="connsiteY64" fmla="*/ 1779105 h 1780134"/>
              <a:gd name="connsiteX65" fmla="*/ 338157 w 1371826"/>
              <a:gd name="connsiteY65" fmla="*/ 1759227 h 17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71826" h="1780134">
                <a:moveTo>
                  <a:pt x="338157" y="1759227"/>
                </a:moveTo>
                <a:cubicBezTo>
                  <a:pt x="419326" y="1752601"/>
                  <a:pt x="470397" y="1751114"/>
                  <a:pt x="546878" y="1739348"/>
                </a:cubicBezTo>
                <a:cubicBezTo>
                  <a:pt x="563575" y="1736779"/>
                  <a:pt x="580009" y="1732722"/>
                  <a:pt x="596574" y="1729409"/>
                </a:cubicBezTo>
                <a:cubicBezTo>
                  <a:pt x="740711" y="1621306"/>
                  <a:pt x="559898" y="1750368"/>
                  <a:pt x="666148" y="1689653"/>
                </a:cubicBezTo>
                <a:cubicBezTo>
                  <a:pt x="680531" y="1681434"/>
                  <a:pt x="692121" y="1669024"/>
                  <a:pt x="705904" y="1659835"/>
                </a:cubicBezTo>
                <a:cubicBezTo>
                  <a:pt x="743341" y="1634877"/>
                  <a:pt x="757468" y="1629084"/>
                  <a:pt x="795357" y="1610140"/>
                </a:cubicBezTo>
                <a:cubicBezTo>
                  <a:pt x="817299" y="1544311"/>
                  <a:pt x="788314" y="1620793"/>
                  <a:pt x="835113" y="1540566"/>
                </a:cubicBezTo>
                <a:cubicBezTo>
                  <a:pt x="850044" y="1514970"/>
                  <a:pt x="857091" y="1484759"/>
                  <a:pt x="874870" y="1461053"/>
                </a:cubicBezTo>
                <a:cubicBezTo>
                  <a:pt x="881620" y="1452052"/>
                  <a:pt x="917300" y="1406010"/>
                  <a:pt x="924565" y="1391479"/>
                </a:cubicBezTo>
                <a:cubicBezTo>
                  <a:pt x="973190" y="1294228"/>
                  <a:pt x="918269" y="1381042"/>
                  <a:pt x="964322" y="1311966"/>
                </a:cubicBezTo>
                <a:cubicBezTo>
                  <a:pt x="1022309" y="1138003"/>
                  <a:pt x="948774" y="1354721"/>
                  <a:pt x="1004078" y="1202635"/>
                </a:cubicBezTo>
                <a:cubicBezTo>
                  <a:pt x="1011239" y="1182943"/>
                  <a:pt x="1017936" y="1163070"/>
                  <a:pt x="1023957" y="1143000"/>
                </a:cubicBezTo>
                <a:cubicBezTo>
                  <a:pt x="1027882" y="1129916"/>
                  <a:pt x="1029100" y="1116034"/>
                  <a:pt x="1033896" y="1103244"/>
                </a:cubicBezTo>
                <a:cubicBezTo>
                  <a:pt x="1039098" y="1089371"/>
                  <a:pt x="1047938" y="1077106"/>
                  <a:pt x="1053774" y="1063487"/>
                </a:cubicBezTo>
                <a:cubicBezTo>
                  <a:pt x="1090562" y="977648"/>
                  <a:pt x="1026980" y="1108435"/>
                  <a:pt x="1073652" y="983974"/>
                </a:cubicBezTo>
                <a:cubicBezTo>
                  <a:pt x="1077846" y="972789"/>
                  <a:pt x="1086904" y="964096"/>
                  <a:pt x="1093530" y="954157"/>
                </a:cubicBezTo>
                <a:cubicBezTo>
                  <a:pt x="1109735" y="889341"/>
                  <a:pt x="1094208" y="935048"/>
                  <a:pt x="1133287" y="864705"/>
                </a:cubicBezTo>
                <a:cubicBezTo>
                  <a:pt x="1175322" y="789042"/>
                  <a:pt x="1131390" y="857610"/>
                  <a:pt x="1173043" y="795131"/>
                </a:cubicBezTo>
                <a:cubicBezTo>
                  <a:pt x="1205578" y="664999"/>
                  <a:pt x="1153582" y="843995"/>
                  <a:pt x="1212800" y="725557"/>
                </a:cubicBezTo>
                <a:cubicBezTo>
                  <a:pt x="1220355" y="710447"/>
                  <a:pt x="1216807" y="691679"/>
                  <a:pt x="1222739" y="675861"/>
                </a:cubicBezTo>
                <a:cubicBezTo>
                  <a:pt x="1226933" y="664676"/>
                  <a:pt x="1237275" y="656728"/>
                  <a:pt x="1242617" y="646044"/>
                </a:cubicBezTo>
                <a:cubicBezTo>
                  <a:pt x="1268423" y="594434"/>
                  <a:pt x="1233609" y="635176"/>
                  <a:pt x="1272435" y="596348"/>
                </a:cubicBezTo>
                <a:cubicBezTo>
                  <a:pt x="1279061" y="576470"/>
                  <a:pt x="1283803" y="555861"/>
                  <a:pt x="1292313" y="536713"/>
                </a:cubicBezTo>
                <a:cubicBezTo>
                  <a:pt x="1297164" y="525797"/>
                  <a:pt x="1306849" y="517580"/>
                  <a:pt x="1312191" y="506896"/>
                </a:cubicBezTo>
                <a:cubicBezTo>
                  <a:pt x="1316876" y="497525"/>
                  <a:pt x="1318451" y="486889"/>
                  <a:pt x="1322130" y="477079"/>
                </a:cubicBezTo>
                <a:cubicBezTo>
                  <a:pt x="1327050" y="463958"/>
                  <a:pt x="1347436" y="417120"/>
                  <a:pt x="1351948" y="397566"/>
                </a:cubicBezTo>
                <a:cubicBezTo>
                  <a:pt x="1359545" y="364644"/>
                  <a:pt x="1371826" y="298174"/>
                  <a:pt x="1371826" y="298174"/>
                </a:cubicBezTo>
                <a:cubicBezTo>
                  <a:pt x="1368513" y="248478"/>
                  <a:pt x="1374562" y="197253"/>
                  <a:pt x="1361887" y="149087"/>
                </a:cubicBezTo>
                <a:cubicBezTo>
                  <a:pt x="1357134" y="131026"/>
                  <a:pt x="1295830" y="91047"/>
                  <a:pt x="1282374" y="79513"/>
                </a:cubicBezTo>
                <a:cubicBezTo>
                  <a:pt x="1271702" y="70365"/>
                  <a:pt x="1264844" y="56522"/>
                  <a:pt x="1252557" y="49696"/>
                </a:cubicBezTo>
                <a:cubicBezTo>
                  <a:pt x="1234240" y="39520"/>
                  <a:pt x="1213250" y="34900"/>
                  <a:pt x="1192922" y="29818"/>
                </a:cubicBezTo>
                <a:cubicBezTo>
                  <a:pt x="1179670" y="26505"/>
                  <a:pt x="1166300" y="23632"/>
                  <a:pt x="1153165" y="19879"/>
                </a:cubicBezTo>
                <a:cubicBezTo>
                  <a:pt x="1143091" y="17001"/>
                  <a:pt x="1133512" y="12481"/>
                  <a:pt x="1123348" y="9940"/>
                </a:cubicBezTo>
                <a:cubicBezTo>
                  <a:pt x="1106959" y="5843"/>
                  <a:pt x="1090217" y="3313"/>
                  <a:pt x="1073652" y="0"/>
                </a:cubicBezTo>
                <a:cubicBezTo>
                  <a:pt x="980887" y="3313"/>
                  <a:pt x="887750" y="999"/>
                  <a:pt x="795357" y="9940"/>
                </a:cubicBezTo>
                <a:cubicBezTo>
                  <a:pt x="783467" y="11091"/>
                  <a:pt x="776223" y="24476"/>
                  <a:pt x="765539" y="29818"/>
                </a:cubicBezTo>
                <a:cubicBezTo>
                  <a:pt x="756168" y="34503"/>
                  <a:pt x="745661" y="36444"/>
                  <a:pt x="735722" y="39757"/>
                </a:cubicBezTo>
                <a:lnTo>
                  <a:pt x="656209" y="99392"/>
                </a:lnTo>
                <a:cubicBezTo>
                  <a:pt x="653172" y="101729"/>
                  <a:pt x="597670" y="143262"/>
                  <a:pt x="586635" y="159027"/>
                </a:cubicBezTo>
                <a:cubicBezTo>
                  <a:pt x="546349" y="216579"/>
                  <a:pt x="542734" y="226951"/>
                  <a:pt x="517061" y="278296"/>
                </a:cubicBezTo>
                <a:cubicBezTo>
                  <a:pt x="513748" y="291548"/>
                  <a:pt x="512503" y="305497"/>
                  <a:pt x="507122" y="318053"/>
                </a:cubicBezTo>
                <a:cubicBezTo>
                  <a:pt x="467960" y="409429"/>
                  <a:pt x="504456" y="259137"/>
                  <a:pt x="467365" y="407505"/>
                </a:cubicBezTo>
                <a:cubicBezTo>
                  <a:pt x="462477" y="427056"/>
                  <a:pt x="461031" y="447313"/>
                  <a:pt x="457426" y="467140"/>
                </a:cubicBezTo>
                <a:cubicBezTo>
                  <a:pt x="454404" y="483761"/>
                  <a:pt x="450056" y="500138"/>
                  <a:pt x="447487" y="516835"/>
                </a:cubicBezTo>
                <a:cubicBezTo>
                  <a:pt x="443425" y="543235"/>
                  <a:pt x="442470" y="570095"/>
                  <a:pt x="437548" y="596348"/>
                </a:cubicBezTo>
                <a:cubicBezTo>
                  <a:pt x="427939" y="647599"/>
                  <a:pt x="421397" y="664679"/>
                  <a:pt x="407730" y="705679"/>
                </a:cubicBezTo>
                <a:cubicBezTo>
                  <a:pt x="404417" y="725557"/>
                  <a:pt x="401743" y="745552"/>
                  <a:pt x="397791" y="765313"/>
                </a:cubicBezTo>
                <a:cubicBezTo>
                  <a:pt x="395112" y="778708"/>
                  <a:pt x="389282" y="791485"/>
                  <a:pt x="387852" y="805070"/>
                </a:cubicBezTo>
                <a:cubicBezTo>
                  <a:pt x="382638" y="854602"/>
                  <a:pt x="386101" y="905029"/>
                  <a:pt x="377913" y="954157"/>
                </a:cubicBezTo>
                <a:cubicBezTo>
                  <a:pt x="374842" y="972585"/>
                  <a:pt x="349219" y="990579"/>
                  <a:pt x="338157" y="1003853"/>
                </a:cubicBezTo>
                <a:cubicBezTo>
                  <a:pt x="327552" y="1016579"/>
                  <a:pt x="319120" y="1031032"/>
                  <a:pt x="308339" y="1043609"/>
                </a:cubicBezTo>
                <a:cubicBezTo>
                  <a:pt x="299191" y="1054281"/>
                  <a:pt x="286692" y="1061989"/>
                  <a:pt x="278522" y="1073427"/>
                </a:cubicBezTo>
                <a:cubicBezTo>
                  <a:pt x="269910" y="1085484"/>
                  <a:pt x="268128" y="1101801"/>
                  <a:pt x="258643" y="1113183"/>
                </a:cubicBezTo>
                <a:cubicBezTo>
                  <a:pt x="250996" y="1122359"/>
                  <a:pt x="237816" y="1125195"/>
                  <a:pt x="228826" y="1133061"/>
                </a:cubicBezTo>
                <a:cubicBezTo>
                  <a:pt x="211195" y="1148488"/>
                  <a:pt x="179130" y="1182757"/>
                  <a:pt x="179130" y="1182757"/>
                </a:cubicBezTo>
                <a:cubicBezTo>
                  <a:pt x="172504" y="1196009"/>
                  <a:pt x="166875" y="1209808"/>
                  <a:pt x="159252" y="1222513"/>
                </a:cubicBezTo>
                <a:cubicBezTo>
                  <a:pt x="146960" y="1242999"/>
                  <a:pt x="130180" y="1260780"/>
                  <a:pt x="119496" y="1282148"/>
                </a:cubicBezTo>
                <a:cubicBezTo>
                  <a:pt x="94275" y="1332589"/>
                  <a:pt x="107836" y="1309577"/>
                  <a:pt x="79739" y="1351722"/>
                </a:cubicBezTo>
                <a:cubicBezTo>
                  <a:pt x="76426" y="1361661"/>
                  <a:pt x="74055" y="1371966"/>
                  <a:pt x="69800" y="1381540"/>
                </a:cubicBezTo>
                <a:cubicBezTo>
                  <a:pt x="60774" y="1401849"/>
                  <a:pt x="48237" y="1420539"/>
                  <a:pt x="39983" y="1441174"/>
                </a:cubicBezTo>
                <a:cubicBezTo>
                  <a:pt x="34910" y="1453857"/>
                  <a:pt x="33796" y="1467796"/>
                  <a:pt x="30043" y="1480931"/>
                </a:cubicBezTo>
                <a:cubicBezTo>
                  <a:pt x="27165" y="1491004"/>
                  <a:pt x="22982" y="1500674"/>
                  <a:pt x="20104" y="1510748"/>
                </a:cubicBezTo>
                <a:cubicBezTo>
                  <a:pt x="-4856" y="1598109"/>
                  <a:pt x="24056" y="1508832"/>
                  <a:pt x="226" y="1580322"/>
                </a:cubicBezTo>
                <a:cubicBezTo>
                  <a:pt x="3539" y="1639957"/>
                  <a:pt x="-6997" y="1702019"/>
                  <a:pt x="10165" y="1759227"/>
                </a:cubicBezTo>
                <a:cubicBezTo>
                  <a:pt x="15292" y="1776316"/>
                  <a:pt x="42052" y="1778026"/>
                  <a:pt x="59861" y="1779105"/>
                </a:cubicBezTo>
                <a:cubicBezTo>
                  <a:pt x="152456" y="1784717"/>
                  <a:pt x="256988" y="1765853"/>
                  <a:pt x="338157" y="1759227"/>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D122A53-A0D5-41DF-ABF8-8A5C4A833EE4}"/>
              </a:ext>
            </a:extLst>
          </p:cNvPr>
          <p:cNvSpPr txBox="1"/>
          <p:nvPr/>
        </p:nvSpPr>
        <p:spPr>
          <a:xfrm>
            <a:off x="1272208" y="5675243"/>
            <a:ext cx="880369" cy="369332"/>
          </a:xfrm>
          <a:prstGeom prst="rect">
            <a:avLst/>
          </a:prstGeom>
          <a:noFill/>
        </p:spPr>
        <p:txBody>
          <a:bodyPr wrap="none" rtlCol="0">
            <a:spAutoFit/>
          </a:bodyPr>
          <a:lstStyle/>
          <a:p>
            <a:r>
              <a:rPr lang="en-US" dirty="0">
                <a:solidFill>
                  <a:srgbClr val="C00000"/>
                </a:solidFill>
              </a:rPr>
              <a:t>ChildOf</a:t>
            </a:r>
          </a:p>
        </p:txBody>
      </p:sp>
      <p:sp>
        <p:nvSpPr>
          <p:cNvPr id="6" name="Rectangle 5">
            <a:extLst>
              <a:ext uri="{FF2B5EF4-FFF2-40B4-BE49-F238E27FC236}">
                <a16:creationId xmlns:a16="http://schemas.microsoft.com/office/drawing/2014/main" id="{F0B0BE44-0B2D-4F31-B25C-FA91E93BF46A}"/>
              </a:ext>
            </a:extLst>
          </p:cNvPr>
          <p:cNvSpPr/>
          <p:nvPr/>
        </p:nvSpPr>
        <p:spPr>
          <a:xfrm>
            <a:off x="6152322" y="1500809"/>
            <a:ext cx="3429000" cy="1590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B45E4D-43A3-4C2F-ADE5-66E99D7D2225}"/>
              </a:ext>
            </a:extLst>
          </p:cNvPr>
          <p:cNvSpPr/>
          <p:nvPr/>
        </p:nvSpPr>
        <p:spPr>
          <a:xfrm>
            <a:off x="7099852" y="1782417"/>
            <a:ext cx="2352261" cy="15571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AABDC3D-C44D-4B94-9D6D-066472C62622}"/>
              </a:ext>
            </a:extLst>
          </p:cNvPr>
          <p:cNvSpPr/>
          <p:nvPr/>
        </p:nvSpPr>
        <p:spPr>
          <a:xfrm>
            <a:off x="7063409" y="2461591"/>
            <a:ext cx="2408582" cy="16233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71EF3D6-9EC6-4A45-B348-9E7AE687A535}"/>
              </a:ext>
            </a:extLst>
          </p:cNvPr>
          <p:cNvSpPr/>
          <p:nvPr/>
        </p:nvSpPr>
        <p:spPr>
          <a:xfrm>
            <a:off x="6102625" y="5307497"/>
            <a:ext cx="2663687" cy="1590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878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BFE3-AC76-4463-9F2C-4CC9E152CCB8}"/>
              </a:ext>
            </a:extLst>
          </p:cNvPr>
          <p:cNvSpPr>
            <a:spLocks noGrp="1"/>
          </p:cNvSpPr>
          <p:nvPr>
            <p:ph type="title"/>
          </p:nvPr>
        </p:nvSpPr>
        <p:spPr>
          <a:xfrm>
            <a:off x="838200" y="-2618"/>
            <a:ext cx="10515600" cy="1325563"/>
          </a:xfrm>
        </p:spPr>
        <p:txBody>
          <a:bodyPr/>
          <a:lstStyle/>
          <a:p>
            <a:r>
              <a:rPr lang="en-US" dirty="0"/>
              <a:t>Record Segmentation</a:t>
            </a:r>
          </a:p>
        </p:txBody>
      </p:sp>
      <p:pic>
        <p:nvPicPr>
          <p:cNvPr id="5" name="Picture 4">
            <a:extLst>
              <a:ext uri="{FF2B5EF4-FFF2-40B4-BE49-F238E27FC236}">
                <a16:creationId xmlns:a16="http://schemas.microsoft.com/office/drawing/2014/main" id="{7A31E878-4DC9-498A-8731-B1B0CC8E2FDA}"/>
              </a:ext>
            </a:extLst>
          </p:cNvPr>
          <p:cNvPicPr>
            <a:picLocks noChangeAspect="1"/>
          </p:cNvPicPr>
          <p:nvPr/>
        </p:nvPicPr>
        <p:blipFill>
          <a:blip r:embed="rId3"/>
          <a:stretch>
            <a:fillRect/>
          </a:stretch>
        </p:blipFill>
        <p:spPr>
          <a:xfrm>
            <a:off x="631511" y="2431040"/>
            <a:ext cx="6551470" cy="3095118"/>
          </a:xfrm>
          <a:prstGeom prst="rect">
            <a:avLst/>
          </a:prstGeom>
        </p:spPr>
      </p:pic>
      <p:pic>
        <p:nvPicPr>
          <p:cNvPr id="4" name="Picture 3">
            <a:extLst>
              <a:ext uri="{FF2B5EF4-FFF2-40B4-BE49-F238E27FC236}">
                <a16:creationId xmlns:a16="http://schemas.microsoft.com/office/drawing/2014/main" id="{CD273680-2401-4D4E-8447-D60357627F1E}"/>
              </a:ext>
            </a:extLst>
          </p:cNvPr>
          <p:cNvPicPr>
            <a:picLocks noChangeAspect="1"/>
          </p:cNvPicPr>
          <p:nvPr/>
        </p:nvPicPr>
        <p:blipFill>
          <a:blip r:embed="rId4"/>
          <a:stretch>
            <a:fillRect/>
          </a:stretch>
        </p:blipFill>
        <p:spPr>
          <a:xfrm>
            <a:off x="6065734" y="1269517"/>
            <a:ext cx="6126266" cy="2403978"/>
          </a:xfrm>
          <a:prstGeom prst="rect">
            <a:avLst/>
          </a:prstGeom>
        </p:spPr>
      </p:pic>
      <p:pic>
        <p:nvPicPr>
          <p:cNvPr id="7" name="Picture 6">
            <a:extLst>
              <a:ext uri="{FF2B5EF4-FFF2-40B4-BE49-F238E27FC236}">
                <a16:creationId xmlns:a16="http://schemas.microsoft.com/office/drawing/2014/main" id="{39306F81-C296-42F4-94DA-73DBF1203D37}"/>
              </a:ext>
            </a:extLst>
          </p:cNvPr>
          <p:cNvPicPr>
            <a:picLocks noChangeAspect="1"/>
          </p:cNvPicPr>
          <p:nvPr/>
        </p:nvPicPr>
        <p:blipFill>
          <a:blip r:embed="rId5"/>
          <a:stretch>
            <a:fillRect/>
          </a:stretch>
        </p:blipFill>
        <p:spPr>
          <a:xfrm>
            <a:off x="5797619" y="5103949"/>
            <a:ext cx="5933266" cy="809833"/>
          </a:xfrm>
          <a:prstGeom prst="rect">
            <a:avLst/>
          </a:prstGeom>
        </p:spPr>
      </p:pic>
      <p:sp>
        <p:nvSpPr>
          <p:cNvPr id="10" name="Freeform: Shape 9">
            <a:extLst>
              <a:ext uri="{FF2B5EF4-FFF2-40B4-BE49-F238E27FC236}">
                <a16:creationId xmlns:a16="http://schemas.microsoft.com/office/drawing/2014/main" id="{8F4A2BB3-1FE1-4997-9A8E-9A62C20F58A8}"/>
              </a:ext>
            </a:extLst>
          </p:cNvPr>
          <p:cNvSpPr/>
          <p:nvPr/>
        </p:nvSpPr>
        <p:spPr>
          <a:xfrm>
            <a:off x="1759000" y="3766930"/>
            <a:ext cx="1371826" cy="1780134"/>
          </a:xfrm>
          <a:custGeom>
            <a:avLst/>
            <a:gdLst>
              <a:gd name="connsiteX0" fmla="*/ 338157 w 1371826"/>
              <a:gd name="connsiteY0" fmla="*/ 1759227 h 1780134"/>
              <a:gd name="connsiteX1" fmla="*/ 546878 w 1371826"/>
              <a:gd name="connsiteY1" fmla="*/ 1739348 h 1780134"/>
              <a:gd name="connsiteX2" fmla="*/ 596574 w 1371826"/>
              <a:gd name="connsiteY2" fmla="*/ 1729409 h 1780134"/>
              <a:gd name="connsiteX3" fmla="*/ 666148 w 1371826"/>
              <a:gd name="connsiteY3" fmla="*/ 1689653 h 1780134"/>
              <a:gd name="connsiteX4" fmla="*/ 705904 w 1371826"/>
              <a:gd name="connsiteY4" fmla="*/ 1659835 h 1780134"/>
              <a:gd name="connsiteX5" fmla="*/ 795357 w 1371826"/>
              <a:gd name="connsiteY5" fmla="*/ 1610140 h 1780134"/>
              <a:gd name="connsiteX6" fmla="*/ 835113 w 1371826"/>
              <a:gd name="connsiteY6" fmla="*/ 1540566 h 1780134"/>
              <a:gd name="connsiteX7" fmla="*/ 874870 w 1371826"/>
              <a:gd name="connsiteY7" fmla="*/ 1461053 h 1780134"/>
              <a:gd name="connsiteX8" fmla="*/ 924565 w 1371826"/>
              <a:gd name="connsiteY8" fmla="*/ 1391479 h 1780134"/>
              <a:gd name="connsiteX9" fmla="*/ 964322 w 1371826"/>
              <a:gd name="connsiteY9" fmla="*/ 1311966 h 1780134"/>
              <a:gd name="connsiteX10" fmla="*/ 1004078 w 1371826"/>
              <a:gd name="connsiteY10" fmla="*/ 1202635 h 1780134"/>
              <a:gd name="connsiteX11" fmla="*/ 1023957 w 1371826"/>
              <a:gd name="connsiteY11" fmla="*/ 1143000 h 1780134"/>
              <a:gd name="connsiteX12" fmla="*/ 1033896 w 1371826"/>
              <a:gd name="connsiteY12" fmla="*/ 1103244 h 1780134"/>
              <a:gd name="connsiteX13" fmla="*/ 1053774 w 1371826"/>
              <a:gd name="connsiteY13" fmla="*/ 1063487 h 1780134"/>
              <a:gd name="connsiteX14" fmla="*/ 1073652 w 1371826"/>
              <a:gd name="connsiteY14" fmla="*/ 983974 h 1780134"/>
              <a:gd name="connsiteX15" fmla="*/ 1093530 w 1371826"/>
              <a:gd name="connsiteY15" fmla="*/ 954157 h 1780134"/>
              <a:gd name="connsiteX16" fmla="*/ 1133287 w 1371826"/>
              <a:gd name="connsiteY16" fmla="*/ 864705 h 1780134"/>
              <a:gd name="connsiteX17" fmla="*/ 1173043 w 1371826"/>
              <a:gd name="connsiteY17" fmla="*/ 795131 h 1780134"/>
              <a:gd name="connsiteX18" fmla="*/ 1212800 w 1371826"/>
              <a:gd name="connsiteY18" fmla="*/ 725557 h 1780134"/>
              <a:gd name="connsiteX19" fmla="*/ 1222739 w 1371826"/>
              <a:gd name="connsiteY19" fmla="*/ 675861 h 1780134"/>
              <a:gd name="connsiteX20" fmla="*/ 1242617 w 1371826"/>
              <a:gd name="connsiteY20" fmla="*/ 646044 h 1780134"/>
              <a:gd name="connsiteX21" fmla="*/ 1272435 w 1371826"/>
              <a:gd name="connsiteY21" fmla="*/ 596348 h 1780134"/>
              <a:gd name="connsiteX22" fmla="*/ 1292313 w 1371826"/>
              <a:gd name="connsiteY22" fmla="*/ 536713 h 1780134"/>
              <a:gd name="connsiteX23" fmla="*/ 1312191 w 1371826"/>
              <a:gd name="connsiteY23" fmla="*/ 506896 h 1780134"/>
              <a:gd name="connsiteX24" fmla="*/ 1322130 w 1371826"/>
              <a:gd name="connsiteY24" fmla="*/ 477079 h 1780134"/>
              <a:gd name="connsiteX25" fmla="*/ 1351948 w 1371826"/>
              <a:gd name="connsiteY25" fmla="*/ 397566 h 1780134"/>
              <a:gd name="connsiteX26" fmla="*/ 1371826 w 1371826"/>
              <a:gd name="connsiteY26" fmla="*/ 298174 h 1780134"/>
              <a:gd name="connsiteX27" fmla="*/ 1361887 w 1371826"/>
              <a:gd name="connsiteY27" fmla="*/ 149087 h 1780134"/>
              <a:gd name="connsiteX28" fmla="*/ 1282374 w 1371826"/>
              <a:gd name="connsiteY28" fmla="*/ 79513 h 1780134"/>
              <a:gd name="connsiteX29" fmla="*/ 1252557 w 1371826"/>
              <a:gd name="connsiteY29" fmla="*/ 49696 h 1780134"/>
              <a:gd name="connsiteX30" fmla="*/ 1192922 w 1371826"/>
              <a:gd name="connsiteY30" fmla="*/ 29818 h 1780134"/>
              <a:gd name="connsiteX31" fmla="*/ 1153165 w 1371826"/>
              <a:gd name="connsiteY31" fmla="*/ 19879 h 1780134"/>
              <a:gd name="connsiteX32" fmla="*/ 1123348 w 1371826"/>
              <a:gd name="connsiteY32" fmla="*/ 9940 h 1780134"/>
              <a:gd name="connsiteX33" fmla="*/ 1073652 w 1371826"/>
              <a:gd name="connsiteY33" fmla="*/ 0 h 1780134"/>
              <a:gd name="connsiteX34" fmla="*/ 795357 w 1371826"/>
              <a:gd name="connsiteY34" fmla="*/ 9940 h 1780134"/>
              <a:gd name="connsiteX35" fmla="*/ 765539 w 1371826"/>
              <a:gd name="connsiteY35" fmla="*/ 29818 h 1780134"/>
              <a:gd name="connsiteX36" fmla="*/ 735722 w 1371826"/>
              <a:gd name="connsiteY36" fmla="*/ 39757 h 1780134"/>
              <a:gd name="connsiteX37" fmla="*/ 656209 w 1371826"/>
              <a:gd name="connsiteY37" fmla="*/ 99392 h 1780134"/>
              <a:gd name="connsiteX38" fmla="*/ 586635 w 1371826"/>
              <a:gd name="connsiteY38" fmla="*/ 159027 h 1780134"/>
              <a:gd name="connsiteX39" fmla="*/ 517061 w 1371826"/>
              <a:gd name="connsiteY39" fmla="*/ 278296 h 1780134"/>
              <a:gd name="connsiteX40" fmla="*/ 507122 w 1371826"/>
              <a:gd name="connsiteY40" fmla="*/ 318053 h 1780134"/>
              <a:gd name="connsiteX41" fmla="*/ 467365 w 1371826"/>
              <a:gd name="connsiteY41" fmla="*/ 407505 h 1780134"/>
              <a:gd name="connsiteX42" fmla="*/ 457426 w 1371826"/>
              <a:gd name="connsiteY42" fmla="*/ 467140 h 1780134"/>
              <a:gd name="connsiteX43" fmla="*/ 447487 w 1371826"/>
              <a:gd name="connsiteY43" fmla="*/ 516835 h 1780134"/>
              <a:gd name="connsiteX44" fmla="*/ 437548 w 1371826"/>
              <a:gd name="connsiteY44" fmla="*/ 596348 h 1780134"/>
              <a:gd name="connsiteX45" fmla="*/ 407730 w 1371826"/>
              <a:gd name="connsiteY45" fmla="*/ 705679 h 1780134"/>
              <a:gd name="connsiteX46" fmla="*/ 397791 w 1371826"/>
              <a:gd name="connsiteY46" fmla="*/ 765313 h 1780134"/>
              <a:gd name="connsiteX47" fmla="*/ 387852 w 1371826"/>
              <a:gd name="connsiteY47" fmla="*/ 805070 h 1780134"/>
              <a:gd name="connsiteX48" fmla="*/ 377913 w 1371826"/>
              <a:gd name="connsiteY48" fmla="*/ 954157 h 1780134"/>
              <a:gd name="connsiteX49" fmla="*/ 338157 w 1371826"/>
              <a:gd name="connsiteY49" fmla="*/ 1003853 h 1780134"/>
              <a:gd name="connsiteX50" fmla="*/ 308339 w 1371826"/>
              <a:gd name="connsiteY50" fmla="*/ 1043609 h 1780134"/>
              <a:gd name="connsiteX51" fmla="*/ 278522 w 1371826"/>
              <a:gd name="connsiteY51" fmla="*/ 1073427 h 1780134"/>
              <a:gd name="connsiteX52" fmla="*/ 258643 w 1371826"/>
              <a:gd name="connsiteY52" fmla="*/ 1113183 h 1780134"/>
              <a:gd name="connsiteX53" fmla="*/ 228826 w 1371826"/>
              <a:gd name="connsiteY53" fmla="*/ 1133061 h 1780134"/>
              <a:gd name="connsiteX54" fmla="*/ 179130 w 1371826"/>
              <a:gd name="connsiteY54" fmla="*/ 1182757 h 1780134"/>
              <a:gd name="connsiteX55" fmla="*/ 159252 w 1371826"/>
              <a:gd name="connsiteY55" fmla="*/ 1222513 h 1780134"/>
              <a:gd name="connsiteX56" fmla="*/ 119496 w 1371826"/>
              <a:gd name="connsiteY56" fmla="*/ 1282148 h 1780134"/>
              <a:gd name="connsiteX57" fmla="*/ 79739 w 1371826"/>
              <a:gd name="connsiteY57" fmla="*/ 1351722 h 1780134"/>
              <a:gd name="connsiteX58" fmla="*/ 69800 w 1371826"/>
              <a:gd name="connsiteY58" fmla="*/ 1381540 h 1780134"/>
              <a:gd name="connsiteX59" fmla="*/ 39983 w 1371826"/>
              <a:gd name="connsiteY59" fmla="*/ 1441174 h 1780134"/>
              <a:gd name="connsiteX60" fmla="*/ 30043 w 1371826"/>
              <a:gd name="connsiteY60" fmla="*/ 1480931 h 1780134"/>
              <a:gd name="connsiteX61" fmla="*/ 20104 w 1371826"/>
              <a:gd name="connsiteY61" fmla="*/ 1510748 h 1780134"/>
              <a:gd name="connsiteX62" fmla="*/ 226 w 1371826"/>
              <a:gd name="connsiteY62" fmla="*/ 1580322 h 1780134"/>
              <a:gd name="connsiteX63" fmla="*/ 10165 w 1371826"/>
              <a:gd name="connsiteY63" fmla="*/ 1759227 h 1780134"/>
              <a:gd name="connsiteX64" fmla="*/ 59861 w 1371826"/>
              <a:gd name="connsiteY64" fmla="*/ 1779105 h 1780134"/>
              <a:gd name="connsiteX65" fmla="*/ 338157 w 1371826"/>
              <a:gd name="connsiteY65" fmla="*/ 1759227 h 17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71826" h="1780134">
                <a:moveTo>
                  <a:pt x="338157" y="1759227"/>
                </a:moveTo>
                <a:cubicBezTo>
                  <a:pt x="419326" y="1752601"/>
                  <a:pt x="470397" y="1751114"/>
                  <a:pt x="546878" y="1739348"/>
                </a:cubicBezTo>
                <a:cubicBezTo>
                  <a:pt x="563575" y="1736779"/>
                  <a:pt x="580009" y="1732722"/>
                  <a:pt x="596574" y="1729409"/>
                </a:cubicBezTo>
                <a:cubicBezTo>
                  <a:pt x="740711" y="1621306"/>
                  <a:pt x="559898" y="1750368"/>
                  <a:pt x="666148" y="1689653"/>
                </a:cubicBezTo>
                <a:cubicBezTo>
                  <a:pt x="680531" y="1681434"/>
                  <a:pt x="692121" y="1669024"/>
                  <a:pt x="705904" y="1659835"/>
                </a:cubicBezTo>
                <a:cubicBezTo>
                  <a:pt x="743341" y="1634877"/>
                  <a:pt x="757468" y="1629084"/>
                  <a:pt x="795357" y="1610140"/>
                </a:cubicBezTo>
                <a:cubicBezTo>
                  <a:pt x="817299" y="1544311"/>
                  <a:pt x="788314" y="1620793"/>
                  <a:pt x="835113" y="1540566"/>
                </a:cubicBezTo>
                <a:cubicBezTo>
                  <a:pt x="850044" y="1514970"/>
                  <a:pt x="857091" y="1484759"/>
                  <a:pt x="874870" y="1461053"/>
                </a:cubicBezTo>
                <a:cubicBezTo>
                  <a:pt x="881620" y="1452052"/>
                  <a:pt x="917300" y="1406010"/>
                  <a:pt x="924565" y="1391479"/>
                </a:cubicBezTo>
                <a:cubicBezTo>
                  <a:pt x="973190" y="1294228"/>
                  <a:pt x="918269" y="1381042"/>
                  <a:pt x="964322" y="1311966"/>
                </a:cubicBezTo>
                <a:cubicBezTo>
                  <a:pt x="1022309" y="1138003"/>
                  <a:pt x="948774" y="1354721"/>
                  <a:pt x="1004078" y="1202635"/>
                </a:cubicBezTo>
                <a:cubicBezTo>
                  <a:pt x="1011239" y="1182943"/>
                  <a:pt x="1017936" y="1163070"/>
                  <a:pt x="1023957" y="1143000"/>
                </a:cubicBezTo>
                <a:cubicBezTo>
                  <a:pt x="1027882" y="1129916"/>
                  <a:pt x="1029100" y="1116034"/>
                  <a:pt x="1033896" y="1103244"/>
                </a:cubicBezTo>
                <a:cubicBezTo>
                  <a:pt x="1039098" y="1089371"/>
                  <a:pt x="1047938" y="1077106"/>
                  <a:pt x="1053774" y="1063487"/>
                </a:cubicBezTo>
                <a:cubicBezTo>
                  <a:pt x="1090562" y="977648"/>
                  <a:pt x="1026980" y="1108435"/>
                  <a:pt x="1073652" y="983974"/>
                </a:cubicBezTo>
                <a:cubicBezTo>
                  <a:pt x="1077846" y="972789"/>
                  <a:pt x="1086904" y="964096"/>
                  <a:pt x="1093530" y="954157"/>
                </a:cubicBezTo>
                <a:cubicBezTo>
                  <a:pt x="1109735" y="889341"/>
                  <a:pt x="1094208" y="935048"/>
                  <a:pt x="1133287" y="864705"/>
                </a:cubicBezTo>
                <a:cubicBezTo>
                  <a:pt x="1175322" y="789042"/>
                  <a:pt x="1131390" y="857610"/>
                  <a:pt x="1173043" y="795131"/>
                </a:cubicBezTo>
                <a:cubicBezTo>
                  <a:pt x="1205578" y="664999"/>
                  <a:pt x="1153582" y="843995"/>
                  <a:pt x="1212800" y="725557"/>
                </a:cubicBezTo>
                <a:cubicBezTo>
                  <a:pt x="1220355" y="710447"/>
                  <a:pt x="1216807" y="691679"/>
                  <a:pt x="1222739" y="675861"/>
                </a:cubicBezTo>
                <a:cubicBezTo>
                  <a:pt x="1226933" y="664676"/>
                  <a:pt x="1237275" y="656728"/>
                  <a:pt x="1242617" y="646044"/>
                </a:cubicBezTo>
                <a:cubicBezTo>
                  <a:pt x="1268423" y="594434"/>
                  <a:pt x="1233609" y="635176"/>
                  <a:pt x="1272435" y="596348"/>
                </a:cubicBezTo>
                <a:cubicBezTo>
                  <a:pt x="1279061" y="576470"/>
                  <a:pt x="1283803" y="555861"/>
                  <a:pt x="1292313" y="536713"/>
                </a:cubicBezTo>
                <a:cubicBezTo>
                  <a:pt x="1297164" y="525797"/>
                  <a:pt x="1306849" y="517580"/>
                  <a:pt x="1312191" y="506896"/>
                </a:cubicBezTo>
                <a:cubicBezTo>
                  <a:pt x="1316876" y="497525"/>
                  <a:pt x="1318451" y="486889"/>
                  <a:pt x="1322130" y="477079"/>
                </a:cubicBezTo>
                <a:cubicBezTo>
                  <a:pt x="1327050" y="463958"/>
                  <a:pt x="1347436" y="417120"/>
                  <a:pt x="1351948" y="397566"/>
                </a:cubicBezTo>
                <a:cubicBezTo>
                  <a:pt x="1359545" y="364644"/>
                  <a:pt x="1371826" y="298174"/>
                  <a:pt x="1371826" y="298174"/>
                </a:cubicBezTo>
                <a:cubicBezTo>
                  <a:pt x="1368513" y="248478"/>
                  <a:pt x="1374562" y="197253"/>
                  <a:pt x="1361887" y="149087"/>
                </a:cubicBezTo>
                <a:cubicBezTo>
                  <a:pt x="1357134" y="131026"/>
                  <a:pt x="1295830" y="91047"/>
                  <a:pt x="1282374" y="79513"/>
                </a:cubicBezTo>
                <a:cubicBezTo>
                  <a:pt x="1271702" y="70365"/>
                  <a:pt x="1264844" y="56522"/>
                  <a:pt x="1252557" y="49696"/>
                </a:cubicBezTo>
                <a:cubicBezTo>
                  <a:pt x="1234240" y="39520"/>
                  <a:pt x="1213250" y="34900"/>
                  <a:pt x="1192922" y="29818"/>
                </a:cubicBezTo>
                <a:cubicBezTo>
                  <a:pt x="1179670" y="26505"/>
                  <a:pt x="1166300" y="23632"/>
                  <a:pt x="1153165" y="19879"/>
                </a:cubicBezTo>
                <a:cubicBezTo>
                  <a:pt x="1143091" y="17001"/>
                  <a:pt x="1133512" y="12481"/>
                  <a:pt x="1123348" y="9940"/>
                </a:cubicBezTo>
                <a:cubicBezTo>
                  <a:pt x="1106959" y="5843"/>
                  <a:pt x="1090217" y="3313"/>
                  <a:pt x="1073652" y="0"/>
                </a:cubicBezTo>
                <a:cubicBezTo>
                  <a:pt x="980887" y="3313"/>
                  <a:pt x="887750" y="999"/>
                  <a:pt x="795357" y="9940"/>
                </a:cubicBezTo>
                <a:cubicBezTo>
                  <a:pt x="783467" y="11091"/>
                  <a:pt x="776223" y="24476"/>
                  <a:pt x="765539" y="29818"/>
                </a:cubicBezTo>
                <a:cubicBezTo>
                  <a:pt x="756168" y="34503"/>
                  <a:pt x="745661" y="36444"/>
                  <a:pt x="735722" y="39757"/>
                </a:cubicBezTo>
                <a:lnTo>
                  <a:pt x="656209" y="99392"/>
                </a:lnTo>
                <a:cubicBezTo>
                  <a:pt x="653172" y="101729"/>
                  <a:pt x="597670" y="143262"/>
                  <a:pt x="586635" y="159027"/>
                </a:cubicBezTo>
                <a:cubicBezTo>
                  <a:pt x="546349" y="216579"/>
                  <a:pt x="542734" y="226951"/>
                  <a:pt x="517061" y="278296"/>
                </a:cubicBezTo>
                <a:cubicBezTo>
                  <a:pt x="513748" y="291548"/>
                  <a:pt x="512503" y="305497"/>
                  <a:pt x="507122" y="318053"/>
                </a:cubicBezTo>
                <a:cubicBezTo>
                  <a:pt x="467960" y="409429"/>
                  <a:pt x="504456" y="259137"/>
                  <a:pt x="467365" y="407505"/>
                </a:cubicBezTo>
                <a:cubicBezTo>
                  <a:pt x="462477" y="427056"/>
                  <a:pt x="461031" y="447313"/>
                  <a:pt x="457426" y="467140"/>
                </a:cubicBezTo>
                <a:cubicBezTo>
                  <a:pt x="454404" y="483761"/>
                  <a:pt x="450056" y="500138"/>
                  <a:pt x="447487" y="516835"/>
                </a:cubicBezTo>
                <a:cubicBezTo>
                  <a:pt x="443425" y="543235"/>
                  <a:pt x="442470" y="570095"/>
                  <a:pt x="437548" y="596348"/>
                </a:cubicBezTo>
                <a:cubicBezTo>
                  <a:pt x="427939" y="647599"/>
                  <a:pt x="421397" y="664679"/>
                  <a:pt x="407730" y="705679"/>
                </a:cubicBezTo>
                <a:cubicBezTo>
                  <a:pt x="404417" y="725557"/>
                  <a:pt x="401743" y="745552"/>
                  <a:pt x="397791" y="765313"/>
                </a:cubicBezTo>
                <a:cubicBezTo>
                  <a:pt x="395112" y="778708"/>
                  <a:pt x="389282" y="791485"/>
                  <a:pt x="387852" y="805070"/>
                </a:cubicBezTo>
                <a:cubicBezTo>
                  <a:pt x="382638" y="854602"/>
                  <a:pt x="386101" y="905029"/>
                  <a:pt x="377913" y="954157"/>
                </a:cubicBezTo>
                <a:cubicBezTo>
                  <a:pt x="374842" y="972585"/>
                  <a:pt x="349219" y="990579"/>
                  <a:pt x="338157" y="1003853"/>
                </a:cubicBezTo>
                <a:cubicBezTo>
                  <a:pt x="327552" y="1016579"/>
                  <a:pt x="319120" y="1031032"/>
                  <a:pt x="308339" y="1043609"/>
                </a:cubicBezTo>
                <a:cubicBezTo>
                  <a:pt x="299191" y="1054281"/>
                  <a:pt x="286692" y="1061989"/>
                  <a:pt x="278522" y="1073427"/>
                </a:cubicBezTo>
                <a:cubicBezTo>
                  <a:pt x="269910" y="1085484"/>
                  <a:pt x="268128" y="1101801"/>
                  <a:pt x="258643" y="1113183"/>
                </a:cubicBezTo>
                <a:cubicBezTo>
                  <a:pt x="250996" y="1122359"/>
                  <a:pt x="237816" y="1125195"/>
                  <a:pt x="228826" y="1133061"/>
                </a:cubicBezTo>
                <a:cubicBezTo>
                  <a:pt x="211195" y="1148488"/>
                  <a:pt x="179130" y="1182757"/>
                  <a:pt x="179130" y="1182757"/>
                </a:cubicBezTo>
                <a:cubicBezTo>
                  <a:pt x="172504" y="1196009"/>
                  <a:pt x="166875" y="1209808"/>
                  <a:pt x="159252" y="1222513"/>
                </a:cubicBezTo>
                <a:cubicBezTo>
                  <a:pt x="146960" y="1242999"/>
                  <a:pt x="130180" y="1260780"/>
                  <a:pt x="119496" y="1282148"/>
                </a:cubicBezTo>
                <a:cubicBezTo>
                  <a:pt x="94275" y="1332589"/>
                  <a:pt x="107836" y="1309577"/>
                  <a:pt x="79739" y="1351722"/>
                </a:cubicBezTo>
                <a:cubicBezTo>
                  <a:pt x="76426" y="1361661"/>
                  <a:pt x="74055" y="1371966"/>
                  <a:pt x="69800" y="1381540"/>
                </a:cubicBezTo>
                <a:cubicBezTo>
                  <a:pt x="60774" y="1401849"/>
                  <a:pt x="48237" y="1420539"/>
                  <a:pt x="39983" y="1441174"/>
                </a:cubicBezTo>
                <a:cubicBezTo>
                  <a:pt x="34910" y="1453857"/>
                  <a:pt x="33796" y="1467796"/>
                  <a:pt x="30043" y="1480931"/>
                </a:cubicBezTo>
                <a:cubicBezTo>
                  <a:pt x="27165" y="1491004"/>
                  <a:pt x="22982" y="1500674"/>
                  <a:pt x="20104" y="1510748"/>
                </a:cubicBezTo>
                <a:cubicBezTo>
                  <a:pt x="-4856" y="1598109"/>
                  <a:pt x="24056" y="1508832"/>
                  <a:pt x="226" y="1580322"/>
                </a:cubicBezTo>
                <a:cubicBezTo>
                  <a:pt x="3539" y="1639957"/>
                  <a:pt x="-6997" y="1702019"/>
                  <a:pt x="10165" y="1759227"/>
                </a:cubicBezTo>
                <a:cubicBezTo>
                  <a:pt x="15292" y="1776316"/>
                  <a:pt x="42052" y="1778026"/>
                  <a:pt x="59861" y="1779105"/>
                </a:cubicBezTo>
                <a:cubicBezTo>
                  <a:pt x="152456" y="1784717"/>
                  <a:pt x="256988" y="1765853"/>
                  <a:pt x="338157" y="1759227"/>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D122A53-A0D5-41DF-ABF8-8A5C4A833EE4}"/>
              </a:ext>
            </a:extLst>
          </p:cNvPr>
          <p:cNvSpPr txBox="1"/>
          <p:nvPr/>
        </p:nvSpPr>
        <p:spPr>
          <a:xfrm>
            <a:off x="1272208" y="5675243"/>
            <a:ext cx="1933286" cy="369332"/>
          </a:xfrm>
          <a:prstGeom prst="rect">
            <a:avLst/>
          </a:prstGeom>
          <a:noFill/>
        </p:spPr>
        <p:txBody>
          <a:bodyPr wrap="none" rtlCol="0">
            <a:spAutoFit/>
          </a:bodyPr>
          <a:lstStyle/>
          <a:p>
            <a:r>
              <a:rPr lang="en-US" dirty="0" err="1">
                <a:solidFill>
                  <a:srgbClr val="C00000"/>
                </a:solidFill>
              </a:rPr>
              <a:t>ParentOf</a:t>
            </a:r>
            <a:r>
              <a:rPr lang="en-US" dirty="0">
                <a:solidFill>
                  <a:srgbClr val="C00000"/>
                </a:solidFill>
              </a:rPr>
              <a:t> or Family</a:t>
            </a:r>
          </a:p>
        </p:txBody>
      </p:sp>
      <p:sp>
        <p:nvSpPr>
          <p:cNvPr id="6" name="Rectangle 5">
            <a:extLst>
              <a:ext uri="{FF2B5EF4-FFF2-40B4-BE49-F238E27FC236}">
                <a16:creationId xmlns:a16="http://schemas.microsoft.com/office/drawing/2014/main" id="{F0B0BE44-0B2D-4F31-B25C-FA91E93BF46A}"/>
              </a:ext>
            </a:extLst>
          </p:cNvPr>
          <p:cNvSpPr/>
          <p:nvPr/>
        </p:nvSpPr>
        <p:spPr>
          <a:xfrm>
            <a:off x="6152322" y="1500809"/>
            <a:ext cx="5963478" cy="21667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71EF3D6-9EC6-4A45-B348-9E7AE687A535}"/>
              </a:ext>
            </a:extLst>
          </p:cNvPr>
          <p:cNvSpPr/>
          <p:nvPr/>
        </p:nvSpPr>
        <p:spPr>
          <a:xfrm>
            <a:off x="6102625" y="5307497"/>
            <a:ext cx="5466523" cy="4472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748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BFE3-AC76-4463-9F2C-4CC9E152CCB8}"/>
              </a:ext>
            </a:extLst>
          </p:cNvPr>
          <p:cNvSpPr>
            <a:spLocks noGrp="1"/>
          </p:cNvSpPr>
          <p:nvPr>
            <p:ph type="title"/>
          </p:nvPr>
        </p:nvSpPr>
        <p:spPr>
          <a:xfrm>
            <a:off x="838200" y="-2618"/>
            <a:ext cx="10515600" cy="1325563"/>
          </a:xfrm>
        </p:spPr>
        <p:txBody>
          <a:bodyPr/>
          <a:lstStyle/>
          <a:p>
            <a:r>
              <a:rPr lang="en-US" dirty="0"/>
              <a:t>Record Segmentation</a:t>
            </a:r>
          </a:p>
        </p:txBody>
      </p:sp>
      <p:pic>
        <p:nvPicPr>
          <p:cNvPr id="5" name="Picture 4">
            <a:extLst>
              <a:ext uri="{FF2B5EF4-FFF2-40B4-BE49-F238E27FC236}">
                <a16:creationId xmlns:a16="http://schemas.microsoft.com/office/drawing/2014/main" id="{7A31E878-4DC9-498A-8731-B1B0CC8E2FDA}"/>
              </a:ext>
            </a:extLst>
          </p:cNvPr>
          <p:cNvPicPr>
            <a:picLocks noChangeAspect="1"/>
          </p:cNvPicPr>
          <p:nvPr/>
        </p:nvPicPr>
        <p:blipFill>
          <a:blip r:embed="rId3"/>
          <a:stretch>
            <a:fillRect/>
          </a:stretch>
        </p:blipFill>
        <p:spPr>
          <a:xfrm>
            <a:off x="631511" y="2431040"/>
            <a:ext cx="6551470" cy="3095118"/>
          </a:xfrm>
          <a:prstGeom prst="rect">
            <a:avLst/>
          </a:prstGeom>
        </p:spPr>
      </p:pic>
      <p:pic>
        <p:nvPicPr>
          <p:cNvPr id="4" name="Picture 3">
            <a:extLst>
              <a:ext uri="{FF2B5EF4-FFF2-40B4-BE49-F238E27FC236}">
                <a16:creationId xmlns:a16="http://schemas.microsoft.com/office/drawing/2014/main" id="{CD273680-2401-4D4E-8447-D60357627F1E}"/>
              </a:ext>
            </a:extLst>
          </p:cNvPr>
          <p:cNvPicPr>
            <a:picLocks noChangeAspect="1"/>
          </p:cNvPicPr>
          <p:nvPr/>
        </p:nvPicPr>
        <p:blipFill>
          <a:blip r:embed="rId4"/>
          <a:stretch>
            <a:fillRect/>
          </a:stretch>
        </p:blipFill>
        <p:spPr>
          <a:xfrm>
            <a:off x="6065734" y="1269517"/>
            <a:ext cx="6126266" cy="2403978"/>
          </a:xfrm>
          <a:prstGeom prst="rect">
            <a:avLst/>
          </a:prstGeom>
        </p:spPr>
      </p:pic>
      <p:pic>
        <p:nvPicPr>
          <p:cNvPr id="7" name="Picture 6">
            <a:extLst>
              <a:ext uri="{FF2B5EF4-FFF2-40B4-BE49-F238E27FC236}">
                <a16:creationId xmlns:a16="http://schemas.microsoft.com/office/drawing/2014/main" id="{39306F81-C296-42F4-94DA-73DBF1203D37}"/>
              </a:ext>
            </a:extLst>
          </p:cNvPr>
          <p:cNvPicPr>
            <a:picLocks noChangeAspect="1"/>
          </p:cNvPicPr>
          <p:nvPr/>
        </p:nvPicPr>
        <p:blipFill>
          <a:blip r:embed="rId5"/>
          <a:stretch>
            <a:fillRect/>
          </a:stretch>
        </p:blipFill>
        <p:spPr>
          <a:xfrm>
            <a:off x="5797619" y="5103949"/>
            <a:ext cx="5933266" cy="809833"/>
          </a:xfrm>
          <a:prstGeom prst="rect">
            <a:avLst/>
          </a:prstGeom>
        </p:spPr>
      </p:pic>
      <p:sp>
        <p:nvSpPr>
          <p:cNvPr id="9" name="Freeform: Shape 8">
            <a:extLst>
              <a:ext uri="{FF2B5EF4-FFF2-40B4-BE49-F238E27FC236}">
                <a16:creationId xmlns:a16="http://schemas.microsoft.com/office/drawing/2014/main" id="{48900933-0FA6-4EAD-8198-0A7F3E0A0CAD}"/>
              </a:ext>
            </a:extLst>
          </p:cNvPr>
          <p:cNvSpPr/>
          <p:nvPr/>
        </p:nvSpPr>
        <p:spPr>
          <a:xfrm>
            <a:off x="2391946" y="3200400"/>
            <a:ext cx="3270459" cy="1341783"/>
          </a:xfrm>
          <a:custGeom>
            <a:avLst/>
            <a:gdLst>
              <a:gd name="connsiteX0" fmla="*/ 3263419 w 3270459"/>
              <a:gd name="connsiteY0" fmla="*/ 288235 h 1341783"/>
              <a:gd name="connsiteX1" fmla="*/ 3233602 w 3270459"/>
              <a:gd name="connsiteY1" fmla="*/ 159026 h 1341783"/>
              <a:gd name="connsiteX2" fmla="*/ 3223663 w 3270459"/>
              <a:gd name="connsiteY2" fmla="*/ 119270 h 1341783"/>
              <a:gd name="connsiteX3" fmla="*/ 3203784 w 3270459"/>
              <a:gd name="connsiteY3" fmla="*/ 99391 h 1341783"/>
              <a:gd name="connsiteX4" fmla="*/ 3144150 w 3270459"/>
              <a:gd name="connsiteY4" fmla="*/ 59635 h 1341783"/>
              <a:gd name="connsiteX5" fmla="*/ 3104393 w 3270459"/>
              <a:gd name="connsiteY5" fmla="*/ 39757 h 1341783"/>
              <a:gd name="connsiteX6" fmla="*/ 2875793 w 3270459"/>
              <a:gd name="connsiteY6" fmla="*/ 19878 h 1341783"/>
              <a:gd name="connsiteX7" fmla="*/ 2746584 w 3270459"/>
              <a:gd name="connsiteY7" fmla="*/ 0 h 1341783"/>
              <a:gd name="connsiteX8" fmla="*/ 2378837 w 3270459"/>
              <a:gd name="connsiteY8" fmla="*/ 9939 h 1341783"/>
              <a:gd name="connsiteX9" fmla="*/ 2269506 w 3270459"/>
              <a:gd name="connsiteY9" fmla="*/ 29817 h 1341783"/>
              <a:gd name="connsiteX10" fmla="*/ 2140297 w 3270459"/>
              <a:gd name="connsiteY10" fmla="*/ 49696 h 1341783"/>
              <a:gd name="connsiteX11" fmla="*/ 2080663 w 3270459"/>
              <a:gd name="connsiteY11" fmla="*/ 79513 h 1341783"/>
              <a:gd name="connsiteX12" fmla="*/ 2001150 w 3270459"/>
              <a:gd name="connsiteY12" fmla="*/ 109330 h 1341783"/>
              <a:gd name="connsiteX13" fmla="*/ 1961393 w 3270459"/>
              <a:gd name="connsiteY13" fmla="*/ 129209 h 1341783"/>
              <a:gd name="connsiteX14" fmla="*/ 1901758 w 3270459"/>
              <a:gd name="connsiteY14" fmla="*/ 188843 h 1341783"/>
              <a:gd name="connsiteX15" fmla="*/ 1891819 w 3270459"/>
              <a:gd name="connsiteY15" fmla="*/ 218661 h 1341783"/>
              <a:gd name="connsiteX16" fmla="*/ 1862002 w 3270459"/>
              <a:gd name="connsiteY16" fmla="*/ 248478 h 1341783"/>
              <a:gd name="connsiteX17" fmla="*/ 1752671 w 3270459"/>
              <a:gd name="connsiteY17" fmla="*/ 327991 h 1341783"/>
              <a:gd name="connsiteX18" fmla="*/ 1693037 w 3270459"/>
              <a:gd name="connsiteY18" fmla="*/ 367748 h 1341783"/>
              <a:gd name="connsiteX19" fmla="*/ 1663219 w 3270459"/>
              <a:gd name="connsiteY19" fmla="*/ 377687 h 1341783"/>
              <a:gd name="connsiteX20" fmla="*/ 1514132 w 3270459"/>
              <a:gd name="connsiteY20" fmla="*/ 457200 h 1341783"/>
              <a:gd name="connsiteX21" fmla="*/ 1454497 w 3270459"/>
              <a:gd name="connsiteY21" fmla="*/ 467139 h 1341783"/>
              <a:gd name="connsiteX22" fmla="*/ 1414741 w 3270459"/>
              <a:gd name="connsiteY22" fmla="*/ 487017 h 1341783"/>
              <a:gd name="connsiteX23" fmla="*/ 1394863 w 3270459"/>
              <a:gd name="connsiteY23" fmla="*/ 506896 h 1341783"/>
              <a:gd name="connsiteX24" fmla="*/ 1365045 w 3270459"/>
              <a:gd name="connsiteY24" fmla="*/ 516835 h 1341783"/>
              <a:gd name="connsiteX25" fmla="*/ 1285532 w 3270459"/>
              <a:gd name="connsiteY25" fmla="*/ 556591 h 1341783"/>
              <a:gd name="connsiteX26" fmla="*/ 1265654 w 3270459"/>
              <a:gd name="connsiteY26" fmla="*/ 576470 h 1341783"/>
              <a:gd name="connsiteX27" fmla="*/ 1206019 w 3270459"/>
              <a:gd name="connsiteY27" fmla="*/ 596348 h 1341783"/>
              <a:gd name="connsiteX28" fmla="*/ 1176202 w 3270459"/>
              <a:gd name="connsiteY28" fmla="*/ 606287 h 1341783"/>
              <a:gd name="connsiteX29" fmla="*/ 1106628 w 3270459"/>
              <a:gd name="connsiteY29" fmla="*/ 626165 h 1341783"/>
              <a:gd name="connsiteX30" fmla="*/ 997297 w 3270459"/>
              <a:gd name="connsiteY30" fmla="*/ 606287 h 1341783"/>
              <a:gd name="connsiteX31" fmla="*/ 907845 w 3270459"/>
              <a:gd name="connsiteY31" fmla="*/ 576470 h 1341783"/>
              <a:gd name="connsiteX32" fmla="*/ 629550 w 3270459"/>
              <a:gd name="connsiteY32" fmla="*/ 586409 h 1341783"/>
              <a:gd name="connsiteX33" fmla="*/ 530158 w 3270459"/>
              <a:gd name="connsiteY33" fmla="*/ 616226 h 1341783"/>
              <a:gd name="connsiteX34" fmla="*/ 450645 w 3270459"/>
              <a:gd name="connsiteY34" fmla="*/ 655983 h 1341783"/>
              <a:gd name="connsiteX35" fmla="*/ 281680 w 3270459"/>
              <a:gd name="connsiteY35" fmla="*/ 685800 h 1341783"/>
              <a:gd name="connsiteX36" fmla="*/ 192228 w 3270459"/>
              <a:gd name="connsiteY36" fmla="*/ 705678 h 1341783"/>
              <a:gd name="connsiteX37" fmla="*/ 102776 w 3270459"/>
              <a:gd name="connsiteY37" fmla="*/ 725557 h 1341783"/>
              <a:gd name="connsiteX38" fmla="*/ 82897 w 3270459"/>
              <a:gd name="connsiteY38" fmla="*/ 745435 h 1341783"/>
              <a:gd name="connsiteX39" fmla="*/ 33202 w 3270459"/>
              <a:gd name="connsiteY39" fmla="*/ 785191 h 1341783"/>
              <a:gd name="connsiteX40" fmla="*/ 13324 w 3270459"/>
              <a:gd name="connsiteY40" fmla="*/ 844826 h 1341783"/>
              <a:gd name="connsiteX41" fmla="*/ 13324 w 3270459"/>
              <a:gd name="connsiteY41" fmla="*/ 1073426 h 1341783"/>
              <a:gd name="connsiteX42" fmla="*/ 53080 w 3270459"/>
              <a:gd name="connsiteY42" fmla="*/ 1152939 h 1341783"/>
              <a:gd name="connsiteX43" fmla="*/ 112715 w 3270459"/>
              <a:gd name="connsiteY43" fmla="*/ 1172817 h 1341783"/>
              <a:gd name="connsiteX44" fmla="*/ 192228 w 3270459"/>
              <a:gd name="connsiteY44" fmla="*/ 1202635 h 1341783"/>
              <a:gd name="connsiteX45" fmla="*/ 311497 w 3270459"/>
              <a:gd name="connsiteY45" fmla="*/ 1192696 h 1341783"/>
              <a:gd name="connsiteX46" fmla="*/ 381071 w 3270459"/>
              <a:gd name="connsiteY46" fmla="*/ 1172817 h 1341783"/>
              <a:gd name="connsiteX47" fmla="*/ 550037 w 3270459"/>
              <a:gd name="connsiteY47" fmla="*/ 1152939 h 1341783"/>
              <a:gd name="connsiteX48" fmla="*/ 728941 w 3270459"/>
              <a:gd name="connsiteY48" fmla="*/ 1133061 h 1341783"/>
              <a:gd name="connsiteX49" fmla="*/ 917784 w 3270459"/>
              <a:gd name="connsiteY49" fmla="*/ 1152939 h 1341783"/>
              <a:gd name="connsiteX50" fmla="*/ 1017176 w 3270459"/>
              <a:gd name="connsiteY50" fmla="*/ 1192696 h 1341783"/>
              <a:gd name="connsiteX51" fmla="*/ 1206019 w 3270459"/>
              <a:gd name="connsiteY51" fmla="*/ 1212574 h 1341783"/>
              <a:gd name="connsiteX52" fmla="*/ 1275593 w 3270459"/>
              <a:gd name="connsiteY52" fmla="*/ 1222513 h 1341783"/>
              <a:gd name="connsiteX53" fmla="*/ 1384924 w 3270459"/>
              <a:gd name="connsiteY53" fmla="*/ 1242391 h 1341783"/>
              <a:gd name="connsiteX54" fmla="*/ 1474376 w 3270459"/>
              <a:gd name="connsiteY54" fmla="*/ 1252330 h 1341783"/>
              <a:gd name="connsiteX55" fmla="*/ 1524071 w 3270459"/>
              <a:gd name="connsiteY55" fmla="*/ 1272209 h 1341783"/>
              <a:gd name="connsiteX56" fmla="*/ 1673158 w 3270459"/>
              <a:gd name="connsiteY56" fmla="*/ 1311965 h 1341783"/>
              <a:gd name="connsiteX57" fmla="*/ 1742732 w 3270459"/>
              <a:gd name="connsiteY57" fmla="*/ 1321904 h 1341783"/>
              <a:gd name="connsiteX58" fmla="*/ 1871941 w 3270459"/>
              <a:gd name="connsiteY58" fmla="*/ 1341783 h 1341783"/>
              <a:gd name="connsiteX59" fmla="*/ 2587558 w 3270459"/>
              <a:gd name="connsiteY59" fmla="*/ 1331843 h 1341783"/>
              <a:gd name="connsiteX60" fmla="*/ 2716767 w 3270459"/>
              <a:gd name="connsiteY60" fmla="*/ 1321904 h 1341783"/>
              <a:gd name="connsiteX61" fmla="*/ 2895671 w 3270459"/>
              <a:gd name="connsiteY61" fmla="*/ 1311965 h 1341783"/>
              <a:gd name="connsiteX62" fmla="*/ 2985124 w 3270459"/>
              <a:gd name="connsiteY62" fmla="*/ 1252330 h 1341783"/>
              <a:gd name="connsiteX63" fmla="*/ 2995063 w 3270459"/>
              <a:gd name="connsiteY63" fmla="*/ 1222513 h 1341783"/>
              <a:gd name="connsiteX64" fmla="*/ 3024880 w 3270459"/>
              <a:gd name="connsiteY64" fmla="*/ 1192696 h 1341783"/>
              <a:gd name="connsiteX65" fmla="*/ 3074576 w 3270459"/>
              <a:gd name="connsiteY65" fmla="*/ 1143000 h 1341783"/>
              <a:gd name="connsiteX66" fmla="*/ 3114332 w 3270459"/>
              <a:gd name="connsiteY66" fmla="*/ 1123122 h 1341783"/>
              <a:gd name="connsiteX67" fmla="*/ 3173967 w 3270459"/>
              <a:gd name="connsiteY67" fmla="*/ 1063487 h 1341783"/>
              <a:gd name="connsiteX68" fmla="*/ 3193845 w 3270459"/>
              <a:gd name="connsiteY68" fmla="*/ 1023730 h 1341783"/>
              <a:gd name="connsiteX69" fmla="*/ 3213724 w 3270459"/>
              <a:gd name="connsiteY69" fmla="*/ 993913 h 1341783"/>
              <a:gd name="connsiteX70" fmla="*/ 3223663 w 3270459"/>
              <a:gd name="connsiteY70" fmla="*/ 954157 h 1341783"/>
              <a:gd name="connsiteX71" fmla="*/ 3243541 w 3270459"/>
              <a:gd name="connsiteY71" fmla="*/ 914400 h 1341783"/>
              <a:gd name="connsiteX72" fmla="*/ 3253480 w 3270459"/>
              <a:gd name="connsiteY72" fmla="*/ 844826 h 1341783"/>
              <a:gd name="connsiteX73" fmla="*/ 3263419 w 3270459"/>
              <a:gd name="connsiteY73" fmla="*/ 805070 h 1341783"/>
              <a:gd name="connsiteX74" fmla="*/ 3263419 w 3270459"/>
              <a:gd name="connsiteY74" fmla="*/ 288235 h 134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70459" h="1341783">
                <a:moveTo>
                  <a:pt x="3263419" y="288235"/>
                </a:moveTo>
                <a:cubicBezTo>
                  <a:pt x="3258449" y="180561"/>
                  <a:pt x="3270401" y="257158"/>
                  <a:pt x="3233602" y="159026"/>
                </a:cubicBezTo>
                <a:cubicBezTo>
                  <a:pt x="3228806" y="146236"/>
                  <a:pt x="3229772" y="131488"/>
                  <a:pt x="3223663" y="119270"/>
                </a:cubicBezTo>
                <a:cubicBezTo>
                  <a:pt x="3219472" y="110888"/>
                  <a:pt x="3211281" y="105014"/>
                  <a:pt x="3203784" y="99391"/>
                </a:cubicBezTo>
                <a:cubicBezTo>
                  <a:pt x="3184672" y="85057"/>
                  <a:pt x="3165518" y="70319"/>
                  <a:pt x="3144150" y="59635"/>
                </a:cubicBezTo>
                <a:cubicBezTo>
                  <a:pt x="3130898" y="53009"/>
                  <a:pt x="3118585" y="44015"/>
                  <a:pt x="3104393" y="39757"/>
                </a:cubicBezTo>
                <a:cubicBezTo>
                  <a:pt x="3052836" y="24290"/>
                  <a:pt x="2886459" y="20505"/>
                  <a:pt x="2875793" y="19878"/>
                </a:cubicBezTo>
                <a:cubicBezTo>
                  <a:pt x="2859060" y="17089"/>
                  <a:pt x="2759373" y="0"/>
                  <a:pt x="2746584" y="0"/>
                </a:cubicBezTo>
                <a:cubicBezTo>
                  <a:pt x="2623957" y="0"/>
                  <a:pt x="2501419" y="6626"/>
                  <a:pt x="2378837" y="9939"/>
                </a:cubicBezTo>
                <a:cubicBezTo>
                  <a:pt x="2336025" y="18501"/>
                  <a:pt x="2314019" y="23458"/>
                  <a:pt x="2269506" y="29817"/>
                </a:cubicBezTo>
                <a:cubicBezTo>
                  <a:pt x="2143149" y="47869"/>
                  <a:pt x="2235210" y="30714"/>
                  <a:pt x="2140297" y="49696"/>
                </a:cubicBezTo>
                <a:cubicBezTo>
                  <a:pt x="2082998" y="87896"/>
                  <a:pt x="2138270" y="54824"/>
                  <a:pt x="2080663" y="79513"/>
                </a:cubicBezTo>
                <a:cubicBezTo>
                  <a:pt x="2007899" y="110697"/>
                  <a:pt x="2074446" y="91006"/>
                  <a:pt x="2001150" y="109330"/>
                </a:cubicBezTo>
                <a:cubicBezTo>
                  <a:pt x="1987898" y="115956"/>
                  <a:pt x="1972963" y="119953"/>
                  <a:pt x="1961393" y="129209"/>
                </a:cubicBezTo>
                <a:cubicBezTo>
                  <a:pt x="1939441" y="146770"/>
                  <a:pt x="1901758" y="188843"/>
                  <a:pt x="1901758" y="188843"/>
                </a:cubicBezTo>
                <a:cubicBezTo>
                  <a:pt x="1898445" y="198782"/>
                  <a:pt x="1897630" y="209944"/>
                  <a:pt x="1891819" y="218661"/>
                </a:cubicBezTo>
                <a:cubicBezTo>
                  <a:pt x="1884022" y="230356"/>
                  <a:pt x="1872507" y="239140"/>
                  <a:pt x="1862002" y="248478"/>
                </a:cubicBezTo>
                <a:cubicBezTo>
                  <a:pt x="1790040" y="312445"/>
                  <a:pt x="1822679" y="283440"/>
                  <a:pt x="1752671" y="327991"/>
                </a:cubicBezTo>
                <a:cubicBezTo>
                  <a:pt x="1732515" y="340817"/>
                  <a:pt x="1715702" y="360193"/>
                  <a:pt x="1693037" y="367748"/>
                </a:cubicBezTo>
                <a:cubicBezTo>
                  <a:pt x="1683098" y="371061"/>
                  <a:pt x="1672444" y="372720"/>
                  <a:pt x="1663219" y="377687"/>
                </a:cubicBezTo>
                <a:cubicBezTo>
                  <a:pt x="1610715" y="405958"/>
                  <a:pt x="1570985" y="441695"/>
                  <a:pt x="1514132" y="457200"/>
                </a:cubicBezTo>
                <a:cubicBezTo>
                  <a:pt x="1494690" y="462502"/>
                  <a:pt x="1474375" y="463826"/>
                  <a:pt x="1454497" y="467139"/>
                </a:cubicBezTo>
                <a:cubicBezTo>
                  <a:pt x="1441245" y="473765"/>
                  <a:pt x="1427069" y="478798"/>
                  <a:pt x="1414741" y="487017"/>
                </a:cubicBezTo>
                <a:cubicBezTo>
                  <a:pt x="1406944" y="492215"/>
                  <a:pt x="1402898" y="502075"/>
                  <a:pt x="1394863" y="506896"/>
                </a:cubicBezTo>
                <a:cubicBezTo>
                  <a:pt x="1385879" y="512286"/>
                  <a:pt x="1374416" y="512150"/>
                  <a:pt x="1365045" y="516835"/>
                </a:cubicBezTo>
                <a:cubicBezTo>
                  <a:pt x="1271158" y="563778"/>
                  <a:pt x="1352772" y="534179"/>
                  <a:pt x="1285532" y="556591"/>
                </a:cubicBezTo>
                <a:cubicBezTo>
                  <a:pt x="1278906" y="563217"/>
                  <a:pt x="1274035" y="572279"/>
                  <a:pt x="1265654" y="576470"/>
                </a:cubicBezTo>
                <a:cubicBezTo>
                  <a:pt x="1246913" y="585841"/>
                  <a:pt x="1225897" y="589722"/>
                  <a:pt x="1206019" y="596348"/>
                </a:cubicBezTo>
                <a:cubicBezTo>
                  <a:pt x="1196080" y="599661"/>
                  <a:pt x="1186366" y="603746"/>
                  <a:pt x="1176202" y="606287"/>
                </a:cubicBezTo>
                <a:cubicBezTo>
                  <a:pt x="1126281" y="618767"/>
                  <a:pt x="1149404" y="611906"/>
                  <a:pt x="1106628" y="626165"/>
                </a:cubicBezTo>
                <a:cubicBezTo>
                  <a:pt x="1070415" y="620992"/>
                  <a:pt x="1032443" y="618002"/>
                  <a:pt x="997297" y="606287"/>
                </a:cubicBezTo>
                <a:cubicBezTo>
                  <a:pt x="885015" y="568860"/>
                  <a:pt x="1003120" y="600288"/>
                  <a:pt x="907845" y="576470"/>
                </a:cubicBezTo>
                <a:cubicBezTo>
                  <a:pt x="815080" y="579783"/>
                  <a:pt x="722193" y="580619"/>
                  <a:pt x="629550" y="586409"/>
                </a:cubicBezTo>
                <a:cubicBezTo>
                  <a:pt x="612552" y="587471"/>
                  <a:pt x="536660" y="613440"/>
                  <a:pt x="530158" y="616226"/>
                </a:cubicBezTo>
                <a:cubicBezTo>
                  <a:pt x="502921" y="627899"/>
                  <a:pt x="478757" y="646612"/>
                  <a:pt x="450645" y="655983"/>
                </a:cubicBezTo>
                <a:cubicBezTo>
                  <a:pt x="356295" y="687433"/>
                  <a:pt x="411878" y="673964"/>
                  <a:pt x="281680" y="685800"/>
                </a:cubicBezTo>
                <a:lnTo>
                  <a:pt x="192228" y="705678"/>
                </a:lnTo>
                <a:cubicBezTo>
                  <a:pt x="103919" y="724601"/>
                  <a:pt x="179312" y="706421"/>
                  <a:pt x="102776" y="725557"/>
                </a:cubicBezTo>
                <a:cubicBezTo>
                  <a:pt x="96150" y="732183"/>
                  <a:pt x="90012" y="739337"/>
                  <a:pt x="82897" y="745435"/>
                </a:cubicBezTo>
                <a:cubicBezTo>
                  <a:pt x="66790" y="759240"/>
                  <a:pt x="45367" y="767812"/>
                  <a:pt x="33202" y="785191"/>
                </a:cubicBezTo>
                <a:cubicBezTo>
                  <a:pt x="21186" y="802357"/>
                  <a:pt x="13324" y="844826"/>
                  <a:pt x="13324" y="844826"/>
                </a:cubicBezTo>
                <a:cubicBezTo>
                  <a:pt x="645" y="933570"/>
                  <a:pt x="-8898" y="966759"/>
                  <a:pt x="13324" y="1073426"/>
                </a:cubicBezTo>
                <a:cubicBezTo>
                  <a:pt x="19368" y="1102436"/>
                  <a:pt x="24968" y="1143568"/>
                  <a:pt x="53080" y="1152939"/>
                </a:cubicBezTo>
                <a:cubicBezTo>
                  <a:pt x="72958" y="1159565"/>
                  <a:pt x="93974" y="1163446"/>
                  <a:pt x="112715" y="1172817"/>
                </a:cubicBezTo>
                <a:cubicBezTo>
                  <a:pt x="164689" y="1198805"/>
                  <a:pt x="138097" y="1189103"/>
                  <a:pt x="192228" y="1202635"/>
                </a:cubicBezTo>
                <a:cubicBezTo>
                  <a:pt x="231984" y="1199322"/>
                  <a:pt x="271911" y="1197644"/>
                  <a:pt x="311497" y="1192696"/>
                </a:cubicBezTo>
                <a:cubicBezTo>
                  <a:pt x="377390" y="1184459"/>
                  <a:pt x="326045" y="1183823"/>
                  <a:pt x="381071" y="1172817"/>
                </a:cubicBezTo>
                <a:cubicBezTo>
                  <a:pt x="427144" y="1163602"/>
                  <a:pt x="507583" y="1157488"/>
                  <a:pt x="550037" y="1152939"/>
                </a:cubicBezTo>
                <a:lnTo>
                  <a:pt x="728941" y="1133061"/>
                </a:lnTo>
                <a:cubicBezTo>
                  <a:pt x="773205" y="1136012"/>
                  <a:pt x="862196" y="1133086"/>
                  <a:pt x="917784" y="1152939"/>
                </a:cubicBezTo>
                <a:cubicBezTo>
                  <a:pt x="951388" y="1164941"/>
                  <a:pt x="982795" y="1183146"/>
                  <a:pt x="1017176" y="1192696"/>
                </a:cubicBezTo>
                <a:cubicBezTo>
                  <a:pt x="1038854" y="1198718"/>
                  <a:pt x="1199069" y="1211802"/>
                  <a:pt x="1206019" y="1212574"/>
                </a:cubicBezTo>
                <a:cubicBezTo>
                  <a:pt x="1229302" y="1215161"/>
                  <a:pt x="1252485" y="1218662"/>
                  <a:pt x="1275593" y="1222513"/>
                </a:cubicBezTo>
                <a:cubicBezTo>
                  <a:pt x="1350548" y="1235005"/>
                  <a:pt x="1302067" y="1231344"/>
                  <a:pt x="1384924" y="1242391"/>
                </a:cubicBezTo>
                <a:cubicBezTo>
                  <a:pt x="1414662" y="1246356"/>
                  <a:pt x="1444559" y="1249017"/>
                  <a:pt x="1474376" y="1252330"/>
                </a:cubicBezTo>
                <a:cubicBezTo>
                  <a:pt x="1490941" y="1258956"/>
                  <a:pt x="1507145" y="1266567"/>
                  <a:pt x="1524071" y="1272209"/>
                </a:cubicBezTo>
                <a:cubicBezTo>
                  <a:pt x="1551611" y="1281389"/>
                  <a:pt x="1647613" y="1306856"/>
                  <a:pt x="1673158" y="1311965"/>
                </a:cubicBezTo>
                <a:cubicBezTo>
                  <a:pt x="1696130" y="1316559"/>
                  <a:pt x="1719624" y="1318053"/>
                  <a:pt x="1742732" y="1321904"/>
                </a:cubicBezTo>
                <a:cubicBezTo>
                  <a:pt x="1879348" y="1344673"/>
                  <a:pt x="1679646" y="1317744"/>
                  <a:pt x="1871941" y="1341783"/>
                </a:cubicBezTo>
                <a:lnTo>
                  <a:pt x="2587558" y="1331843"/>
                </a:lnTo>
                <a:cubicBezTo>
                  <a:pt x="2630743" y="1330827"/>
                  <a:pt x="2673660" y="1324685"/>
                  <a:pt x="2716767" y="1321904"/>
                </a:cubicBezTo>
                <a:lnTo>
                  <a:pt x="2895671" y="1311965"/>
                </a:lnTo>
                <a:cubicBezTo>
                  <a:pt x="2930869" y="1294366"/>
                  <a:pt x="2957553" y="1284496"/>
                  <a:pt x="2985124" y="1252330"/>
                </a:cubicBezTo>
                <a:cubicBezTo>
                  <a:pt x="2991942" y="1244376"/>
                  <a:pt x="2989252" y="1231230"/>
                  <a:pt x="2995063" y="1222513"/>
                </a:cubicBezTo>
                <a:cubicBezTo>
                  <a:pt x="3002860" y="1210818"/>
                  <a:pt x="3015882" y="1203494"/>
                  <a:pt x="3024880" y="1192696"/>
                </a:cubicBezTo>
                <a:cubicBezTo>
                  <a:pt x="3058012" y="1152937"/>
                  <a:pt x="3028191" y="1169505"/>
                  <a:pt x="3074576" y="1143000"/>
                </a:cubicBezTo>
                <a:cubicBezTo>
                  <a:pt x="3087440" y="1135649"/>
                  <a:pt x="3102763" y="1132378"/>
                  <a:pt x="3114332" y="1123122"/>
                </a:cubicBezTo>
                <a:cubicBezTo>
                  <a:pt x="3136284" y="1105560"/>
                  <a:pt x="3173967" y="1063487"/>
                  <a:pt x="3173967" y="1063487"/>
                </a:cubicBezTo>
                <a:cubicBezTo>
                  <a:pt x="3180593" y="1050235"/>
                  <a:pt x="3186494" y="1036594"/>
                  <a:pt x="3193845" y="1023730"/>
                </a:cubicBezTo>
                <a:cubicBezTo>
                  <a:pt x="3199772" y="1013359"/>
                  <a:pt x="3209018" y="1004892"/>
                  <a:pt x="3213724" y="993913"/>
                </a:cubicBezTo>
                <a:cubicBezTo>
                  <a:pt x="3219105" y="981358"/>
                  <a:pt x="3218867" y="966947"/>
                  <a:pt x="3223663" y="954157"/>
                </a:cubicBezTo>
                <a:cubicBezTo>
                  <a:pt x="3228865" y="940284"/>
                  <a:pt x="3236915" y="927652"/>
                  <a:pt x="3243541" y="914400"/>
                </a:cubicBezTo>
                <a:cubicBezTo>
                  <a:pt x="3246854" y="891209"/>
                  <a:pt x="3249289" y="867875"/>
                  <a:pt x="3253480" y="844826"/>
                </a:cubicBezTo>
                <a:cubicBezTo>
                  <a:pt x="3255924" y="831386"/>
                  <a:pt x="3262479" y="818697"/>
                  <a:pt x="3263419" y="805070"/>
                </a:cubicBezTo>
                <a:cubicBezTo>
                  <a:pt x="3276404" y="616792"/>
                  <a:pt x="3268389" y="395909"/>
                  <a:pt x="3263419" y="288235"/>
                </a:cubicBez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184CC-ACDE-46A1-83BE-89682A42A1DF}"/>
              </a:ext>
            </a:extLst>
          </p:cNvPr>
          <p:cNvSpPr/>
          <p:nvPr/>
        </p:nvSpPr>
        <p:spPr>
          <a:xfrm>
            <a:off x="6152322" y="1500809"/>
            <a:ext cx="5963478" cy="216673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CBB7FA-EDD9-4FF8-8719-3342403BB23C}"/>
              </a:ext>
            </a:extLst>
          </p:cNvPr>
          <p:cNvSpPr/>
          <p:nvPr/>
        </p:nvSpPr>
        <p:spPr>
          <a:xfrm>
            <a:off x="6102625" y="5307497"/>
            <a:ext cx="5466523" cy="4472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FD9EE4-4A66-4B9A-B721-8DFC16EA2CD8}"/>
              </a:ext>
            </a:extLst>
          </p:cNvPr>
          <p:cNvSpPr txBox="1"/>
          <p:nvPr/>
        </p:nvSpPr>
        <p:spPr>
          <a:xfrm>
            <a:off x="5814392" y="3916017"/>
            <a:ext cx="3063339" cy="369332"/>
          </a:xfrm>
          <a:prstGeom prst="rect">
            <a:avLst/>
          </a:prstGeom>
          <a:noFill/>
        </p:spPr>
        <p:txBody>
          <a:bodyPr wrap="none" rtlCol="0">
            <a:spAutoFit/>
          </a:bodyPr>
          <a:lstStyle/>
          <a:p>
            <a:r>
              <a:rPr lang="en-US" dirty="0">
                <a:solidFill>
                  <a:srgbClr val="00B0F0"/>
                </a:solidFill>
              </a:rPr>
              <a:t>Marriage (Household Spouses)</a:t>
            </a:r>
          </a:p>
        </p:txBody>
      </p:sp>
    </p:spTree>
    <p:extLst>
      <p:ext uri="{BB962C8B-B14F-4D97-AF65-F5344CB8AC3E}">
        <p14:creationId xmlns:p14="http://schemas.microsoft.com/office/powerpoint/2010/main" val="323980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BFE3-AC76-4463-9F2C-4CC9E152CCB8}"/>
              </a:ext>
            </a:extLst>
          </p:cNvPr>
          <p:cNvSpPr>
            <a:spLocks noGrp="1"/>
          </p:cNvSpPr>
          <p:nvPr>
            <p:ph type="title"/>
          </p:nvPr>
        </p:nvSpPr>
        <p:spPr>
          <a:xfrm>
            <a:off x="838200" y="-2618"/>
            <a:ext cx="10515600" cy="1325563"/>
          </a:xfrm>
        </p:spPr>
        <p:txBody>
          <a:bodyPr/>
          <a:lstStyle/>
          <a:p>
            <a:r>
              <a:rPr lang="en-US" dirty="0"/>
              <a:t>Record Segmentation</a:t>
            </a:r>
          </a:p>
        </p:txBody>
      </p:sp>
      <p:pic>
        <p:nvPicPr>
          <p:cNvPr id="5" name="Picture 4">
            <a:extLst>
              <a:ext uri="{FF2B5EF4-FFF2-40B4-BE49-F238E27FC236}">
                <a16:creationId xmlns:a16="http://schemas.microsoft.com/office/drawing/2014/main" id="{7A31E878-4DC9-498A-8731-B1B0CC8E2FDA}"/>
              </a:ext>
            </a:extLst>
          </p:cNvPr>
          <p:cNvPicPr>
            <a:picLocks noChangeAspect="1"/>
          </p:cNvPicPr>
          <p:nvPr/>
        </p:nvPicPr>
        <p:blipFill>
          <a:blip r:embed="rId3"/>
          <a:stretch>
            <a:fillRect/>
          </a:stretch>
        </p:blipFill>
        <p:spPr>
          <a:xfrm>
            <a:off x="631511" y="2431040"/>
            <a:ext cx="6551470" cy="3095118"/>
          </a:xfrm>
          <a:prstGeom prst="rect">
            <a:avLst/>
          </a:prstGeom>
        </p:spPr>
      </p:pic>
      <p:pic>
        <p:nvPicPr>
          <p:cNvPr id="4" name="Picture 3">
            <a:extLst>
              <a:ext uri="{FF2B5EF4-FFF2-40B4-BE49-F238E27FC236}">
                <a16:creationId xmlns:a16="http://schemas.microsoft.com/office/drawing/2014/main" id="{CD273680-2401-4D4E-8447-D60357627F1E}"/>
              </a:ext>
            </a:extLst>
          </p:cNvPr>
          <p:cNvPicPr>
            <a:picLocks noChangeAspect="1"/>
          </p:cNvPicPr>
          <p:nvPr/>
        </p:nvPicPr>
        <p:blipFill>
          <a:blip r:embed="rId4"/>
          <a:stretch>
            <a:fillRect/>
          </a:stretch>
        </p:blipFill>
        <p:spPr>
          <a:xfrm>
            <a:off x="6065734" y="1269517"/>
            <a:ext cx="6126266" cy="2403978"/>
          </a:xfrm>
          <a:prstGeom prst="rect">
            <a:avLst/>
          </a:prstGeom>
        </p:spPr>
      </p:pic>
      <p:pic>
        <p:nvPicPr>
          <p:cNvPr id="7" name="Picture 6">
            <a:extLst>
              <a:ext uri="{FF2B5EF4-FFF2-40B4-BE49-F238E27FC236}">
                <a16:creationId xmlns:a16="http://schemas.microsoft.com/office/drawing/2014/main" id="{39306F81-C296-42F4-94DA-73DBF1203D37}"/>
              </a:ext>
            </a:extLst>
          </p:cNvPr>
          <p:cNvPicPr>
            <a:picLocks noChangeAspect="1"/>
          </p:cNvPicPr>
          <p:nvPr/>
        </p:nvPicPr>
        <p:blipFill>
          <a:blip r:embed="rId5"/>
          <a:stretch>
            <a:fillRect/>
          </a:stretch>
        </p:blipFill>
        <p:spPr>
          <a:xfrm>
            <a:off x="5797619" y="5103949"/>
            <a:ext cx="5933266" cy="809833"/>
          </a:xfrm>
          <a:prstGeom prst="rect">
            <a:avLst/>
          </a:prstGeom>
        </p:spPr>
      </p:pic>
      <p:sp>
        <p:nvSpPr>
          <p:cNvPr id="9" name="Freeform: Shape 8">
            <a:extLst>
              <a:ext uri="{FF2B5EF4-FFF2-40B4-BE49-F238E27FC236}">
                <a16:creationId xmlns:a16="http://schemas.microsoft.com/office/drawing/2014/main" id="{48900933-0FA6-4EAD-8198-0A7F3E0A0CAD}"/>
              </a:ext>
            </a:extLst>
          </p:cNvPr>
          <p:cNvSpPr/>
          <p:nvPr/>
        </p:nvSpPr>
        <p:spPr>
          <a:xfrm>
            <a:off x="2391946" y="3200400"/>
            <a:ext cx="3270459" cy="1341783"/>
          </a:xfrm>
          <a:custGeom>
            <a:avLst/>
            <a:gdLst>
              <a:gd name="connsiteX0" fmla="*/ 3263419 w 3270459"/>
              <a:gd name="connsiteY0" fmla="*/ 288235 h 1341783"/>
              <a:gd name="connsiteX1" fmla="*/ 3233602 w 3270459"/>
              <a:gd name="connsiteY1" fmla="*/ 159026 h 1341783"/>
              <a:gd name="connsiteX2" fmla="*/ 3223663 w 3270459"/>
              <a:gd name="connsiteY2" fmla="*/ 119270 h 1341783"/>
              <a:gd name="connsiteX3" fmla="*/ 3203784 w 3270459"/>
              <a:gd name="connsiteY3" fmla="*/ 99391 h 1341783"/>
              <a:gd name="connsiteX4" fmla="*/ 3144150 w 3270459"/>
              <a:gd name="connsiteY4" fmla="*/ 59635 h 1341783"/>
              <a:gd name="connsiteX5" fmla="*/ 3104393 w 3270459"/>
              <a:gd name="connsiteY5" fmla="*/ 39757 h 1341783"/>
              <a:gd name="connsiteX6" fmla="*/ 2875793 w 3270459"/>
              <a:gd name="connsiteY6" fmla="*/ 19878 h 1341783"/>
              <a:gd name="connsiteX7" fmla="*/ 2746584 w 3270459"/>
              <a:gd name="connsiteY7" fmla="*/ 0 h 1341783"/>
              <a:gd name="connsiteX8" fmla="*/ 2378837 w 3270459"/>
              <a:gd name="connsiteY8" fmla="*/ 9939 h 1341783"/>
              <a:gd name="connsiteX9" fmla="*/ 2269506 w 3270459"/>
              <a:gd name="connsiteY9" fmla="*/ 29817 h 1341783"/>
              <a:gd name="connsiteX10" fmla="*/ 2140297 w 3270459"/>
              <a:gd name="connsiteY10" fmla="*/ 49696 h 1341783"/>
              <a:gd name="connsiteX11" fmla="*/ 2080663 w 3270459"/>
              <a:gd name="connsiteY11" fmla="*/ 79513 h 1341783"/>
              <a:gd name="connsiteX12" fmla="*/ 2001150 w 3270459"/>
              <a:gd name="connsiteY12" fmla="*/ 109330 h 1341783"/>
              <a:gd name="connsiteX13" fmla="*/ 1961393 w 3270459"/>
              <a:gd name="connsiteY13" fmla="*/ 129209 h 1341783"/>
              <a:gd name="connsiteX14" fmla="*/ 1901758 w 3270459"/>
              <a:gd name="connsiteY14" fmla="*/ 188843 h 1341783"/>
              <a:gd name="connsiteX15" fmla="*/ 1891819 w 3270459"/>
              <a:gd name="connsiteY15" fmla="*/ 218661 h 1341783"/>
              <a:gd name="connsiteX16" fmla="*/ 1862002 w 3270459"/>
              <a:gd name="connsiteY16" fmla="*/ 248478 h 1341783"/>
              <a:gd name="connsiteX17" fmla="*/ 1752671 w 3270459"/>
              <a:gd name="connsiteY17" fmla="*/ 327991 h 1341783"/>
              <a:gd name="connsiteX18" fmla="*/ 1693037 w 3270459"/>
              <a:gd name="connsiteY18" fmla="*/ 367748 h 1341783"/>
              <a:gd name="connsiteX19" fmla="*/ 1663219 w 3270459"/>
              <a:gd name="connsiteY19" fmla="*/ 377687 h 1341783"/>
              <a:gd name="connsiteX20" fmla="*/ 1514132 w 3270459"/>
              <a:gd name="connsiteY20" fmla="*/ 457200 h 1341783"/>
              <a:gd name="connsiteX21" fmla="*/ 1454497 w 3270459"/>
              <a:gd name="connsiteY21" fmla="*/ 467139 h 1341783"/>
              <a:gd name="connsiteX22" fmla="*/ 1414741 w 3270459"/>
              <a:gd name="connsiteY22" fmla="*/ 487017 h 1341783"/>
              <a:gd name="connsiteX23" fmla="*/ 1394863 w 3270459"/>
              <a:gd name="connsiteY23" fmla="*/ 506896 h 1341783"/>
              <a:gd name="connsiteX24" fmla="*/ 1365045 w 3270459"/>
              <a:gd name="connsiteY24" fmla="*/ 516835 h 1341783"/>
              <a:gd name="connsiteX25" fmla="*/ 1285532 w 3270459"/>
              <a:gd name="connsiteY25" fmla="*/ 556591 h 1341783"/>
              <a:gd name="connsiteX26" fmla="*/ 1265654 w 3270459"/>
              <a:gd name="connsiteY26" fmla="*/ 576470 h 1341783"/>
              <a:gd name="connsiteX27" fmla="*/ 1206019 w 3270459"/>
              <a:gd name="connsiteY27" fmla="*/ 596348 h 1341783"/>
              <a:gd name="connsiteX28" fmla="*/ 1176202 w 3270459"/>
              <a:gd name="connsiteY28" fmla="*/ 606287 h 1341783"/>
              <a:gd name="connsiteX29" fmla="*/ 1106628 w 3270459"/>
              <a:gd name="connsiteY29" fmla="*/ 626165 h 1341783"/>
              <a:gd name="connsiteX30" fmla="*/ 997297 w 3270459"/>
              <a:gd name="connsiteY30" fmla="*/ 606287 h 1341783"/>
              <a:gd name="connsiteX31" fmla="*/ 907845 w 3270459"/>
              <a:gd name="connsiteY31" fmla="*/ 576470 h 1341783"/>
              <a:gd name="connsiteX32" fmla="*/ 629550 w 3270459"/>
              <a:gd name="connsiteY32" fmla="*/ 586409 h 1341783"/>
              <a:gd name="connsiteX33" fmla="*/ 530158 w 3270459"/>
              <a:gd name="connsiteY33" fmla="*/ 616226 h 1341783"/>
              <a:gd name="connsiteX34" fmla="*/ 450645 w 3270459"/>
              <a:gd name="connsiteY34" fmla="*/ 655983 h 1341783"/>
              <a:gd name="connsiteX35" fmla="*/ 281680 w 3270459"/>
              <a:gd name="connsiteY35" fmla="*/ 685800 h 1341783"/>
              <a:gd name="connsiteX36" fmla="*/ 192228 w 3270459"/>
              <a:gd name="connsiteY36" fmla="*/ 705678 h 1341783"/>
              <a:gd name="connsiteX37" fmla="*/ 102776 w 3270459"/>
              <a:gd name="connsiteY37" fmla="*/ 725557 h 1341783"/>
              <a:gd name="connsiteX38" fmla="*/ 82897 w 3270459"/>
              <a:gd name="connsiteY38" fmla="*/ 745435 h 1341783"/>
              <a:gd name="connsiteX39" fmla="*/ 33202 w 3270459"/>
              <a:gd name="connsiteY39" fmla="*/ 785191 h 1341783"/>
              <a:gd name="connsiteX40" fmla="*/ 13324 w 3270459"/>
              <a:gd name="connsiteY40" fmla="*/ 844826 h 1341783"/>
              <a:gd name="connsiteX41" fmla="*/ 13324 w 3270459"/>
              <a:gd name="connsiteY41" fmla="*/ 1073426 h 1341783"/>
              <a:gd name="connsiteX42" fmla="*/ 53080 w 3270459"/>
              <a:gd name="connsiteY42" fmla="*/ 1152939 h 1341783"/>
              <a:gd name="connsiteX43" fmla="*/ 112715 w 3270459"/>
              <a:gd name="connsiteY43" fmla="*/ 1172817 h 1341783"/>
              <a:gd name="connsiteX44" fmla="*/ 192228 w 3270459"/>
              <a:gd name="connsiteY44" fmla="*/ 1202635 h 1341783"/>
              <a:gd name="connsiteX45" fmla="*/ 311497 w 3270459"/>
              <a:gd name="connsiteY45" fmla="*/ 1192696 h 1341783"/>
              <a:gd name="connsiteX46" fmla="*/ 381071 w 3270459"/>
              <a:gd name="connsiteY46" fmla="*/ 1172817 h 1341783"/>
              <a:gd name="connsiteX47" fmla="*/ 550037 w 3270459"/>
              <a:gd name="connsiteY47" fmla="*/ 1152939 h 1341783"/>
              <a:gd name="connsiteX48" fmla="*/ 728941 w 3270459"/>
              <a:gd name="connsiteY48" fmla="*/ 1133061 h 1341783"/>
              <a:gd name="connsiteX49" fmla="*/ 917784 w 3270459"/>
              <a:gd name="connsiteY49" fmla="*/ 1152939 h 1341783"/>
              <a:gd name="connsiteX50" fmla="*/ 1017176 w 3270459"/>
              <a:gd name="connsiteY50" fmla="*/ 1192696 h 1341783"/>
              <a:gd name="connsiteX51" fmla="*/ 1206019 w 3270459"/>
              <a:gd name="connsiteY51" fmla="*/ 1212574 h 1341783"/>
              <a:gd name="connsiteX52" fmla="*/ 1275593 w 3270459"/>
              <a:gd name="connsiteY52" fmla="*/ 1222513 h 1341783"/>
              <a:gd name="connsiteX53" fmla="*/ 1384924 w 3270459"/>
              <a:gd name="connsiteY53" fmla="*/ 1242391 h 1341783"/>
              <a:gd name="connsiteX54" fmla="*/ 1474376 w 3270459"/>
              <a:gd name="connsiteY54" fmla="*/ 1252330 h 1341783"/>
              <a:gd name="connsiteX55" fmla="*/ 1524071 w 3270459"/>
              <a:gd name="connsiteY55" fmla="*/ 1272209 h 1341783"/>
              <a:gd name="connsiteX56" fmla="*/ 1673158 w 3270459"/>
              <a:gd name="connsiteY56" fmla="*/ 1311965 h 1341783"/>
              <a:gd name="connsiteX57" fmla="*/ 1742732 w 3270459"/>
              <a:gd name="connsiteY57" fmla="*/ 1321904 h 1341783"/>
              <a:gd name="connsiteX58" fmla="*/ 1871941 w 3270459"/>
              <a:gd name="connsiteY58" fmla="*/ 1341783 h 1341783"/>
              <a:gd name="connsiteX59" fmla="*/ 2587558 w 3270459"/>
              <a:gd name="connsiteY59" fmla="*/ 1331843 h 1341783"/>
              <a:gd name="connsiteX60" fmla="*/ 2716767 w 3270459"/>
              <a:gd name="connsiteY60" fmla="*/ 1321904 h 1341783"/>
              <a:gd name="connsiteX61" fmla="*/ 2895671 w 3270459"/>
              <a:gd name="connsiteY61" fmla="*/ 1311965 h 1341783"/>
              <a:gd name="connsiteX62" fmla="*/ 2985124 w 3270459"/>
              <a:gd name="connsiteY62" fmla="*/ 1252330 h 1341783"/>
              <a:gd name="connsiteX63" fmla="*/ 2995063 w 3270459"/>
              <a:gd name="connsiteY63" fmla="*/ 1222513 h 1341783"/>
              <a:gd name="connsiteX64" fmla="*/ 3024880 w 3270459"/>
              <a:gd name="connsiteY64" fmla="*/ 1192696 h 1341783"/>
              <a:gd name="connsiteX65" fmla="*/ 3074576 w 3270459"/>
              <a:gd name="connsiteY65" fmla="*/ 1143000 h 1341783"/>
              <a:gd name="connsiteX66" fmla="*/ 3114332 w 3270459"/>
              <a:gd name="connsiteY66" fmla="*/ 1123122 h 1341783"/>
              <a:gd name="connsiteX67" fmla="*/ 3173967 w 3270459"/>
              <a:gd name="connsiteY67" fmla="*/ 1063487 h 1341783"/>
              <a:gd name="connsiteX68" fmla="*/ 3193845 w 3270459"/>
              <a:gd name="connsiteY68" fmla="*/ 1023730 h 1341783"/>
              <a:gd name="connsiteX69" fmla="*/ 3213724 w 3270459"/>
              <a:gd name="connsiteY69" fmla="*/ 993913 h 1341783"/>
              <a:gd name="connsiteX70" fmla="*/ 3223663 w 3270459"/>
              <a:gd name="connsiteY70" fmla="*/ 954157 h 1341783"/>
              <a:gd name="connsiteX71" fmla="*/ 3243541 w 3270459"/>
              <a:gd name="connsiteY71" fmla="*/ 914400 h 1341783"/>
              <a:gd name="connsiteX72" fmla="*/ 3253480 w 3270459"/>
              <a:gd name="connsiteY72" fmla="*/ 844826 h 1341783"/>
              <a:gd name="connsiteX73" fmla="*/ 3263419 w 3270459"/>
              <a:gd name="connsiteY73" fmla="*/ 805070 h 1341783"/>
              <a:gd name="connsiteX74" fmla="*/ 3263419 w 3270459"/>
              <a:gd name="connsiteY74" fmla="*/ 288235 h 134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70459" h="1341783">
                <a:moveTo>
                  <a:pt x="3263419" y="288235"/>
                </a:moveTo>
                <a:cubicBezTo>
                  <a:pt x="3258449" y="180561"/>
                  <a:pt x="3270401" y="257158"/>
                  <a:pt x="3233602" y="159026"/>
                </a:cubicBezTo>
                <a:cubicBezTo>
                  <a:pt x="3228806" y="146236"/>
                  <a:pt x="3229772" y="131488"/>
                  <a:pt x="3223663" y="119270"/>
                </a:cubicBezTo>
                <a:cubicBezTo>
                  <a:pt x="3219472" y="110888"/>
                  <a:pt x="3211281" y="105014"/>
                  <a:pt x="3203784" y="99391"/>
                </a:cubicBezTo>
                <a:cubicBezTo>
                  <a:pt x="3184672" y="85057"/>
                  <a:pt x="3165518" y="70319"/>
                  <a:pt x="3144150" y="59635"/>
                </a:cubicBezTo>
                <a:cubicBezTo>
                  <a:pt x="3130898" y="53009"/>
                  <a:pt x="3118585" y="44015"/>
                  <a:pt x="3104393" y="39757"/>
                </a:cubicBezTo>
                <a:cubicBezTo>
                  <a:pt x="3052836" y="24290"/>
                  <a:pt x="2886459" y="20505"/>
                  <a:pt x="2875793" y="19878"/>
                </a:cubicBezTo>
                <a:cubicBezTo>
                  <a:pt x="2859060" y="17089"/>
                  <a:pt x="2759373" y="0"/>
                  <a:pt x="2746584" y="0"/>
                </a:cubicBezTo>
                <a:cubicBezTo>
                  <a:pt x="2623957" y="0"/>
                  <a:pt x="2501419" y="6626"/>
                  <a:pt x="2378837" y="9939"/>
                </a:cubicBezTo>
                <a:cubicBezTo>
                  <a:pt x="2336025" y="18501"/>
                  <a:pt x="2314019" y="23458"/>
                  <a:pt x="2269506" y="29817"/>
                </a:cubicBezTo>
                <a:cubicBezTo>
                  <a:pt x="2143149" y="47869"/>
                  <a:pt x="2235210" y="30714"/>
                  <a:pt x="2140297" y="49696"/>
                </a:cubicBezTo>
                <a:cubicBezTo>
                  <a:pt x="2082998" y="87896"/>
                  <a:pt x="2138270" y="54824"/>
                  <a:pt x="2080663" y="79513"/>
                </a:cubicBezTo>
                <a:cubicBezTo>
                  <a:pt x="2007899" y="110697"/>
                  <a:pt x="2074446" y="91006"/>
                  <a:pt x="2001150" y="109330"/>
                </a:cubicBezTo>
                <a:cubicBezTo>
                  <a:pt x="1987898" y="115956"/>
                  <a:pt x="1972963" y="119953"/>
                  <a:pt x="1961393" y="129209"/>
                </a:cubicBezTo>
                <a:cubicBezTo>
                  <a:pt x="1939441" y="146770"/>
                  <a:pt x="1901758" y="188843"/>
                  <a:pt x="1901758" y="188843"/>
                </a:cubicBezTo>
                <a:cubicBezTo>
                  <a:pt x="1898445" y="198782"/>
                  <a:pt x="1897630" y="209944"/>
                  <a:pt x="1891819" y="218661"/>
                </a:cubicBezTo>
                <a:cubicBezTo>
                  <a:pt x="1884022" y="230356"/>
                  <a:pt x="1872507" y="239140"/>
                  <a:pt x="1862002" y="248478"/>
                </a:cubicBezTo>
                <a:cubicBezTo>
                  <a:pt x="1790040" y="312445"/>
                  <a:pt x="1822679" y="283440"/>
                  <a:pt x="1752671" y="327991"/>
                </a:cubicBezTo>
                <a:cubicBezTo>
                  <a:pt x="1732515" y="340817"/>
                  <a:pt x="1715702" y="360193"/>
                  <a:pt x="1693037" y="367748"/>
                </a:cubicBezTo>
                <a:cubicBezTo>
                  <a:pt x="1683098" y="371061"/>
                  <a:pt x="1672444" y="372720"/>
                  <a:pt x="1663219" y="377687"/>
                </a:cubicBezTo>
                <a:cubicBezTo>
                  <a:pt x="1610715" y="405958"/>
                  <a:pt x="1570985" y="441695"/>
                  <a:pt x="1514132" y="457200"/>
                </a:cubicBezTo>
                <a:cubicBezTo>
                  <a:pt x="1494690" y="462502"/>
                  <a:pt x="1474375" y="463826"/>
                  <a:pt x="1454497" y="467139"/>
                </a:cubicBezTo>
                <a:cubicBezTo>
                  <a:pt x="1441245" y="473765"/>
                  <a:pt x="1427069" y="478798"/>
                  <a:pt x="1414741" y="487017"/>
                </a:cubicBezTo>
                <a:cubicBezTo>
                  <a:pt x="1406944" y="492215"/>
                  <a:pt x="1402898" y="502075"/>
                  <a:pt x="1394863" y="506896"/>
                </a:cubicBezTo>
                <a:cubicBezTo>
                  <a:pt x="1385879" y="512286"/>
                  <a:pt x="1374416" y="512150"/>
                  <a:pt x="1365045" y="516835"/>
                </a:cubicBezTo>
                <a:cubicBezTo>
                  <a:pt x="1271158" y="563778"/>
                  <a:pt x="1352772" y="534179"/>
                  <a:pt x="1285532" y="556591"/>
                </a:cubicBezTo>
                <a:cubicBezTo>
                  <a:pt x="1278906" y="563217"/>
                  <a:pt x="1274035" y="572279"/>
                  <a:pt x="1265654" y="576470"/>
                </a:cubicBezTo>
                <a:cubicBezTo>
                  <a:pt x="1246913" y="585841"/>
                  <a:pt x="1225897" y="589722"/>
                  <a:pt x="1206019" y="596348"/>
                </a:cubicBezTo>
                <a:cubicBezTo>
                  <a:pt x="1196080" y="599661"/>
                  <a:pt x="1186366" y="603746"/>
                  <a:pt x="1176202" y="606287"/>
                </a:cubicBezTo>
                <a:cubicBezTo>
                  <a:pt x="1126281" y="618767"/>
                  <a:pt x="1149404" y="611906"/>
                  <a:pt x="1106628" y="626165"/>
                </a:cubicBezTo>
                <a:cubicBezTo>
                  <a:pt x="1070415" y="620992"/>
                  <a:pt x="1032443" y="618002"/>
                  <a:pt x="997297" y="606287"/>
                </a:cubicBezTo>
                <a:cubicBezTo>
                  <a:pt x="885015" y="568860"/>
                  <a:pt x="1003120" y="600288"/>
                  <a:pt x="907845" y="576470"/>
                </a:cubicBezTo>
                <a:cubicBezTo>
                  <a:pt x="815080" y="579783"/>
                  <a:pt x="722193" y="580619"/>
                  <a:pt x="629550" y="586409"/>
                </a:cubicBezTo>
                <a:cubicBezTo>
                  <a:pt x="612552" y="587471"/>
                  <a:pt x="536660" y="613440"/>
                  <a:pt x="530158" y="616226"/>
                </a:cubicBezTo>
                <a:cubicBezTo>
                  <a:pt x="502921" y="627899"/>
                  <a:pt x="478757" y="646612"/>
                  <a:pt x="450645" y="655983"/>
                </a:cubicBezTo>
                <a:cubicBezTo>
                  <a:pt x="356295" y="687433"/>
                  <a:pt x="411878" y="673964"/>
                  <a:pt x="281680" y="685800"/>
                </a:cubicBezTo>
                <a:lnTo>
                  <a:pt x="192228" y="705678"/>
                </a:lnTo>
                <a:cubicBezTo>
                  <a:pt x="103919" y="724601"/>
                  <a:pt x="179312" y="706421"/>
                  <a:pt x="102776" y="725557"/>
                </a:cubicBezTo>
                <a:cubicBezTo>
                  <a:pt x="96150" y="732183"/>
                  <a:pt x="90012" y="739337"/>
                  <a:pt x="82897" y="745435"/>
                </a:cubicBezTo>
                <a:cubicBezTo>
                  <a:pt x="66790" y="759240"/>
                  <a:pt x="45367" y="767812"/>
                  <a:pt x="33202" y="785191"/>
                </a:cubicBezTo>
                <a:cubicBezTo>
                  <a:pt x="21186" y="802357"/>
                  <a:pt x="13324" y="844826"/>
                  <a:pt x="13324" y="844826"/>
                </a:cubicBezTo>
                <a:cubicBezTo>
                  <a:pt x="645" y="933570"/>
                  <a:pt x="-8898" y="966759"/>
                  <a:pt x="13324" y="1073426"/>
                </a:cubicBezTo>
                <a:cubicBezTo>
                  <a:pt x="19368" y="1102436"/>
                  <a:pt x="24968" y="1143568"/>
                  <a:pt x="53080" y="1152939"/>
                </a:cubicBezTo>
                <a:cubicBezTo>
                  <a:pt x="72958" y="1159565"/>
                  <a:pt x="93974" y="1163446"/>
                  <a:pt x="112715" y="1172817"/>
                </a:cubicBezTo>
                <a:cubicBezTo>
                  <a:pt x="164689" y="1198805"/>
                  <a:pt x="138097" y="1189103"/>
                  <a:pt x="192228" y="1202635"/>
                </a:cubicBezTo>
                <a:cubicBezTo>
                  <a:pt x="231984" y="1199322"/>
                  <a:pt x="271911" y="1197644"/>
                  <a:pt x="311497" y="1192696"/>
                </a:cubicBezTo>
                <a:cubicBezTo>
                  <a:pt x="377390" y="1184459"/>
                  <a:pt x="326045" y="1183823"/>
                  <a:pt x="381071" y="1172817"/>
                </a:cubicBezTo>
                <a:cubicBezTo>
                  <a:pt x="427144" y="1163602"/>
                  <a:pt x="507583" y="1157488"/>
                  <a:pt x="550037" y="1152939"/>
                </a:cubicBezTo>
                <a:lnTo>
                  <a:pt x="728941" y="1133061"/>
                </a:lnTo>
                <a:cubicBezTo>
                  <a:pt x="773205" y="1136012"/>
                  <a:pt x="862196" y="1133086"/>
                  <a:pt x="917784" y="1152939"/>
                </a:cubicBezTo>
                <a:cubicBezTo>
                  <a:pt x="951388" y="1164941"/>
                  <a:pt x="982795" y="1183146"/>
                  <a:pt x="1017176" y="1192696"/>
                </a:cubicBezTo>
                <a:cubicBezTo>
                  <a:pt x="1038854" y="1198718"/>
                  <a:pt x="1199069" y="1211802"/>
                  <a:pt x="1206019" y="1212574"/>
                </a:cubicBezTo>
                <a:cubicBezTo>
                  <a:pt x="1229302" y="1215161"/>
                  <a:pt x="1252485" y="1218662"/>
                  <a:pt x="1275593" y="1222513"/>
                </a:cubicBezTo>
                <a:cubicBezTo>
                  <a:pt x="1350548" y="1235005"/>
                  <a:pt x="1302067" y="1231344"/>
                  <a:pt x="1384924" y="1242391"/>
                </a:cubicBezTo>
                <a:cubicBezTo>
                  <a:pt x="1414662" y="1246356"/>
                  <a:pt x="1444559" y="1249017"/>
                  <a:pt x="1474376" y="1252330"/>
                </a:cubicBezTo>
                <a:cubicBezTo>
                  <a:pt x="1490941" y="1258956"/>
                  <a:pt x="1507145" y="1266567"/>
                  <a:pt x="1524071" y="1272209"/>
                </a:cubicBezTo>
                <a:cubicBezTo>
                  <a:pt x="1551611" y="1281389"/>
                  <a:pt x="1647613" y="1306856"/>
                  <a:pt x="1673158" y="1311965"/>
                </a:cubicBezTo>
                <a:cubicBezTo>
                  <a:pt x="1696130" y="1316559"/>
                  <a:pt x="1719624" y="1318053"/>
                  <a:pt x="1742732" y="1321904"/>
                </a:cubicBezTo>
                <a:cubicBezTo>
                  <a:pt x="1879348" y="1344673"/>
                  <a:pt x="1679646" y="1317744"/>
                  <a:pt x="1871941" y="1341783"/>
                </a:cubicBezTo>
                <a:lnTo>
                  <a:pt x="2587558" y="1331843"/>
                </a:lnTo>
                <a:cubicBezTo>
                  <a:pt x="2630743" y="1330827"/>
                  <a:pt x="2673660" y="1324685"/>
                  <a:pt x="2716767" y="1321904"/>
                </a:cubicBezTo>
                <a:lnTo>
                  <a:pt x="2895671" y="1311965"/>
                </a:lnTo>
                <a:cubicBezTo>
                  <a:pt x="2930869" y="1294366"/>
                  <a:pt x="2957553" y="1284496"/>
                  <a:pt x="2985124" y="1252330"/>
                </a:cubicBezTo>
                <a:cubicBezTo>
                  <a:pt x="2991942" y="1244376"/>
                  <a:pt x="2989252" y="1231230"/>
                  <a:pt x="2995063" y="1222513"/>
                </a:cubicBezTo>
                <a:cubicBezTo>
                  <a:pt x="3002860" y="1210818"/>
                  <a:pt x="3015882" y="1203494"/>
                  <a:pt x="3024880" y="1192696"/>
                </a:cubicBezTo>
                <a:cubicBezTo>
                  <a:pt x="3058012" y="1152937"/>
                  <a:pt x="3028191" y="1169505"/>
                  <a:pt x="3074576" y="1143000"/>
                </a:cubicBezTo>
                <a:cubicBezTo>
                  <a:pt x="3087440" y="1135649"/>
                  <a:pt x="3102763" y="1132378"/>
                  <a:pt x="3114332" y="1123122"/>
                </a:cubicBezTo>
                <a:cubicBezTo>
                  <a:pt x="3136284" y="1105560"/>
                  <a:pt x="3173967" y="1063487"/>
                  <a:pt x="3173967" y="1063487"/>
                </a:cubicBezTo>
                <a:cubicBezTo>
                  <a:pt x="3180593" y="1050235"/>
                  <a:pt x="3186494" y="1036594"/>
                  <a:pt x="3193845" y="1023730"/>
                </a:cubicBezTo>
                <a:cubicBezTo>
                  <a:pt x="3199772" y="1013359"/>
                  <a:pt x="3209018" y="1004892"/>
                  <a:pt x="3213724" y="993913"/>
                </a:cubicBezTo>
                <a:cubicBezTo>
                  <a:pt x="3219105" y="981358"/>
                  <a:pt x="3218867" y="966947"/>
                  <a:pt x="3223663" y="954157"/>
                </a:cubicBezTo>
                <a:cubicBezTo>
                  <a:pt x="3228865" y="940284"/>
                  <a:pt x="3236915" y="927652"/>
                  <a:pt x="3243541" y="914400"/>
                </a:cubicBezTo>
                <a:cubicBezTo>
                  <a:pt x="3246854" y="891209"/>
                  <a:pt x="3249289" y="867875"/>
                  <a:pt x="3253480" y="844826"/>
                </a:cubicBezTo>
                <a:cubicBezTo>
                  <a:pt x="3255924" y="831386"/>
                  <a:pt x="3262479" y="818697"/>
                  <a:pt x="3263419" y="805070"/>
                </a:cubicBezTo>
                <a:cubicBezTo>
                  <a:pt x="3276404" y="616792"/>
                  <a:pt x="3268389" y="395909"/>
                  <a:pt x="3263419" y="288235"/>
                </a:cubicBez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184CC-ACDE-46A1-83BE-89682A42A1DF}"/>
              </a:ext>
            </a:extLst>
          </p:cNvPr>
          <p:cNvSpPr/>
          <p:nvPr/>
        </p:nvSpPr>
        <p:spPr>
          <a:xfrm>
            <a:off x="6639338" y="3011557"/>
            <a:ext cx="2464905" cy="13914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CBB7FA-EDD9-4FF8-8719-3342403BB23C}"/>
              </a:ext>
            </a:extLst>
          </p:cNvPr>
          <p:cNvSpPr/>
          <p:nvPr/>
        </p:nvSpPr>
        <p:spPr>
          <a:xfrm>
            <a:off x="6102625" y="5287617"/>
            <a:ext cx="5456583" cy="18884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FD9EE4-4A66-4B9A-B721-8DFC16EA2CD8}"/>
              </a:ext>
            </a:extLst>
          </p:cNvPr>
          <p:cNvSpPr txBox="1"/>
          <p:nvPr/>
        </p:nvSpPr>
        <p:spPr>
          <a:xfrm>
            <a:off x="5814392" y="3916017"/>
            <a:ext cx="4891596" cy="369332"/>
          </a:xfrm>
          <a:prstGeom prst="rect">
            <a:avLst/>
          </a:prstGeom>
          <a:noFill/>
        </p:spPr>
        <p:txBody>
          <a:bodyPr wrap="none" rtlCol="0">
            <a:spAutoFit/>
          </a:bodyPr>
          <a:lstStyle/>
          <a:p>
            <a:r>
              <a:rPr lang="en-US" dirty="0">
                <a:solidFill>
                  <a:srgbClr val="00B0F0"/>
                </a:solidFill>
              </a:rPr>
              <a:t>Marriage (Other Spouses Of Household Members)</a:t>
            </a:r>
          </a:p>
        </p:txBody>
      </p:sp>
      <p:sp>
        <p:nvSpPr>
          <p:cNvPr id="10" name="Rectangle 9">
            <a:extLst>
              <a:ext uri="{FF2B5EF4-FFF2-40B4-BE49-F238E27FC236}">
                <a16:creationId xmlns:a16="http://schemas.microsoft.com/office/drawing/2014/main" id="{433AA16E-7974-4113-AB04-6848AA9F57F2}"/>
              </a:ext>
            </a:extLst>
          </p:cNvPr>
          <p:cNvSpPr/>
          <p:nvPr/>
        </p:nvSpPr>
        <p:spPr>
          <a:xfrm>
            <a:off x="6642651" y="3154018"/>
            <a:ext cx="2464905" cy="13914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6DBAB7-237C-4C4F-8420-D46127E12AA5}"/>
              </a:ext>
            </a:extLst>
          </p:cNvPr>
          <p:cNvSpPr/>
          <p:nvPr/>
        </p:nvSpPr>
        <p:spPr>
          <a:xfrm>
            <a:off x="6655904" y="3425688"/>
            <a:ext cx="3273287" cy="16233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15CDBD-CD57-47EB-95FD-B3B8498A1B47}"/>
              </a:ext>
            </a:extLst>
          </p:cNvPr>
          <p:cNvSpPr/>
          <p:nvPr/>
        </p:nvSpPr>
        <p:spPr>
          <a:xfrm>
            <a:off x="9004853" y="5317435"/>
            <a:ext cx="2474844" cy="129208"/>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215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BFE3-AC76-4463-9F2C-4CC9E152CCB8}"/>
              </a:ext>
            </a:extLst>
          </p:cNvPr>
          <p:cNvSpPr>
            <a:spLocks noGrp="1"/>
          </p:cNvSpPr>
          <p:nvPr>
            <p:ph type="title"/>
          </p:nvPr>
        </p:nvSpPr>
        <p:spPr>
          <a:xfrm>
            <a:off x="838200" y="-2618"/>
            <a:ext cx="10515600" cy="1325563"/>
          </a:xfrm>
        </p:spPr>
        <p:txBody>
          <a:bodyPr/>
          <a:lstStyle/>
          <a:p>
            <a:r>
              <a:rPr lang="en-US" dirty="0"/>
              <a:t>Record Merge</a:t>
            </a:r>
          </a:p>
        </p:txBody>
      </p:sp>
      <p:pic>
        <p:nvPicPr>
          <p:cNvPr id="5" name="Picture 4">
            <a:extLst>
              <a:ext uri="{FF2B5EF4-FFF2-40B4-BE49-F238E27FC236}">
                <a16:creationId xmlns:a16="http://schemas.microsoft.com/office/drawing/2014/main" id="{7A31E878-4DC9-498A-8731-B1B0CC8E2FDA}"/>
              </a:ext>
            </a:extLst>
          </p:cNvPr>
          <p:cNvPicPr>
            <a:picLocks noChangeAspect="1"/>
          </p:cNvPicPr>
          <p:nvPr/>
        </p:nvPicPr>
        <p:blipFill>
          <a:blip r:embed="rId3"/>
          <a:stretch>
            <a:fillRect/>
          </a:stretch>
        </p:blipFill>
        <p:spPr>
          <a:xfrm>
            <a:off x="631511" y="2431040"/>
            <a:ext cx="6551470" cy="3095118"/>
          </a:xfrm>
          <a:prstGeom prst="rect">
            <a:avLst/>
          </a:prstGeom>
        </p:spPr>
      </p:pic>
      <p:pic>
        <p:nvPicPr>
          <p:cNvPr id="4" name="Picture 3">
            <a:extLst>
              <a:ext uri="{FF2B5EF4-FFF2-40B4-BE49-F238E27FC236}">
                <a16:creationId xmlns:a16="http://schemas.microsoft.com/office/drawing/2014/main" id="{CD273680-2401-4D4E-8447-D60357627F1E}"/>
              </a:ext>
            </a:extLst>
          </p:cNvPr>
          <p:cNvPicPr>
            <a:picLocks noChangeAspect="1"/>
          </p:cNvPicPr>
          <p:nvPr/>
        </p:nvPicPr>
        <p:blipFill>
          <a:blip r:embed="rId4"/>
          <a:stretch>
            <a:fillRect/>
          </a:stretch>
        </p:blipFill>
        <p:spPr>
          <a:xfrm>
            <a:off x="6065734" y="1269517"/>
            <a:ext cx="6126266" cy="2403978"/>
          </a:xfrm>
          <a:prstGeom prst="rect">
            <a:avLst/>
          </a:prstGeom>
        </p:spPr>
      </p:pic>
      <p:pic>
        <p:nvPicPr>
          <p:cNvPr id="7" name="Picture 6">
            <a:extLst>
              <a:ext uri="{FF2B5EF4-FFF2-40B4-BE49-F238E27FC236}">
                <a16:creationId xmlns:a16="http://schemas.microsoft.com/office/drawing/2014/main" id="{39306F81-C296-42F4-94DA-73DBF1203D37}"/>
              </a:ext>
            </a:extLst>
          </p:cNvPr>
          <p:cNvPicPr>
            <a:picLocks noChangeAspect="1"/>
          </p:cNvPicPr>
          <p:nvPr/>
        </p:nvPicPr>
        <p:blipFill>
          <a:blip r:embed="rId5"/>
          <a:stretch>
            <a:fillRect/>
          </a:stretch>
        </p:blipFill>
        <p:spPr>
          <a:xfrm>
            <a:off x="5797619" y="5103949"/>
            <a:ext cx="5933266" cy="809833"/>
          </a:xfrm>
          <a:prstGeom prst="rect">
            <a:avLst/>
          </a:prstGeom>
        </p:spPr>
      </p:pic>
      <p:sp>
        <p:nvSpPr>
          <p:cNvPr id="8" name="Freeform: Shape 7">
            <a:extLst>
              <a:ext uri="{FF2B5EF4-FFF2-40B4-BE49-F238E27FC236}">
                <a16:creationId xmlns:a16="http://schemas.microsoft.com/office/drawing/2014/main" id="{8FFC2731-96A5-475E-A26E-FE9FFF8DA36D}"/>
              </a:ext>
            </a:extLst>
          </p:cNvPr>
          <p:cNvSpPr/>
          <p:nvPr/>
        </p:nvSpPr>
        <p:spPr>
          <a:xfrm>
            <a:off x="357809" y="2286000"/>
            <a:ext cx="5194476" cy="3101009"/>
          </a:xfrm>
          <a:custGeom>
            <a:avLst/>
            <a:gdLst>
              <a:gd name="connsiteX0" fmla="*/ 795130 w 5194476"/>
              <a:gd name="connsiteY0" fmla="*/ 119270 h 3101009"/>
              <a:gd name="connsiteX1" fmla="*/ 626165 w 5194476"/>
              <a:gd name="connsiteY1" fmla="*/ 129209 h 3101009"/>
              <a:gd name="connsiteX2" fmla="*/ 596348 w 5194476"/>
              <a:gd name="connsiteY2" fmla="*/ 139148 h 3101009"/>
              <a:gd name="connsiteX3" fmla="*/ 556591 w 5194476"/>
              <a:gd name="connsiteY3" fmla="*/ 178904 h 3101009"/>
              <a:gd name="connsiteX4" fmla="*/ 506895 w 5194476"/>
              <a:gd name="connsiteY4" fmla="*/ 198783 h 3101009"/>
              <a:gd name="connsiteX5" fmla="*/ 447261 w 5194476"/>
              <a:gd name="connsiteY5" fmla="*/ 238539 h 3101009"/>
              <a:gd name="connsiteX6" fmla="*/ 417443 w 5194476"/>
              <a:gd name="connsiteY6" fmla="*/ 258417 h 3101009"/>
              <a:gd name="connsiteX7" fmla="*/ 367748 w 5194476"/>
              <a:gd name="connsiteY7" fmla="*/ 357809 h 3101009"/>
              <a:gd name="connsiteX8" fmla="*/ 337930 w 5194476"/>
              <a:gd name="connsiteY8" fmla="*/ 417443 h 3101009"/>
              <a:gd name="connsiteX9" fmla="*/ 218661 w 5194476"/>
              <a:gd name="connsiteY9" fmla="*/ 616226 h 3101009"/>
              <a:gd name="connsiteX10" fmla="*/ 208721 w 5194476"/>
              <a:gd name="connsiteY10" fmla="*/ 646043 h 3101009"/>
              <a:gd name="connsiteX11" fmla="*/ 188843 w 5194476"/>
              <a:gd name="connsiteY11" fmla="*/ 685800 h 3101009"/>
              <a:gd name="connsiteX12" fmla="*/ 159026 w 5194476"/>
              <a:gd name="connsiteY12" fmla="*/ 775252 h 3101009"/>
              <a:gd name="connsiteX13" fmla="*/ 119269 w 5194476"/>
              <a:gd name="connsiteY13" fmla="*/ 864704 h 3101009"/>
              <a:gd name="connsiteX14" fmla="*/ 89452 w 5194476"/>
              <a:gd name="connsiteY14" fmla="*/ 1003852 h 3101009"/>
              <a:gd name="connsiteX15" fmla="*/ 79513 w 5194476"/>
              <a:gd name="connsiteY15" fmla="*/ 1053548 h 3101009"/>
              <a:gd name="connsiteX16" fmla="*/ 69574 w 5194476"/>
              <a:gd name="connsiteY16" fmla="*/ 1152939 h 3101009"/>
              <a:gd name="connsiteX17" fmla="*/ 59634 w 5194476"/>
              <a:gd name="connsiteY17" fmla="*/ 1192696 h 3101009"/>
              <a:gd name="connsiteX18" fmla="*/ 49695 w 5194476"/>
              <a:gd name="connsiteY18" fmla="*/ 1242391 h 3101009"/>
              <a:gd name="connsiteX19" fmla="*/ 39756 w 5194476"/>
              <a:gd name="connsiteY19" fmla="*/ 1341783 h 3101009"/>
              <a:gd name="connsiteX20" fmla="*/ 19878 w 5194476"/>
              <a:gd name="connsiteY20" fmla="*/ 1610139 h 3101009"/>
              <a:gd name="connsiteX21" fmla="*/ 9939 w 5194476"/>
              <a:gd name="connsiteY21" fmla="*/ 1798983 h 3101009"/>
              <a:gd name="connsiteX22" fmla="*/ 0 w 5194476"/>
              <a:gd name="connsiteY22" fmla="*/ 1938130 h 3101009"/>
              <a:gd name="connsiteX23" fmla="*/ 9939 w 5194476"/>
              <a:gd name="connsiteY23" fmla="*/ 2544417 h 3101009"/>
              <a:gd name="connsiteX24" fmla="*/ 29817 w 5194476"/>
              <a:gd name="connsiteY24" fmla="*/ 2604052 h 3101009"/>
              <a:gd name="connsiteX25" fmla="*/ 49695 w 5194476"/>
              <a:gd name="connsiteY25" fmla="*/ 2673626 h 3101009"/>
              <a:gd name="connsiteX26" fmla="*/ 79513 w 5194476"/>
              <a:gd name="connsiteY26" fmla="*/ 2713383 h 3101009"/>
              <a:gd name="connsiteX27" fmla="*/ 139148 w 5194476"/>
              <a:gd name="connsiteY27" fmla="*/ 2792896 h 3101009"/>
              <a:gd name="connsiteX28" fmla="*/ 178904 w 5194476"/>
              <a:gd name="connsiteY28" fmla="*/ 2822713 h 3101009"/>
              <a:gd name="connsiteX29" fmla="*/ 208721 w 5194476"/>
              <a:gd name="connsiteY29" fmla="*/ 2872409 h 3101009"/>
              <a:gd name="connsiteX30" fmla="*/ 268356 w 5194476"/>
              <a:gd name="connsiteY30" fmla="*/ 2922104 h 3101009"/>
              <a:gd name="connsiteX31" fmla="*/ 308113 w 5194476"/>
              <a:gd name="connsiteY31" fmla="*/ 2961861 h 3101009"/>
              <a:gd name="connsiteX32" fmla="*/ 337930 w 5194476"/>
              <a:gd name="connsiteY32" fmla="*/ 2991678 h 3101009"/>
              <a:gd name="connsiteX33" fmla="*/ 377687 w 5194476"/>
              <a:gd name="connsiteY33" fmla="*/ 3011557 h 3101009"/>
              <a:gd name="connsiteX34" fmla="*/ 427382 w 5194476"/>
              <a:gd name="connsiteY34" fmla="*/ 3031435 h 3101009"/>
              <a:gd name="connsiteX35" fmla="*/ 467139 w 5194476"/>
              <a:gd name="connsiteY35" fmla="*/ 3061252 h 3101009"/>
              <a:gd name="connsiteX36" fmla="*/ 506895 w 5194476"/>
              <a:gd name="connsiteY36" fmla="*/ 3071191 h 3101009"/>
              <a:gd name="connsiteX37" fmla="*/ 655982 w 5194476"/>
              <a:gd name="connsiteY37" fmla="*/ 3101009 h 3101009"/>
              <a:gd name="connsiteX38" fmla="*/ 874643 w 5194476"/>
              <a:gd name="connsiteY38" fmla="*/ 3071191 h 3101009"/>
              <a:gd name="connsiteX39" fmla="*/ 964095 w 5194476"/>
              <a:gd name="connsiteY39" fmla="*/ 3021496 h 3101009"/>
              <a:gd name="connsiteX40" fmla="*/ 1013791 w 5194476"/>
              <a:gd name="connsiteY40" fmla="*/ 2971800 h 3101009"/>
              <a:gd name="connsiteX41" fmla="*/ 1043608 w 5194476"/>
              <a:gd name="connsiteY41" fmla="*/ 2941983 h 3101009"/>
              <a:gd name="connsiteX42" fmla="*/ 1083365 w 5194476"/>
              <a:gd name="connsiteY42" fmla="*/ 2882348 h 3101009"/>
              <a:gd name="connsiteX43" fmla="*/ 1093304 w 5194476"/>
              <a:gd name="connsiteY43" fmla="*/ 2822713 h 3101009"/>
              <a:gd name="connsiteX44" fmla="*/ 1103243 w 5194476"/>
              <a:gd name="connsiteY44" fmla="*/ 2792896 h 3101009"/>
              <a:gd name="connsiteX45" fmla="*/ 1113182 w 5194476"/>
              <a:gd name="connsiteY45" fmla="*/ 2753139 h 3101009"/>
              <a:gd name="connsiteX46" fmla="*/ 1143000 w 5194476"/>
              <a:gd name="connsiteY46" fmla="*/ 2653748 h 3101009"/>
              <a:gd name="connsiteX47" fmla="*/ 1172817 w 5194476"/>
              <a:gd name="connsiteY47" fmla="*/ 2623930 h 3101009"/>
              <a:gd name="connsiteX48" fmla="*/ 1202634 w 5194476"/>
              <a:gd name="connsiteY48" fmla="*/ 2613991 h 3101009"/>
              <a:gd name="connsiteX49" fmla="*/ 1242391 w 5194476"/>
              <a:gd name="connsiteY49" fmla="*/ 2594113 h 3101009"/>
              <a:gd name="connsiteX50" fmla="*/ 1292087 w 5194476"/>
              <a:gd name="connsiteY50" fmla="*/ 2564296 h 3101009"/>
              <a:gd name="connsiteX51" fmla="*/ 1331843 w 5194476"/>
              <a:gd name="connsiteY51" fmla="*/ 2554357 h 3101009"/>
              <a:gd name="connsiteX52" fmla="*/ 1381539 w 5194476"/>
              <a:gd name="connsiteY52" fmla="*/ 2534478 h 3101009"/>
              <a:gd name="connsiteX53" fmla="*/ 1411356 w 5194476"/>
              <a:gd name="connsiteY53" fmla="*/ 2524539 h 3101009"/>
              <a:gd name="connsiteX54" fmla="*/ 1500808 w 5194476"/>
              <a:gd name="connsiteY54" fmla="*/ 2474843 h 3101009"/>
              <a:gd name="connsiteX55" fmla="*/ 1520687 w 5194476"/>
              <a:gd name="connsiteY55" fmla="*/ 2454965 h 3101009"/>
              <a:gd name="connsiteX56" fmla="*/ 1570382 w 5194476"/>
              <a:gd name="connsiteY56" fmla="*/ 2445026 h 3101009"/>
              <a:gd name="connsiteX57" fmla="*/ 1639956 w 5194476"/>
              <a:gd name="connsiteY57" fmla="*/ 2405270 h 3101009"/>
              <a:gd name="connsiteX58" fmla="*/ 1699591 w 5194476"/>
              <a:gd name="connsiteY58" fmla="*/ 2375452 h 3101009"/>
              <a:gd name="connsiteX59" fmla="*/ 1759226 w 5194476"/>
              <a:gd name="connsiteY59" fmla="*/ 2325757 h 3101009"/>
              <a:gd name="connsiteX60" fmla="*/ 1798982 w 5194476"/>
              <a:gd name="connsiteY60" fmla="*/ 2305878 h 3101009"/>
              <a:gd name="connsiteX61" fmla="*/ 1838739 w 5194476"/>
              <a:gd name="connsiteY61" fmla="*/ 2276061 h 3101009"/>
              <a:gd name="connsiteX62" fmla="*/ 1878495 w 5194476"/>
              <a:gd name="connsiteY62" fmla="*/ 2256183 h 3101009"/>
              <a:gd name="connsiteX63" fmla="*/ 1958008 w 5194476"/>
              <a:gd name="connsiteY63" fmla="*/ 2216426 h 3101009"/>
              <a:gd name="connsiteX64" fmla="*/ 2037521 w 5194476"/>
              <a:gd name="connsiteY64" fmla="*/ 2176670 h 3101009"/>
              <a:gd name="connsiteX65" fmla="*/ 2236304 w 5194476"/>
              <a:gd name="connsiteY65" fmla="*/ 2206487 h 3101009"/>
              <a:gd name="connsiteX66" fmla="*/ 2405269 w 5194476"/>
              <a:gd name="connsiteY66" fmla="*/ 2226365 h 3101009"/>
              <a:gd name="connsiteX67" fmla="*/ 2524539 w 5194476"/>
              <a:gd name="connsiteY67" fmla="*/ 2206487 h 3101009"/>
              <a:gd name="connsiteX68" fmla="*/ 2574234 w 5194476"/>
              <a:gd name="connsiteY68" fmla="*/ 2196548 h 3101009"/>
              <a:gd name="connsiteX69" fmla="*/ 2594113 w 5194476"/>
              <a:gd name="connsiteY69" fmla="*/ 2176670 h 3101009"/>
              <a:gd name="connsiteX70" fmla="*/ 2623930 w 5194476"/>
              <a:gd name="connsiteY70" fmla="*/ 2166730 h 3101009"/>
              <a:gd name="connsiteX71" fmla="*/ 2733261 w 5194476"/>
              <a:gd name="connsiteY71" fmla="*/ 2097157 h 3101009"/>
              <a:gd name="connsiteX72" fmla="*/ 2792895 w 5194476"/>
              <a:gd name="connsiteY72" fmla="*/ 2047461 h 3101009"/>
              <a:gd name="connsiteX73" fmla="*/ 2832652 w 5194476"/>
              <a:gd name="connsiteY73" fmla="*/ 1967948 h 3101009"/>
              <a:gd name="connsiteX74" fmla="*/ 2892287 w 5194476"/>
              <a:gd name="connsiteY74" fmla="*/ 1878496 h 3101009"/>
              <a:gd name="connsiteX75" fmla="*/ 2922104 w 5194476"/>
              <a:gd name="connsiteY75" fmla="*/ 1808922 h 3101009"/>
              <a:gd name="connsiteX76" fmla="*/ 2932043 w 5194476"/>
              <a:gd name="connsiteY76" fmla="*/ 1779104 h 3101009"/>
              <a:gd name="connsiteX77" fmla="*/ 2961861 w 5194476"/>
              <a:gd name="connsiteY77" fmla="*/ 1719470 h 3101009"/>
              <a:gd name="connsiteX78" fmla="*/ 2991678 w 5194476"/>
              <a:gd name="connsiteY78" fmla="*/ 1659835 h 3101009"/>
              <a:gd name="connsiteX79" fmla="*/ 3001617 w 5194476"/>
              <a:gd name="connsiteY79" fmla="*/ 1630017 h 3101009"/>
              <a:gd name="connsiteX80" fmla="*/ 3061252 w 5194476"/>
              <a:gd name="connsiteY80" fmla="*/ 1570383 h 3101009"/>
              <a:gd name="connsiteX81" fmla="*/ 3110948 w 5194476"/>
              <a:gd name="connsiteY81" fmla="*/ 1550504 h 3101009"/>
              <a:gd name="connsiteX82" fmla="*/ 3260034 w 5194476"/>
              <a:gd name="connsiteY82" fmla="*/ 1461052 h 3101009"/>
              <a:gd name="connsiteX83" fmla="*/ 3299791 w 5194476"/>
              <a:gd name="connsiteY83" fmla="*/ 1431235 h 3101009"/>
              <a:gd name="connsiteX84" fmla="*/ 3468756 w 5194476"/>
              <a:gd name="connsiteY84" fmla="*/ 1341783 h 3101009"/>
              <a:gd name="connsiteX85" fmla="*/ 3528391 w 5194476"/>
              <a:gd name="connsiteY85" fmla="*/ 1282148 h 3101009"/>
              <a:gd name="connsiteX86" fmla="*/ 3617843 w 5194476"/>
              <a:gd name="connsiteY86" fmla="*/ 1222513 h 3101009"/>
              <a:gd name="connsiteX87" fmla="*/ 3727174 w 5194476"/>
              <a:gd name="connsiteY87" fmla="*/ 1133061 h 3101009"/>
              <a:gd name="connsiteX88" fmla="*/ 3776869 w 5194476"/>
              <a:gd name="connsiteY88" fmla="*/ 1093304 h 3101009"/>
              <a:gd name="connsiteX89" fmla="*/ 3796748 w 5194476"/>
              <a:gd name="connsiteY89" fmla="*/ 1073426 h 3101009"/>
              <a:gd name="connsiteX90" fmla="*/ 3866321 w 5194476"/>
              <a:gd name="connsiteY90" fmla="*/ 1033670 h 3101009"/>
              <a:gd name="connsiteX91" fmla="*/ 3916017 w 5194476"/>
              <a:gd name="connsiteY91" fmla="*/ 993913 h 3101009"/>
              <a:gd name="connsiteX92" fmla="*/ 3975652 w 5194476"/>
              <a:gd name="connsiteY92" fmla="*/ 974035 h 3101009"/>
              <a:gd name="connsiteX93" fmla="*/ 4065104 w 5194476"/>
              <a:gd name="connsiteY93" fmla="*/ 944217 h 3101009"/>
              <a:gd name="connsiteX94" fmla="*/ 4263887 w 5194476"/>
              <a:gd name="connsiteY94" fmla="*/ 894522 h 3101009"/>
              <a:gd name="connsiteX95" fmla="*/ 4343400 w 5194476"/>
              <a:gd name="connsiteY95" fmla="*/ 884583 h 3101009"/>
              <a:gd name="connsiteX96" fmla="*/ 4860234 w 5194476"/>
              <a:gd name="connsiteY96" fmla="*/ 864704 h 3101009"/>
              <a:gd name="connsiteX97" fmla="*/ 4959626 w 5194476"/>
              <a:gd name="connsiteY97" fmla="*/ 844826 h 3101009"/>
              <a:gd name="connsiteX98" fmla="*/ 5019261 w 5194476"/>
              <a:gd name="connsiteY98" fmla="*/ 815009 h 3101009"/>
              <a:gd name="connsiteX99" fmla="*/ 5049078 w 5194476"/>
              <a:gd name="connsiteY99" fmla="*/ 805070 h 3101009"/>
              <a:gd name="connsiteX100" fmla="*/ 5098774 w 5194476"/>
              <a:gd name="connsiteY100" fmla="*/ 765313 h 3101009"/>
              <a:gd name="connsiteX101" fmla="*/ 5138530 w 5194476"/>
              <a:gd name="connsiteY101" fmla="*/ 695739 h 3101009"/>
              <a:gd name="connsiteX102" fmla="*/ 5178287 w 5194476"/>
              <a:gd name="connsiteY102" fmla="*/ 636104 h 3101009"/>
              <a:gd name="connsiteX103" fmla="*/ 5168348 w 5194476"/>
              <a:gd name="connsiteY103" fmla="*/ 337930 h 3101009"/>
              <a:gd name="connsiteX104" fmla="*/ 5148469 w 5194476"/>
              <a:gd name="connsiteY104" fmla="*/ 318052 h 3101009"/>
              <a:gd name="connsiteX105" fmla="*/ 5068956 w 5194476"/>
              <a:gd name="connsiteY105" fmla="*/ 228600 h 3101009"/>
              <a:gd name="connsiteX106" fmla="*/ 4979504 w 5194476"/>
              <a:gd name="connsiteY106" fmla="*/ 188843 h 3101009"/>
              <a:gd name="connsiteX107" fmla="*/ 4890052 w 5194476"/>
              <a:gd name="connsiteY107" fmla="*/ 139148 h 3101009"/>
              <a:gd name="connsiteX108" fmla="*/ 4691269 w 5194476"/>
              <a:gd name="connsiteY108" fmla="*/ 79513 h 3101009"/>
              <a:gd name="connsiteX109" fmla="*/ 4572000 w 5194476"/>
              <a:gd name="connsiteY109" fmla="*/ 39757 h 3101009"/>
              <a:gd name="connsiteX110" fmla="*/ 4502426 w 5194476"/>
              <a:gd name="connsiteY110" fmla="*/ 19878 h 3101009"/>
              <a:gd name="connsiteX111" fmla="*/ 4432852 w 5194476"/>
              <a:gd name="connsiteY111" fmla="*/ 9939 h 3101009"/>
              <a:gd name="connsiteX112" fmla="*/ 4393095 w 5194476"/>
              <a:gd name="connsiteY112" fmla="*/ 0 h 3101009"/>
              <a:gd name="connsiteX113" fmla="*/ 3776869 w 5194476"/>
              <a:gd name="connsiteY113" fmla="*/ 19878 h 3101009"/>
              <a:gd name="connsiteX114" fmla="*/ 3657600 w 5194476"/>
              <a:gd name="connsiteY114" fmla="*/ 29817 h 3101009"/>
              <a:gd name="connsiteX115" fmla="*/ 3399182 w 5194476"/>
              <a:gd name="connsiteY115" fmla="*/ 39757 h 3101009"/>
              <a:gd name="connsiteX116" fmla="*/ 2941982 w 5194476"/>
              <a:gd name="connsiteY116" fmla="*/ 69574 h 3101009"/>
              <a:gd name="connsiteX117" fmla="*/ 2802834 w 5194476"/>
              <a:gd name="connsiteY117" fmla="*/ 79513 h 3101009"/>
              <a:gd name="connsiteX118" fmla="*/ 2584174 w 5194476"/>
              <a:gd name="connsiteY118" fmla="*/ 99391 h 3101009"/>
              <a:gd name="connsiteX119" fmla="*/ 1928191 w 5194476"/>
              <a:gd name="connsiteY119" fmla="*/ 119270 h 3101009"/>
              <a:gd name="connsiteX120" fmla="*/ 1560443 w 5194476"/>
              <a:gd name="connsiteY120" fmla="*/ 139148 h 3101009"/>
              <a:gd name="connsiteX121" fmla="*/ 1103243 w 5194476"/>
              <a:gd name="connsiteY121" fmla="*/ 139148 h 3101009"/>
              <a:gd name="connsiteX122" fmla="*/ 795130 w 5194476"/>
              <a:gd name="connsiteY122" fmla="*/ 119270 h 310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194476" h="3101009">
                <a:moveTo>
                  <a:pt x="795130" y="119270"/>
                </a:moveTo>
                <a:cubicBezTo>
                  <a:pt x="715617" y="117614"/>
                  <a:pt x="682304" y="123595"/>
                  <a:pt x="626165" y="129209"/>
                </a:cubicBezTo>
                <a:cubicBezTo>
                  <a:pt x="615740" y="130251"/>
                  <a:pt x="604873" y="133059"/>
                  <a:pt x="596348" y="139148"/>
                </a:cubicBezTo>
                <a:cubicBezTo>
                  <a:pt x="581097" y="150041"/>
                  <a:pt x="572185" y="168508"/>
                  <a:pt x="556591" y="178904"/>
                </a:cubicBezTo>
                <a:cubicBezTo>
                  <a:pt x="541746" y="188801"/>
                  <a:pt x="522558" y="190240"/>
                  <a:pt x="506895" y="198783"/>
                </a:cubicBezTo>
                <a:cubicBezTo>
                  <a:pt x="485922" y="210223"/>
                  <a:pt x="467139" y="225287"/>
                  <a:pt x="447261" y="238539"/>
                </a:cubicBezTo>
                <a:lnTo>
                  <a:pt x="417443" y="258417"/>
                </a:lnTo>
                <a:cubicBezTo>
                  <a:pt x="399173" y="331499"/>
                  <a:pt x="419518" y="269061"/>
                  <a:pt x="367748" y="357809"/>
                </a:cubicBezTo>
                <a:cubicBezTo>
                  <a:pt x="356550" y="377006"/>
                  <a:pt x="349948" y="398748"/>
                  <a:pt x="337930" y="417443"/>
                </a:cubicBezTo>
                <a:cubicBezTo>
                  <a:pt x="276761" y="512595"/>
                  <a:pt x="259390" y="494051"/>
                  <a:pt x="218661" y="616226"/>
                </a:cubicBezTo>
                <a:cubicBezTo>
                  <a:pt x="215348" y="626165"/>
                  <a:pt x="212848" y="636413"/>
                  <a:pt x="208721" y="646043"/>
                </a:cubicBezTo>
                <a:cubicBezTo>
                  <a:pt x="202884" y="659661"/>
                  <a:pt x="194045" y="671927"/>
                  <a:pt x="188843" y="685800"/>
                </a:cubicBezTo>
                <a:cubicBezTo>
                  <a:pt x="140389" y="815013"/>
                  <a:pt x="228628" y="618645"/>
                  <a:pt x="159026" y="775252"/>
                </a:cubicBezTo>
                <a:cubicBezTo>
                  <a:pt x="135940" y="827197"/>
                  <a:pt x="138907" y="805791"/>
                  <a:pt x="119269" y="864704"/>
                </a:cubicBezTo>
                <a:cubicBezTo>
                  <a:pt x="110203" y="891900"/>
                  <a:pt x="89582" y="1003204"/>
                  <a:pt x="89452" y="1003852"/>
                </a:cubicBezTo>
                <a:cubicBezTo>
                  <a:pt x="86139" y="1020417"/>
                  <a:pt x="81194" y="1036738"/>
                  <a:pt x="79513" y="1053548"/>
                </a:cubicBezTo>
                <a:cubicBezTo>
                  <a:pt x="76200" y="1086678"/>
                  <a:pt x="74283" y="1119978"/>
                  <a:pt x="69574" y="1152939"/>
                </a:cubicBezTo>
                <a:cubicBezTo>
                  <a:pt x="67642" y="1166462"/>
                  <a:pt x="62597" y="1179361"/>
                  <a:pt x="59634" y="1192696"/>
                </a:cubicBezTo>
                <a:cubicBezTo>
                  <a:pt x="55969" y="1209187"/>
                  <a:pt x="53008" y="1225826"/>
                  <a:pt x="49695" y="1242391"/>
                </a:cubicBezTo>
                <a:cubicBezTo>
                  <a:pt x="46382" y="1275522"/>
                  <a:pt x="42128" y="1308572"/>
                  <a:pt x="39756" y="1341783"/>
                </a:cubicBezTo>
                <a:cubicBezTo>
                  <a:pt x="18871" y="1634183"/>
                  <a:pt x="41075" y="1419362"/>
                  <a:pt x="19878" y="1610139"/>
                </a:cubicBezTo>
                <a:cubicBezTo>
                  <a:pt x="16565" y="1673087"/>
                  <a:pt x="13752" y="1736063"/>
                  <a:pt x="9939" y="1798983"/>
                </a:cubicBezTo>
                <a:cubicBezTo>
                  <a:pt x="7126" y="1845398"/>
                  <a:pt x="0" y="1891629"/>
                  <a:pt x="0" y="1938130"/>
                </a:cubicBezTo>
                <a:cubicBezTo>
                  <a:pt x="0" y="2140253"/>
                  <a:pt x="898" y="2342496"/>
                  <a:pt x="9939" y="2544417"/>
                </a:cubicBezTo>
                <a:cubicBezTo>
                  <a:pt x="10876" y="2565350"/>
                  <a:pt x="23655" y="2584025"/>
                  <a:pt x="29817" y="2604052"/>
                </a:cubicBezTo>
                <a:cubicBezTo>
                  <a:pt x="36910" y="2627105"/>
                  <a:pt x="39714" y="2651669"/>
                  <a:pt x="49695" y="2673626"/>
                </a:cubicBezTo>
                <a:cubicBezTo>
                  <a:pt x="56550" y="2688707"/>
                  <a:pt x="69884" y="2699903"/>
                  <a:pt x="79513" y="2713383"/>
                </a:cubicBezTo>
                <a:cubicBezTo>
                  <a:pt x="102453" y="2745499"/>
                  <a:pt x="107389" y="2761137"/>
                  <a:pt x="139148" y="2792896"/>
                </a:cubicBezTo>
                <a:cubicBezTo>
                  <a:pt x="150861" y="2804609"/>
                  <a:pt x="165652" y="2812774"/>
                  <a:pt x="178904" y="2822713"/>
                </a:cubicBezTo>
                <a:cubicBezTo>
                  <a:pt x="188843" y="2839278"/>
                  <a:pt x="197492" y="2856689"/>
                  <a:pt x="208721" y="2872409"/>
                </a:cubicBezTo>
                <a:cubicBezTo>
                  <a:pt x="222605" y="2891846"/>
                  <a:pt x="252408" y="2908149"/>
                  <a:pt x="268356" y="2922104"/>
                </a:cubicBezTo>
                <a:cubicBezTo>
                  <a:pt x="282461" y="2934445"/>
                  <a:pt x="294861" y="2948609"/>
                  <a:pt x="308113" y="2961861"/>
                </a:cubicBezTo>
                <a:cubicBezTo>
                  <a:pt x="318052" y="2971800"/>
                  <a:pt x="325358" y="2985392"/>
                  <a:pt x="337930" y="2991678"/>
                </a:cubicBezTo>
                <a:cubicBezTo>
                  <a:pt x="351182" y="2998304"/>
                  <a:pt x="364147" y="3005539"/>
                  <a:pt x="377687" y="3011557"/>
                </a:cubicBezTo>
                <a:cubicBezTo>
                  <a:pt x="393990" y="3018803"/>
                  <a:pt x="411786" y="3022771"/>
                  <a:pt x="427382" y="3031435"/>
                </a:cubicBezTo>
                <a:cubicBezTo>
                  <a:pt x="441863" y="3039480"/>
                  <a:pt x="452323" y="3053844"/>
                  <a:pt x="467139" y="3061252"/>
                </a:cubicBezTo>
                <a:cubicBezTo>
                  <a:pt x="479357" y="3067361"/>
                  <a:pt x="493811" y="3067266"/>
                  <a:pt x="506895" y="3071191"/>
                </a:cubicBezTo>
                <a:cubicBezTo>
                  <a:pt x="610539" y="3102285"/>
                  <a:pt x="523444" y="3086283"/>
                  <a:pt x="655982" y="3101009"/>
                </a:cubicBezTo>
                <a:cubicBezTo>
                  <a:pt x="728869" y="3091070"/>
                  <a:pt x="802005" y="3082813"/>
                  <a:pt x="874643" y="3071191"/>
                </a:cubicBezTo>
                <a:cubicBezTo>
                  <a:pt x="904402" y="3066430"/>
                  <a:pt x="947560" y="3038031"/>
                  <a:pt x="964095" y="3021496"/>
                </a:cubicBezTo>
                <a:lnTo>
                  <a:pt x="1013791" y="2971800"/>
                </a:lnTo>
                <a:cubicBezTo>
                  <a:pt x="1023730" y="2961861"/>
                  <a:pt x="1035811" y="2953678"/>
                  <a:pt x="1043608" y="2941983"/>
                </a:cubicBezTo>
                <a:lnTo>
                  <a:pt x="1083365" y="2882348"/>
                </a:lnTo>
                <a:cubicBezTo>
                  <a:pt x="1086678" y="2862470"/>
                  <a:pt x="1088932" y="2842386"/>
                  <a:pt x="1093304" y="2822713"/>
                </a:cubicBezTo>
                <a:cubicBezTo>
                  <a:pt x="1095577" y="2812486"/>
                  <a:pt x="1100365" y="2802970"/>
                  <a:pt x="1103243" y="2792896"/>
                </a:cubicBezTo>
                <a:cubicBezTo>
                  <a:pt x="1106996" y="2779761"/>
                  <a:pt x="1110503" y="2766534"/>
                  <a:pt x="1113182" y="2753139"/>
                </a:cubicBezTo>
                <a:cubicBezTo>
                  <a:pt x="1122446" y="2706819"/>
                  <a:pt x="1116395" y="2690994"/>
                  <a:pt x="1143000" y="2653748"/>
                </a:cubicBezTo>
                <a:cubicBezTo>
                  <a:pt x="1151170" y="2642310"/>
                  <a:pt x="1161122" y="2631727"/>
                  <a:pt x="1172817" y="2623930"/>
                </a:cubicBezTo>
                <a:cubicBezTo>
                  <a:pt x="1181534" y="2618119"/>
                  <a:pt x="1193004" y="2618118"/>
                  <a:pt x="1202634" y="2613991"/>
                </a:cubicBezTo>
                <a:cubicBezTo>
                  <a:pt x="1216253" y="2608155"/>
                  <a:pt x="1229439" y="2601308"/>
                  <a:pt x="1242391" y="2594113"/>
                </a:cubicBezTo>
                <a:cubicBezTo>
                  <a:pt x="1259278" y="2584731"/>
                  <a:pt x="1274434" y="2572142"/>
                  <a:pt x="1292087" y="2564296"/>
                </a:cubicBezTo>
                <a:cubicBezTo>
                  <a:pt x="1304570" y="2558748"/>
                  <a:pt x="1318884" y="2558677"/>
                  <a:pt x="1331843" y="2554357"/>
                </a:cubicBezTo>
                <a:cubicBezTo>
                  <a:pt x="1348769" y="2548715"/>
                  <a:pt x="1364834" y="2540743"/>
                  <a:pt x="1381539" y="2534478"/>
                </a:cubicBezTo>
                <a:cubicBezTo>
                  <a:pt x="1391349" y="2530799"/>
                  <a:pt x="1401782" y="2528794"/>
                  <a:pt x="1411356" y="2524539"/>
                </a:cubicBezTo>
                <a:cubicBezTo>
                  <a:pt x="1436993" y="2513145"/>
                  <a:pt x="1476516" y="2494277"/>
                  <a:pt x="1500808" y="2474843"/>
                </a:cubicBezTo>
                <a:cubicBezTo>
                  <a:pt x="1508125" y="2468989"/>
                  <a:pt x="1512074" y="2458656"/>
                  <a:pt x="1520687" y="2454965"/>
                </a:cubicBezTo>
                <a:cubicBezTo>
                  <a:pt x="1536214" y="2448311"/>
                  <a:pt x="1553817" y="2448339"/>
                  <a:pt x="1570382" y="2445026"/>
                </a:cubicBezTo>
                <a:cubicBezTo>
                  <a:pt x="1600328" y="2425063"/>
                  <a:pt x="1604648" y="2420402"/>
                  <a:pt x="1639956" y="2405270"/>
                </a:cubicBezTo>
                <a:cubicBezTo>
                  <a:pt x="1681574" y="2387433"/>
                  <a:pt x="1660523" y="2405838"/>
                  <a:pt x="1699591" y="2375452"/>
                </a:cubicBezTo>
                <a:cubicBezTo>
                  <a:pt x="1720016" y="2359566"/>
                  <a:pt x="1738028" y="2340596"/>
                  <a:pt x="1759226" y="2325757"/>
                </a:cubicBezTo>
                <a:cubicBezTo>
                  <a:pt x="1771364" y="2317260"/>
                  <a:pt x="1786418" y="2313731"/>
                  <a:pt x="1798982" y="2305878"/>
                </a:cubicBezTo>
                <a:cubicBezTo>
                  <a:pt x="1813029" y="2297098"/>
                  <a:pt x="1824692" y="2284840"/>
                  <a:pt x="1838739" y="2276061"/>
                </a:cubicBezTo>
                <a:cubicBezTo>
                  <a:pt x="1851303" y="2268209"/>
                  <a:pt x="1865931" y="2264036"/>
                  <a:pt x="1878495" y="2256183"/>
                </a:cubicBezTo>
                <a:cubicBezTo>
                  <a:pt x="1946075" y="2213945"/>
                  <a:pt x="1888250" y="2233866"/>
                  <a:pt x="1958008" y="2216426"/>
                </a:cubicBezTo>
                <a:cubicBezTo>
                  <a:pt x="1967368" y="2210810"/>
                  <a:pt x="2016124" y="2176670"/>
                  <a:pt x="2037521" y="2176670"/>
                </a:cubicBezTo>
                <a:cubicBezTo>
                  <a:pt x="2096252" y="2176670"/>
                  <a:pt x="2180840" y="2198564"/>
                  <a:pt x="2236304" y="2206487"/>
                </a:cubicBezTo>
                <a:cubicBezTo>
                  <a:pt x="2292444" y="2214507"/>
                  <a:pt x="2348947" y="2219739"/>
                  <a:pt x="2405269" y="2226365"/>
                </a:cubicBezTo>
                <a:lnTo>
                  <a:pt x="2524539" y="2206487"/>
                </a:lnTo>
                <a:cubicBezTo>
                  <a:pt x="2541175" y="2203551"/>
                  <a:pt x="2558707" y="2203202"/>
                  <a:pt x="2574234" y="2196548"/>
                </a:cubicBezTo>
                <a:cubicBezTo>
                  <a:pt x="2582847" y="2192857"/>
                  <a:pt x="2586078" y="2181491"/>
                  <a:pt x="2594113" y="2176670"/>
                </a:cubicBezTo>
                <a:cubicBezTo>
                  <a:pt x="2603097" y="2171280"/>
                  <a:pt x="2613991" y="2170043"/>
                  <a:pt x="2623930" y="2166730"/>
                </a:cubicBezTo>
                <a:cubicBezTo>
                  <a:pt x="2692177" y="2098486"/>
                  <a:pt x="2604336" y="2180038"/>
                  <a:pt x="2733261" y="2097157"/>
                </a:cubicBezTo>
                <a:cubicBezTo>
                  <a:pt x="2755027" y="2083165"/>
                  <a:pt x="2774598" y="2065758"/>
                  <a:pt x="2792895" y="2047461"/>
                </a:cubicBezTo>
                <a:cubicBezTo>
                  <a:pt x="2815924" y="2024432"/>
                  <a:pt x="2818414" y="1996424"/>
                  <a:pt x="2832652" y="1967948"/>
                </a:cubicBezTo>
                <a:cubicBezTo>
                  <a:pt x="2851824" y="1929603"/>
                  <a:pt x="2867313" y="1911793"/>
                  <a:pt x="2892287" y="1878496"/>
                </a:cubicBezTo>
                <a:cubicBezTo>
                  <a:pt x="2912973" y="1795752"/>
                  <a:pt x="2887785" y="1877562"/>
                  <a:pt x="2922104" y="1808922"/>
                </a:cubicBezTo>
                <a:cubicBezTo>
                  <a:pt x="2926789" y="1799551"/>
                  <a:pt x="2927788" y="1788678"/>
                  <a:pt x="2932043" y="1779104"/>
                </a:cubicBezTo>
                <a:cubicBezTo>
                  <a:pt x="2941069" y="1758795"/>
                  <a:pt x="2952835" y="1739779"/>
                  <a:pt x="2961861" y="1719470"/>
                </a:cubicBezTo>
                <a:cubicBezTo>
                  <a:pt x="2989297" y="1657741"/>
                  <a:pt x="2950347" y="1721832"/>
                  <a:pt x="2991678" y="1659835"/>
                </a:cubicBezTo>
                <a:cubicBezTo>
                  <a:pt x="2994991" y="1649896"/>
                  <a:pt x="2996932" y="1639388"/>
                  <a:pt x="3001617" y="1630017"/>
                </a:cubicBezTo>
                <a:cubicBezTo>
                  <a:pt x="3015835" y="1601580"/>
                  <a:pt x="3032530" y="1586340"/>
                  <a:pt x="3061252" y="1570383"/>
                </a:cubicBezTo>
                <a:cubicBezTo>
                  <a:pt x="3076848" y="1561718"/>
                  <a:pt x="3095180" y="1558852"/>
                  <a:pt x="3110948" y="1550504"/>
                </a:cubicBezTo>
                <a:cubicBezTo>
                  <a:pt x="3135146" y="1537693"/>
                  <a:pt x="3219273" y="1490167"/>
                  <a:pt x="3260034" y="1461052"/>
                </a:cubicBezTo>
                <a:cubicBezTo>
                  <a:pt x="3273514" y="1451424"/>
                  <a:pt x="3285816" y="1440128"/>
                  <a:pt x="3299791" y="1431235"/>
                </a:cubicBezTo>
                <a:cubicBezTo>
                  <a:pt x="3353088" y="1397319"/>
                  <a:pt x="3412644" y="1369839"/>
                  <a:pt x="3468756" y="1341783"/>
                </a:cubicBezTo>
                <a:cubicBezTo>
                  <a:pt x="3488634" y="1321905"/>
                  <a:pt x="3506439" y="1299710"/>
                  <a:pt x="3528391" y="1282148"/>
                </a:cubicBezTo>
                <a:cubicBezTo>
                  <a:pt x="3556374" y="1259761"/>
                  <a:pt x="3592503" y="1247853"/>
                  <a:pt x="3617843" y="1222513"/>
                </a:cubicBezTo>
                <a:cubicBezTo>
                  <a:pt x="3685724" y="1154634"/>
                  <a:pt x="3630228" y="1205772"/>
                  <a:pt x="3727174" y="1133061"/>
                </a:cubicBezTo>
                <a:cubicBezTo>
                  <a:pt x="3744145" y="1120333"/>
                  <a:pt x="3760762" y="1107110"/>
                  <a:pt x="3776869" y="1093304"/>
                </a:cubicBezTo>
                <a:cubicBezTo>
                  <a:pt x="3783984" y="1087206"/>
                  <a:pt x="3788951" y="1078624"/>
                  <a:pt x="3796748" y="1073426"/>
                </a:cubicBezTo>
                <a:cubicBezTo>
                  <a:pt x="3818972" y="1058610"/>
                  <a:pt x="3844097" y="1048486"/>
                  <a:pt x="3866321" y="1033670"/>
                </a:cubicBezTo>
                <a:cubicBezTo>
                  <a:pt x="3907625" y="1006134"/>
                  <a:pt x="3861860" y="1017983"/>
                  <a:pt x="3916017" y="993913"/>
                </a:cubicBezTo>
                <a:cubicBezTo>
                  <a:pt x="3935165" y="985403"/>
                  <a:pt x="3955774" y="980661"/>
                  <a:pt x="3975652" y="974035"/>
                </a:cubicBezTo>
                <a:cubicBezTo>
                  <a:pt x="4005469" y="964096"/>
                  <a:pt x="4035922" y="955890"/>
                  <a:pt x="4065104" y="944217"/>
                </a:cubicBezTo>
                <a:cubicBezTo>
                  <a:pt x="4155089" y="908224"/>
                  <a:pt x="4116526" y="920150"/>
                  <a:pt x="4263887" y="894522"/>
                </a:cubicBezTo>
                <a:cubicBezTo>
                  <a:pt x="4290203" y="889945"/>
                  <a:pt x="4316723" y="885917"/>
                  <a:pt x="4343400" y="884583"/>
                </a:cubicBezTo>
                <a:cubicBezTo>
                  <a:pt x="4515590" y="875973"/>
                  <a:pt x="4687956" y="871330"/>
                  <a:pt x="4860234" y="864704"/>
                </a:cubicBezTo>
                <a:cubicBezTo>
                  <a:pt x="4893365" y="858078"/>
                  <a:pt x="4927377" y="854904"/>
                  <a:pt x="4959626" y="844826"/>
                </a:cubicBezTo>
                <a:cubicBezTo>
                  <a:pt x="4980839" y="838197"/>
                  <a:pt x="4998952" y="824035"/>
                  <a:pt x="5019261" y="815009"/>
                </a:cubicBezTo>
                <a:cubicBezTo>
                  <a:pt x="5028835" y="810754"/>
                  <a:pt x="5039139" y="808383"/>
                  <a:pt x="5049078" y="805070"/>
                </a:cubicBezTo>
                <a:cubicBezTo>
                  <a:pt x="5065024" y="794439"/>
                  <a:pt x="5087446" y="782305"/>
                  <a:pt x="5098774" y="765313"/>
                </a:cubicBezTo>
                <a:cubicBezTo>
                  <a:pt x="5113590" y="743089"/>
                  <a:pt x="5124531" y="718487"/>
                  <a:pt x="5138530" y="695739"/>
                </a:cubicBezTo>
                <a:cubicBezTo>
                  <a:pt x="5151051" y="675392"/>
                  <a:pt x="5165035" y="655982"/>
                  <a:pt x="5178287" y="636104"/>
                </a:cubicBezTo>
                <a:cubicBezTo>
                  <a:pt x="5202410" y="515491"/>
                  <a:pt x="5199960" y="551312"/>
                  <a:pt x="5168348" y="337930"/>
                </a:cubicBezTo>
                <a:cubicBezTo>
                  <a:pt x="5166975" y="328660"/>
                  <a:pt x="5154092" y="325549"/>
                  <a:pt x="5148469" y="318052"/>
                </a:cubicBezTo>
                <a:cubicBezTo>
                  <a:pt x="5111853" y="269231"/>
                  <a:pt x="5119277" y="255696"/>
                  <a:pt x="5068956" y="228600"/>
                </a:cubicBezTo>
                <a:cubicBezTo>
                  <a:pt x="5040226" y="213130"/>
                  <a:pt x="5008689" y="203435"/>
                  <a:pt x="4979504" y="188843"/>
                </a:cubicBezTo>
                <a:cubicBezTo>
                  <a:pt x="4948995" y="173589"/>
                  <a:pt x="4921222" y="153001"/>
                  <a:pt x="4890052" y="139148"/>
                </a:cubicBezTo>
                <a:cubicBezTo>
                  <a:pt x="4845825" y="119492"/>
                  <a:pt x="4733499" y="91030"/>
                  <a:pt x="4691269" y="79513"/>
                </a:cubicBezTo>
                <a:cubicBezTo>
                  <a:pt x="4633401" y="40934"/>
                  <a:pt x="4679855" y="66721"/>
                  <a:pt x="4572000" y="39757"/>
                </a:cubicBezTo>
                <a:cubicBezTo>
                  <a:pt x="4548601" y="33907"/>
                  <a:pt x="4526010" y="24932"/>
                  <a:pt x="4502426" y="19878"/>
                </a:cubicBezTo>
                <a:cubicBezTo>
                  <a:pt x="4479519" y="14969"/>
                  <a:pt x="4455901" y="14130"/>
                  <a:pt x="4432852" y="9939"/>
                </a:cubicBezTo>
                <a:cubicBezTo>
                  <a:pt x="4419412" y="7495"/>
                  <a:pt x="4406347" y="3313"/>
                  <a:pt x="4393095" y="0"/>
                </a:cubicBezTo>
                <a:lnTo>
                  <a:pt x="3776869" y="19878"/>
                </a:lnTo>
                <a:cubicBezTo>
                  <a:pt x="3737025" y="21870"/>
                  <a:pt x="3697439" y="27720"/>
                  <a:pt x="3657600" y="29817"/>
                </a:cubicBezTo>
                <a:cubicBezTo>
                  <a:pt x="3571516" y="34348"/>
                  <a:pt x="3485321" y="36444"/>
                  <a:pt x="3399182" y="39757"/>
                </a:cubicBezTo>
                <a:cubicBezTo>
                  <a:pt x="3085369" y="68285"/>
                  <a:pt x="3608275" y="21982"/>
                  <a:pt x="2941982" y="69574"/>
                </a:cubicBezTo>
                <a:lnTo>
                  <a:pt x="2802834" y="79513"/>
                </a:lnTo>
                <a:cubicBezTo>
                  <a:pt x="2657469" y="92728"/>
                  <a:pt x="2784277" y="91887"/>
                  <a:pt x="2584174" y="99391"/>
                </a:cubicBezTo>
                <a:cubicBezTo>
                  <a:pt x="2365566" y="107589"/>
                  <a:pt x="2146633" y="107462"/>
                  <a:pt x="1928191" y="119270"/>
                </a:cubicBezTo>
                <a:lnTo>
                  <a:pt x="1560443" y="139148"/>
                </a:lnTo>
                <a:cubicBezTo>
                  <a:pt x="1357638" y="168120"/>
                  <a:pt x="1543411" y="145527"/>
                  <a:pt x="1103243" y="139148"/>
                </a:cubicBezTo>
                <a:cubicBezTo>
                  <a:pt x="1003862" y="137708"/>
                  <a:pt x="874643" y="120926"/>
                  <a:pt x="795130" y="119270"/>
                </a:cubicBez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8900933-0FA6-4EAD-8198-0A7F3E0A0CAD}"/>
              </a:ext>
            </a:extLst>
          </p:cNvPr>
          <p:cNvSpPr/>
          <p:nvPr/>
        </p:nvSpPr>
        <p:spPr>
          <a:xfrm>
            <a:off x="2391946" y="3200400"/>
            <a:ext cx="3270459" cy="1341783"/>
          </a:xfrm>
          <a:custGeom>
            <a:avLst/>
            <a:gdLst>
              <a:gd name="connsiteX0" fmla="*/ 3263419 w 3270459"/>
              <a:gd name="connsiteY0" fmla="*/ 288235 h 1341783"/>
              <a:gd name="connsiteX1" fmla="*/ 3233602 w 3270459"/>
              <a:gd name="connsiteY1" fmla="*/ 159026 h 1341783"/>
              <a:gd name="connsiteX2" fmla="*/ 3223663 w 3270459"/>
              <a:gd name="connsiteY2" fmla="*/ 119270 h 1341783"/>
              <a:gd name="connsiteX3" fmla="*/ 3203784 w 3270459"/>
              <a:gd name="connsiteY3" fmla="*/ 99391 h 1341783"/>
              <a:gd name="connsiteX4" fmla="*/ 3144150 w 3270459"/>
              <a:gd name="connsiteY4" fmla="*/ 59635 h 1341783"/>
              <a:gd name="connsiteX5" fmla="*/ 3104393 w 3270459"/>
              <a:gd name="connsiteY5" fmla="*/ 39757 h 1341783"/>
              <a:gd name="connsiteX6" fmla="*/ 2875793 w 3270459"/>
              <a:gd name="connsiteY6" fmla="*/ 19878 h 1341783"/>
              <a:gd name="connsiteX7" fmla="*/ 2746584 w 3270459"/>
              <a:gd name="connsiteY7" fmla="*/ 0 h 1341783"/>
              <a:gd name="connsiteX8" fmla="*/ 2378837 w 3270459"/>
              <a:gd name="connsiteY8" fmla="*/ 9939 h 1341783"/>
              <a:gd name="connsiteX9" fmla="*/ 2269506 w 3270459"/>
              <a:gd name="connsiteY9" fmla="*/ 29817 h 1341783"/>
              <a:gd name="connsiteX10" fmla="*/ 2140297 w 3270459"/>
              <a:gd name="connsiteY10" fmla="*/ 49696 h 1341783"/>
              <a:gd name="connsiteX11" fmla="*/ 2080663 w 3270459"/>
              <a:gd name="connsiteY11" fmla="*/ 79513 h 1341783"/>
              <a:gd name="connsiteX12" fmla="*/ 2001150 w 3270459"/>
              <a:gd name="connsiteY12" fmla="*/ 109330 h 1341783"/>
              <a:gd name="connsiteX13" fmla="*/ 1961393 w 3270459"/>
              <a:gd name="connsiteY13" fmla="*/ 129209 h 1341783"/>
              <a:gd name="connsiteX14" fmla="*/ 1901758 w 3270459"/>
              <a:gd name="connsiteY14" fmla="*/ 188843 h 1341783"/>
              <a:gd name="connsiteX15" fmla="*/ 1891819 w 3270459"/>
              <a:gd name="connsiteY15" fmla="*/ 218661 h 1341783"/>
              <a:gd name="connsiteX16" fmla="*/ 1862002 w 3270459"/>
              <a:gd name="connsiteY16" fmla="*/ 248478 h 1341783"/>
              <a:gd name="connsiteX17" fmla="*/ 1752671 w 3270459"/>
              <a:gd name="connsiteY17" fmla="*/ 327991 h 1341783"/>
              <a:gd name="connsiteX18" fmla="*/ 1693037 w 3270459"/>
              <a:gd name="connsiteY18" fmla="*/ 367748 h 1341783"/>
              <a:gd name="connsiteX19" fmla="*/ 1663219 w 3270459"/>
              <a:gd name="connsiteY19" fmla="*/ 377687 h 1341783"/>
              <a:gd name="connsiteX20" fmla="*/ 1514132 w 3270459"/>
              <a:gd name="connsiteY20" fmla="*/ 457200 h 1341783"/>
              <a:gd name="connsiteX21" fmla="*/ 1454497 w 3270459"/>
              <a:gd name="connsiteY21" fmla="*/ 467139 h 1341783"/>
              <a:gd name="connsiteX22" fmla="*/ 1414741 w 3270459"/>
              <a:gd name="connsiteY22" fmla="*/ 487017 h 1341783"/>
              <a:gd name="connsiteX23" fmla="*/ 1394863 w 3270459"/>
              <a:gd name="connsiteY23" fmla="*/ 506896 h 1341783"/>
              <a:gd name="connsiteX24" fmla="*/ 1365045 w 3270459"/>
              <a:gd name="connsiteY24" fmla="*/ 516835 h 1341783"/>
              <a:gd name="connsiteX25" fmla="*/ 1285532 w 3270459"/>
              <a:gd name="connsiteY25" fmla="*/ 556591 h 1341783"/>
              <a:gd name="connsiteX26" fmla="*/ 1265654 w 3270459"/>
              <a:gd name="connsiteY26" fmla="*/ 576470 h 1341783"/>
              <a:gd name="connsiteX27" fmla="*/ 1206019 w 3270459"/>
              <a:gd name="connsiteY27" fmla="*/ 596348 h 1341783"/>
              <a:gd name="connsiteX28" fmla="*/ 1176202 w 3270459"/>
              <a:gd name="connsiteY28" fmla="*/ 606287 h 1341783"/>
              <a:gd name="connsiteX29" fmla="*/ 1106628 w 3270459"/>
              <a:gd name="connsiteY29" fmla="*/ 626165 h 1341783"/>
              <a:gd name="connsiteX30" fmla="*/ 997297 w 3270459"/>
              <a:gd name="connsiteY30" fmla="*/ 606287 h 1341783"/>
              <a:gd name="connsiteX31" fmla="*/ 907845 w 3270459"/>
              <a:gd name="connsiteY31" fmla="*/ 576470 h 1341783"/>
              <a:gd name="connsiteX32" fmla="*/ 629550 w 3270459"/>
              <a:gd name="connsiteY32" fmla="*/ 586409 h 1341783"/>
              <a:gd name="connsiteX33" fmla="*/ 530158 w 3270459"/>
              <a:gd name="connsiteY33" fmla="*/ 616226 h 1341783"/>
              <a:gd name="connsiteX34" fmla="*/ 450645 w 3270459"/>
              <a:gd name="connsiteY34" fmla="*/ 655983 h 1341783"/>
              <a:gd name="connsiteX35" fmla="*/ 281680 w 3270459"/>
              <a:gd name="connsiteY35" fmla="*/ 685800 h 1341783"/>
              <a:gd name="connsiteX36" fmla="*/ 192228 w 3270459"/>
              <a:gd name="connsiteY36" fmla="*/ 705678 h 1341783"/>
              <a:gd name="connsiteX37" fmla="*/ 102776 w 3270459"/>
              <a:gd name="connsiteY37" fmla="*/ 725557 h 1341783"/>
              <a:gd name="connsiteX38" fmla="*/ 82897 w 3270459"/>
              <a:gd name="connsiteY38" fmla="*/ 745435 h 1341783"/>
              <a:gd name="connsiteX39" fmla="*/ 33202 w 3270459"/>
              <a:gd name="connsiteY39" fmla="*/ 785191 h 1341783"/>
              <a:gd name="connsiteX40" fmla="*/ 13324 w 3270459"/>
              <a:gd name="connsiteY40" fmla="*/ 844826 h 1341783"/>
              <a:gd name="connsiteX41" fmla="*/ 13324 w 3270459"/>
              <a:gd name="connsiteY41" fmla="*/ 1073426 h 1341783"/>
              <a:gd name="connsiteX42" fmla="*/ 53080 w 3270459"/>
              <a:gd name="connsiteY42" fmla="*/ 1152939 h 1341783"/>
              <a:gd name="connsiteX43" fmla="*/ 112715 w 3270459"/>
              <a:gd name="connsiteY43" fmla="*/ 1172817 h 1341783"/>
              <a:gd name="connsiteX44" fmla="*/ 192228 w 3270459"/>
              <a:gd name="connsiteY44" fmla="*/ 1202635 h 1341783"/>
              <a:gd name="connsiteX45" fmla="*/ 311497 w 3270459"/>
              <a:gd name="connsiteY45" fmla="*/ 1192696 h 1341783"/>
              <a:gd name="connsiteX46" fmla="*/ 381071 w 3270459"/>
              <a:gd name="connsiteY46" fmla="*/ 1172817 h 1341783"/>
              <a:gd name="connsiteX47" fmla="*/ 550037 w 3270459"/>
              <a:gd name="connsiteY47" fmla="*/ 1152939 h 1341783"/>
              <a:gd name="connsiteX48" fmla="*/ 728941 w 3270459"/>
              <a:gd name="connsiteY48" fmla="*/ 1133061 h 1341783"/>
              <a:gd name="connsiteX49" fmla="*/ 917784 w 3270459"/>
              <a:gd name="connsiteY49" fmla="*/ 1152939 h 1341783"/>
              <a:gd name="connsiteX50" fmla="*/ 1017176 w 3270459"/>
              <a:gd name="connsiteY50" fmla="*/ 1192696 h 1341783"/>
              <a:gd name="connsiteX51" fmla="*/ 1206019 w 3270459"/>
              <a:gd name="connsiteY51" fmla="*/ 1212574 h 1341783"/>
              <a:gd name="connsiteX52" fmla="*/ 1275593 w 3270459"/>
              <a:gd name="connsiteY52" fmla="*/ 1222513 h 1341783"/>
              <a:gd name="connsiteX53" fmla="*/ 1384924 w 3270459"/>
              <a:gd name="connsiteY53" fmla="*/ 1242391 h 1341783"/>
              <a:gd name="connsiteX54" fmla="*/ 1474376 w 3270459"/>
              <a:gd name="connsiteY54" fmla="*/ 1252330 h 1341783"/>
              <a:gd name="connsiteX55" fmla="*/ 1524071 w 3270459"/>
              <a:gd name="connsiteY55" fmla="*/ 1272209 h 1341783"/>
              <a:gd name="connsiteX56" fmla="*/ 1673158 w 3270459"/>
              <a:gd name="connsiteY56" fmla="*/ 1311965 h 1341783"/>
              <a:gd name="connsiteX57" fmla="*/ 1742732 w 3270459"/>
              <a:gd name="connsiteY57" fmla="*/ 1321904 h 1341783"/>
              <a:gd name="connsiteX58" fmla="*/ 1871941 w 3270459"/>
              <a:gd name="connsiteY58" fmla="*/ 1341783 h 1341783"/>
              <a:gd name="connsiteX59" fmla="*/ 2587558 w 3270459"/>
              <a:gd name="connsiteY59" fmla="*/ 1331843 h 1341783"/>
              <a:gd name="connsiteX60" fmla="*/ 2716767 w 3270459"/>
              <a:gd name="connsiteY60" fmla="*/ 1321904 h 1341783"/>
              <a:gd name="connsiteX61" fmla="*/ 2895671 w 3270459"/>
              <a:gd name="connsiteY61" fmla="*/ 1311965 h 1341783"/>
              <a:gd name="connsiteX62" fmla="*/ 2985124 w 3270459"/>
              <a:gd name="connsiteY62" fmla="*/ 1252330 h 1341783"/>
              <a:gd name="connsiteX63" fmla="*/ 2995063 w 3270459"/>
              <a:gd name="connsiteY63" fmla="*/ 1222513 h 1341783"/>
              <a:gd name="connsiteX64" fmla="*/ 3024880 w 3270459"/>
              <a:gd name="connsiteY64" fmla="*/ 1192696 h 1341783"/>
              <a:gd name="connsiteX65" fmla="*/ 3074576 w 3270459"/>
              <a:gd name="connsiteY65" fmla="*/ 1143000 h 1341783"/>
              <a:gd name="connsiteX66" fmla="*/ 3114332 w 3270459"/>
              <a:gd name="connsiteY66" fmla="*/ 1123122 h 1341783"/>
              <a:gd name="connsiteX67" fmla="*/ 3173967 w 3270459"/>
              <a:gd name="connsiteY67" fmla="*/ 1063487 h 1341783"/>
              <a:gd name="connsiteX68" fmla="*/ 3193845 w 3270459"/>
              <a:gd name="connsiteY68" fmla="*/ 1023730 h 1341783"/>
              <a:gd name="connsiteX69" fmla="*/ 3213724 w 3270459"/>
              <a:gd name="connsiteY69" fmla="*/ 993913 h 1341783"/>
              <a:gd name="connsiteX70" fmla="*/ 3223663 w 3270459"/>
              <a:gd name="connsiteY70" fmla="*/ 954157 h 1341783"/>
              <a:gd name="connsiteX71" fmla="*/ 3243541 w 3270459"/>
              <a:gd name="connsiteY71" fmla="*/ 914400 h 1341783"/>
              <a:gd name="connsiteX72" fmla="*/ 3253480 w 3270459"/>
              <a:gd name="connsiteY72" fmla="*/ 844826 h 1341783"/>
              <a:gd name="connsiteX73" fmla="*/ 3263419 w 3270459"/>
              <a:gd name="connsiteY73" fmla="*/ 805070 h 1341783"/>
              <a:gd name="connsiteX74" fmla="*/ 3263419 w 3270459"/>
              <a:gd name="connsiteY74" fmla="*/ 288235 h 134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70459" h="1341783">
                <a:moveTo>
                  <a:pt x="3263419" y="288235"/>
                </a:moveTo>
                <a:cubicBezTo>
                  <a:pt x="3258449" y="180561"/>
                  <a:pt x="3270401" y="257158"/>
                  <a:pt x="3233602" y="159026"/>
                </a:cubicBezTo>
                <a:cubicBezTo>
                  <a:pt x="3228806" y="146236"/>
                  <a:pt x="3229772" y="131488"/>
                  <a:pt x="3223663" y="119270"/>
                </a:cubicBezTo>
                <a:cubicBezTo>
                  <a:pt x="3219472" y="110888"/>
                  <a:pt x="3211281" y="105014"/>
                  <a:pt x="3203784" y="99391"/>
                </a:cubicBezTo>
                <a:cubicBezTo>
                  <a:pt x="3184672" y="85057"/>
                  <a:pt x="3165518" y="70319"/>
                  <a:pt x="3144150" y="59635"/>
                </a:cubicBezTo>
                <a:cubicBezTo>
                  <a:pt x="3130898" y="53009"/>
                  <a:pt x="3118585" y="44015"/>
                  <a:pt x="3104393" y="39757"/>
                </a:cubicBezTo>
                <a:cubicBezTo>
                  <a:pt x="3052836" y="24290"/>
                  <a:pt x="2886459" y="20505"/>
                  <a:pt x="2875793" y="19878"/>
                </a:cubicBezTo>
                <a:cubicBezTo>
                  <a:pt x="2859060" y="17089"/>
                  <a:pt x="2759373" y="0"/>
                  <a:pt x="2746584" y="0"/>
                </a:cubicBezTo>
                <a:cubicBezTo>
                  <a:pt x="2623957" y="0"/>
                  <a:pt x="2501419" y="6626"/>
                  <a:pt x="2378837" y="9939"/>
                </a:cubicBezTo>
                <a:cubicBezTo>
                  <a:pt x="2336025" y="18501"/>
                  <a:pt x="2314019" y="23458"/>
                  <a:pt x="2269506" y="29817"/>
                </a:cubicBezTo>
                <a:cubicBezTo>
                  <a:pt x="2143149" y="47869"/>
                  <a:pt x="2235210" y="30714"/>
                  <a:pt x="2140297" y="49696"/>
                </a:cubicBezTo>
                <a:cubicBezTo>
                  <a:pt x="2082998" y="87896"/>
                  <a:pt x="2138270" y="54824"/>
                  <a:pt x="2080663" y="79513"/>
                </a:cubicBezTo>
                <a:cubicBezTo>
                  <a:pt x="2007899" y="110697"/>
                  <a:pt x="2074446" y="91006"/>
                  <a:pt x="2001150" y="109330"/>
                </a:cubicBezTo>
                <a:cubicBezTo>
                  <a:pt x="1987898" y="115956"/>
                  <a:pt x="1972963" y="119953"/>
                  <a:pt x="1961393" y="129209"/>
                </a:cubicBezTo>
                <a:cubicBezTo>
                  <a:pt x="1939441" y="146770"/>
                  <a:pt x="1901758" y="188843"/>
                  <a:pt x="1901758" y="188843"/>
                </a:cubicBezTo>
                <a:cubicBezTo>
                  <a:pt x="1898445" y="198782"/>
                  <a:pt x="1897630" y="209944"/>
                  <a:pt x="1891819" y="218661"/>
                </a:cubicBezTo>
                <a:cubicBezTo>
                  <a:pt x="1884022" y="230356"/>
                  <a:pt x="1872507" y="239140"/>
                  <a:pt x="1862002" y="248478"/>
                </a:cubicBezTo>
                <a:cubicBezTo>
                  <a:pt x="1790040" y="312445"/>
                  <a:pt x="1822679" y="283440"/>
                  <a:pt x="1752671" y="327991"/>
                </a:cubicBezTo>
                <a:cubicBezTo>
                  <a:pt x="1732515" y="340817"/>
                  <a:pt x="1715702" y="360193"/>
                  <a:pt x="1693037" y="367748"/>
                </a:cubicBezTo>
                <a:cubicBezTo>
                  <a:pt x="1683098" y="371061"/>
                  <a:pt x="1672444" y="372720"/>
                  <a:pt x="1663219" y="377687"/>
                </a:cubicBezTo>
                <a:cubicBezTo>
                  <a:pt x="1610715" y="405958"/>
                  <a:pt x="1570985" y="441695"/>
                  <a:pt x="1514132" y="457200"/>
                </a:cubicBezTo>
                <a:cubicBezTo>
                  <a:pt x="1494690" y="462502"/>
                  <a:pt x="1474375" y="463826"/>
                  <a:pt x="1454497" y="467139"/>
                </a:cubicBezTo>
                <a:cubicBezTo>
                  <a:pt x="1441245" y="473765"/>
                  <a:pt x="1427069" y="478798"/>
                  <a:pt x="1414741" y="487017"/>
                </a:cubicBezTo>
                <a:cubicBezTo>
                  <a:pt x="1406944" y="492215"/>
                  <a:pt x="1402898" y="502075"/>
                  <a:pt x="1394863" y="506896"/>
                </a:cubicBezTo>
                <a:cubicBezTo>
                  <a:pt x="1385879" y="512286"/>
                  <a:pt x="1374416" y="512150"/>
                  <a:pt x="1365045" y="516835"/>
                </a:cubicBezTo>
                <a:cubicBezTo>
                  <a:pt x="1271158" y="563778"/>
                  <a:pt x="1352772" y="534179"/>
                  <a:pt x="1285532" y="556591"/>
                </a:cubicBezTo>
                <a:cubicBezTo>
                  <a:pt x="1278906" y="563217"/>
                  <a:pt x="1274035" y="572279"/>
                  <a:pt x="1265654" y="576470"/>
                </a:cubicBezTo>
                <a:cubicBezTo>
                  <a:pt x="1246913" y="585841"/>
                  <a:pt x="1225897" y="589722"/>
                  <a:pt x="1206019" y="596348"/>
                </a:cubicBezTo>
                <a:cubicBezTo>
                  <a:pt x="1196080" y="599661"/>
                  <a:pt x="1186366" y="603746"/>
                  <a:pt x="1176202" y="606287"/>
                </a:cubicBezTo>
                <a:cubicBezTo>
                  <a:pt x="1126281" y="618767"/>
                  <a:pt x="1149404" y="611906"/>
                  <a:pt x="1106628" y="626165"/>
                </a:cubicBezTo>
                <a:cubicBezTo>
                  <a:pt x="1070415" y="620992"/>
                  <a:pt x="1032443" y="618002"/>
                  <a:pt x="997297" y="606287"/>
                </a:cubicBezTo>
                <a:cubicBezTo>
                  <a:pt x="885015" y="568860"/>
                  <a:pt x="1003120" y="600288"/>
                  <a:pt x="907845" y="576470"/>
                </a:cubicBezTo>
                <a:cubicBezTo>
                  <a:pt x="815080" y="579783"/>
                  <a:pt x="722193" y="580619"/>
                  <a:pt x="629550" y="586409"/>
                </a:cubicBezTo>
                <a:cubicBezTo>
                  <a:pt x="612552" y="587471"/>
                  <a:pt x="536660" y="613440"/>
                  <a:pt x="530158" y="616226"/>
                </a:cubicBezTo>
                <a:cubicBezTo>
                  <a:pt x="502921" y="627899"/>
                  <a:pt x="478757" y="646612"/>
                  <a:pt x="450645" y="655983"/>
                </a:cubicBezTo>
                <a:cubicBezTo>
                  <a:pt x="356295" y="687433"/>
                  <a:pt x="411878" y="673964"/>
                  <a:pt x="281680" y="685800"/>
                </a:cubicBezTo>
                <a:lnTo>
                  <a:pt x="192228" y="705678"/>
                </a:lnTo>
                <a:cubicBezTo>
                  <a:pt x="103919" y="724601"/>
                  <a:pt x="179312" y="706421"/>
                  <a:pt x="102776" y="725557"/>
                </a:cubicBezTo>
                <a:cubicBezTo>
                  <a:pt x="96150" y="732183"/>
                  <a:pt x="90012" y="739337"/>
                  <a:pt x="82897" y="745435"/>
                </a:cubicBezTo>
                <a:cubicBezTo>
                  <a:pt x="66790" y="759240"/>
                  <a:pt x="45367" y="767812"/>
                  <a:pt x="33202" y="785191"/>
                </a:cubicBezTo>
                <a:cubicBezTo>
                  <a:pt x="21186" y="802357"/>
                  <a:pt x="13324" y="844826"/>
                  <a:pt x="13324" y="844826"/>
                </a:cubicBezTo>
                <a:cubicBezTo>
                  <a:pt x="645" y="933570"/>
                  <a:pt x="-8898" y="966759"/>
                  <a:pt x="13324" y="1073426"/>
                </a:cubicBezTo>
                <a:cubicBezTo>
                  <a:pt x="19368" y="1102436"/>
                  <a:pt x="24968" y="1143568"/>
                  <a:pt x="53080" y="1152939"/>
                </a:cubicBezTo>
                <a:cubicBezTo>
                  <a:pt x="72958" y="1159565"/>
                  <a:pt x="93974" y="1163446"/>
                  <a:pt x="112715" y="1172817"/>
                </a:cubicBezTo>
                <a:cubicBezTo>
                  <a:pt x="164689" y="1198805"/>
                  <a:pt x="138097" y="1189103"/>
                  <a:pt x="192228" y="1202635"/>
                </a:cubicBezTo>
                <a:cubicBezTo>
                  <a:pt x="231984" y="1199322"/>
                  <a:pt x="271911" y="1197644"/>
                  <a:pt x="311497" y="1192696"/>
                </a:cubicBezTo>
                <a:cubicBezTo>
                  <a:pt x="377390" y="1184459"/>
                  <a:pt x="326045" y="1183823"/>
                  <a:pt x="381071" y="1172817"/>
                </a:cubicBezTo>
                <a:cubicBezTo>
                  <a:pt x="427144" y="1163602"/>
                  <a:pt x="507583" y="1157488"/>
                  <a:pt x="550037" y="1152939"/>
                </a:cubicBezTo>
                <a:lnTo>
                  <a:pt x="728941" y="1133061"/>
                </a:lnTo>
                <a:cubicBezTo>
                  <a:pt x="773205" y="1136012"/>
                  <a:pt x="862196" y="1133086"/>
                  <a:pt x="917784" y="1152939"/>
                </a:cubicBezTo>
                <a:cubicBezTo>
                  <a:pt x="951388" y="1164941"/>
                  <a:pt x="982795" y="1183146"/>
                  <a:pt x="1017176" y="1192696"/>
                </a:cubicBezTo>
                <a:cubicBezTo>
                  <a:pt x="1038854" y="1198718"/>
                  <a:pt x="1199069" y="1211802"/>
                  <a:pt x="1206019" y="1212574"/>
                </a:cubicBezTo>
                <a:cubicBezTo>
                  <a:pt x="1229302" y="1215161"/>
                  <a:pt x="1252485" y="1218662"/>
                  <a:pt x="1275593" y="1222513"/>
                </a:cubicBezTo>
                <a:cubicBezTo>
                  <a:pt x="1350548" y="1235005"/>
                  <a:pt x="1302067" y="1231344"/>
                  <a:pt x="1384924" y="1242391"/>
                </a:cubicBezTo>
                <a:cubicBezTo>
                  <a:pt x="1414662" y="1246356"/>
                  <a:pt x="1444559" y="1249017"/>
                  <a:pt x="1474376" y="1252330"/>
                </a:cubicBezTo>
                <a:cubicBezTo>
                  <a:pt x="1490941" y="1258956"/>
                  <a:pt x="1507145" y="1266567"/>
                  <a:pt x="1524071" y="1272209"/>
                </a:cubicBezTo>
                <a:cubicBezTo>
                  <a:pt x="1551611" y="1281389"/>
                  <a:pt x="1647613" y="1306856"/>
                  <a:pt x="1673158" y="1311965"/>
                </a:cubicBezTo>
                <a:cubicBezTo>
                  <a:pt x="1696130" y="1316559"/>
                  <a:pt x="1719624" y="1318053"/>
                  <a:pt x="1742732" y="1321904"/>
                </a:cubicBezTo>
                <a:cubicBezTo>
                  <a:pt x="1879348" y="1344673"/>
                  <a:pt x="1679646" y="1317744"/>
                  <a:pt x="1871941" y="1341783"/>
                </a:cubicBezTo>
                <a:lnTo>
                  <a:pt x="2587558" y="1331843"/>
                </a:lnTo>
                <a:cubicBezTo>
                  <a:pt x="2630743" y="1330827"/>
                  <a:pt x="2673660" y="1324685"/>
                  <a:pt x="2716767" y="1321904"/>
                </a:cubicBezTo>
                <a:lnTo>
                  <a:pt x="2895671" y="1311965"/>
                </a:lnTo>
                <a:cubicBezTo>
                  <a:pt x="2930869" y="1294366"/>
                  <a:pt x="2957553" y="1284496"/>
                  <a:pt x="2985124" y="1252330"/>
                </a:cubicBezTo>
                <a:cubicBezTo>
                  <a:pt x="2991942" y="1244376"/>
                  <a:pt x="2989252" y="1231230"/>
                  <a:pt x="2995063" y="1222513"/>
                </a:cubicBezTo>
                <a:cubicBezTo>
                  <a:pt x="3002860" y="1210818"/>
                  <a:pt x="3015882" y="1203494"/>
                  <a:pt x="3024880" y="1192696"/>
                </a:cubicBezTo>
                <a:cubicBezTo>
                  <a:pt x="3058012" y="1152937"/>
                  <a:pt x="3028191" y="1169505"/>
                  <a:pt x="3074576" y="1143000"/>
                </a:cubicBezTo>
                <a:cubicBezTo>
                  <a:pt x="3087440" y="1135649"/>
                  <a:pt x="3102763" y="1132378"/>
                  <a:pt x="3114332" y="1123122"/>
                </a:cubicBezTo>
                <a:cubicBezTo>
                  <a:pt x="3136284" y="1105560"/>
                  <a:pt x="3173967" y="1063487"/>
                  <a:pt x="3173967" y="1063487"/>
                </a:cubicBezTo>
                <a:cubicBezTo>
                  <a:pt x="3180593" y="1050235"/>
                  <a:pt x="3186494" y="1036594"/>
                  <a:pt x="3193845" y="1023730"/>
                </a:cubicBezTo>
                <a:cubicBezTo>
                  <a:pt x="3199772" y="1013359"/>
                  <a:pt x="3209018" y="1004892"/>
                  <a:pt x="3213724" y="993913"/>
                </a:cubicBezTo>
                <a:cubicBezTo>
                  <a:pt x="3219105" y="981358"/>
                  <a:pt x="3218867" y="966947"/>
                  <a:pt x="3223663" y="954157"/>
                </a:cubicBezTo>
                <a:cubicBezTo>
                  <a:pt x="3228865" y="940284"/>
                  <a:pt x="3236915" y="927652"/>
                  <a:pt x="3243541" y="914400"/>
                </a:cubicBezTo>
                <a:cubicBezTo>
                  <a:pt x="3246854" y="891209"/>
                  <a:pt x="3249289" y="867875"/>
                  <a:pt x="3253480" y="844826"/>
                </a:cubicBezTo>
                <a:cubicBezTo>
                  <a:pt x="3255924" y="831386"/>
                  <a:pt x="3262479" y="818697"/>
                  <a:pt x="3263419" y="805070"/>
                </a:cubicBezTo>
                <a:cubicBezTo>
                  <a:pt x="3276404" y="616792"/>
                  <a:pt x="3268389" y="395909"/>
                  <a:pt x="3263419" y="288235"/>
                </a:cubicBez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F4A2BB3-1FE1-4997-9A8E-9A62C20F58A8}"/>
              </a:ext>
            </a:extLst>
          </p:cNvPr>
          <p:cNvSpPr/>
          <p:nvPr/>
        </p:nvSpPr>
        <p:spPr>
          <a:xfrm>
            <a:off x="1759000" y="3766930"/>
            <a:ext cx="1371826" cy="1780134"/>
          </a:xfrm>
          <a:custGeom>
            <a:avLst/>
            <a:gdLst>
              <a:gd name="connsiteX0" fmla="*/ 338157 w 1371826"/>
              <a:gd name="connsiteY0" fmla="*/ 1759227 h 1780134"/>
              <a:gd name="connsiteX1" fmla="*/ 546878 w 1371826"/>
              <a:gd name="connsiteY1" fmla="*/ 1739348 h 1780134"/>
              <a:gd name="connsiteX2" fmla="*/ 596574 w 1371826"/>
              <a:gd name="connsiteY2" fmla="*/ 1729409 h 1780134"/>
              <a:gd name="connsiteX3" fmla="*/ 666148 w 1371826"/>
              <a:gd name="connsiteY3" fmla="*/ 1689653 h 1780134"/>
              <a:gd name="connsiteX4" fmla="*/ 705904 w 1371826"/>
              <a:gd name="connsiteY4" fmla="*/ 1659835 h 1780134"/>
              <a:gd name="connsiteX5" fmla="*/ 795357 w 1371826"/>
              <a:gd name="connsiteY5" fmla="*/ 1610140 h 1780134"/>
              <a:gd name="connsiteX6" fmla="*/ 835113 w 1371826"/>
              <a:gd name="connsiteY6" fmla="*/ 1540566 h 1780134"/>
              <a:gd name="connsiteX7" fmla="*/ 874870 w 1371826"/>
              <a:gd name="connsiteY7" fmla="*/ 1461053 h 1780134"/>
              <a:gd name="connsiteX8" fmla="*/ 924565 w 1371826"/>
              <a:gd name="connsiteY8" fmla="*/ 1391479 h 1780134"/>
              <a:gd name="connsiteX9" fmla="*/ 964322 w 1371826"/>
              <a:gd name="connsiteY9" fmla="*/ 1311966 h 1780134"/>
              <a:gd name="connsiteX10" fmla="*/ 1004078 w 1371826"/>
              <a:gd name="connsiteY10" fmla="*/ 1202635 h 1780134"/>
              <a:gd name="connsiteX11" fmla="*/ 1023957 w 1371826"/>
              <a:gd name="connsiteY11" fmla="*/ 1143000 h 1780134"/>
              <a:gd name="connsiteX12" fmla="*/ 1033896 w 1371826"/>
              <a:gd name="connsiteY12" fmla="*/ 1103244 h 1780134"/>
              <a:gd name="connsiteX13" fmla="*/ 1053774 w 1371826"/>
              <a:gd name="connsiteY13" fmla="*/ 1063487 h 1780134"/>
              <a:gd name="connsiteX14" fmla="*/ 1073652 w 1371826"/>
              <a:gd name="connsiteY14" fmla="*/ 983974 h 1780134"/>
              <a:gd name="connsiteX15" fmla="*/ 1093530 w 1371826"/>
              <a:gd name="connsiteY15" fmla="*/ 954157 h 1780134"/>
              <a:gd name="connsiteX16" fmla="*/ 1133287 w 1371826"/>
              <a:gd name="connsiteY16" fmla="*/ 864705 h 1780134"/>
              <a:gd name="connsiteX17" fmla="*/ 1173043 w 1371826"/>
              <a:gd name="connsiteY17" fmla="*/ 795131 h 1780134"/>
              <a:gd name="connsiteX18" fmla="*/ 1212800 w 1371826"/>
              <a:gd name="connsiteY18" fmla="*/ 725557 h 1780134"/>
              <a:gd name="connsiteX19" fmla="*/ 1222739 w 1371826"/>
              <a:gd name="connsiteY19" fmla="*/ 675861 h 1780134"/>
              <a:gd name="connsiteX20" fmla="*/ 1242617 w 1371826"/>
              <a:gd name="connsiteY20" fmla="*/ 646044 h 1780134"/>
              <a:gd name="connsiteX21" fmla="*/ 1272435 w 1371826"/>
              <a:gd name="connsiteY21" fmla="*/ 596348 h 1780134"/>
              <a:gd name="connsiteX22" fmla="*/ 1292313 w 1371826"/>
              <a:gd name="connsiteY22" fmla="*/ 536713 h 1780134"/>
              <a:gd name="connsiteX23" fmla="*/ 1312191 w 1371826"/>
              <a:gd name="connsiteY23" fmla="*/ 506896 h 1780134"/>
              <a:gd name="connsiteX24" fmla="*/ 1322130 w 1371826"/>
              <a:gd name="connsiteY24" fmla="*/ 477079 h 1780134"/>
              <a:gd name="connsiteX25" fmla="*/ 1351948 w 1371826"/>
              <a:gd name="connsiteY25" fmla="*/ 397566 h 1780134"/>
              <a:gd name="connsiteX26" fmla="*/ 1371826 w 1371826"/>
              <a:gd name="connsiteY26" fmla="*/ 298174 h 1780134"/>
              <a:gd name="connsiteX27" fmla="*/ 1361887 w 1371826"/>
              <a:gd name="connsiteY27" fmla="*/ 149087 h 1780134"/>
              <a:gd name="connsiteX28" fmla="*/ 1282374 w 1371826"/>
              <a:gd name="connsiteY28" fmla="*/ 79513 h 1780134"/>
              <a:gd name="connsiteX29" fmla="*/ 1252557 w 1371826"/>
              <a:gd name="connsiteY29" fmla="*/ 49696 h 1780134"/>
              <a:gd name="connsiteX30" fmla="*/ 1192922 w 1371826"/>
              <a:gd name="connsiteY30" fmla="*/ 29818 h 1780134"/>
              <a:gd name="connsiteX31" fmla="*/ 1153165 w 1371826"/>
              <a:gd name="connsiteY31" fmla="*/ 19879 h 1780134"/>
              <a:gd name="connsiteX32" fmla="*/ 1123348 w 1371826"/>
              <a:gd name="connsiteY32" fmla="*/ 9940 h 1780134"/>
              <a:gd name="connsiteX33" fmla="*/ 1073652 w 1371826"/>
              <a:gd name="connsiteY33" fmla="*/ 0 h 1780134"/>
              <a:gd name="connsiteX34" fmla="*/ 795357 w 1371826"/>
              <a:gd name="connsiteY34" fmla="*/ 9940 h 1780134"/>
              <a:gd name="connsiteX35" fmla="*/ 765539 w 1371826"/>
              <a:gd name="connsiteY35" fmla="*/ 29818 h 1780134"/>
              <a:gd name="connsiteX36" fmla="*/ 735722 w 1371826"/>
              <a:gd name="connsiteY36" fmla="*/ 39757 h 1780134"/>
              <a:gd name="connsiteX37" fmla="*/ 656209 w 1371826"/>
              <a:gd name="connsiteY37" fmla="*/ 99392 h 1780134"/>
              <a:gd name="connsiteX38" fmla="*/ 586635 w 1371826"/>
              <a:gd name="connsiteY38" fmla="*/ 159027 h 1780134"/>
              <a:gd name="connsiteX39" fmla="*/ 517061 w 1371826"/>
              <a:gd name="connsiteY39" fmla="*/ 278296 h 1780134"/>
              <a:gd name="connsiteX40" fmla="*/ 507122 w 1371826"/>
              <a:gd name="connsiteY40" fmla="*/ 318053 h 1780134"/>
              <a:gd name="connsiteX41" fmla="*/ 467365 w 1371826"/>
              <a:gd name="connsiteY41" fmla="*/ 407505 h 1780134"/>
              <a:gd name="connsiteX42" fmla="*/ 457426 w 1371826"/>
              <a:gd name="connsiteY42" fmla="*/ 467140 h 1780134"/>
              <a:gd name="connsiteX43" fmla="*/ 447487 w 1371826"/>
              <a:gd name="connsiteY43" fmla="*/ 516835 h 1780134"/>
              <a:gd name="connsiteX44" fmla="*/ 437548 w 1371826"/>
              <a:gd name="connsiteY44" fmla="*/ 596348 h 1780134"/>
              <a:gd name="connsiteX45" fmla="*/ 407730 w 1371826"/>
              <a:gd name="connsiteY45" fmla="*/ 705679 h 1780134"/>
              <a:gd name="connsiteX46" fmla="*/ 397791 w 1371826"/>
              <a:gd name="connsiteY46" fmla="*/ 765313 h 1780134"/>
              <a:gd name="connsiteX47" fmla="*/ 387852 w 1371826"/>
              <a:gd name="connsiteY47" fmla="*/ 805070 h 1780134"/>
              <a:gd name="connsiteX48" fmla="*/ 377913 w 1371826"/>
              <a:gd name="connsiteY48" fmla="*/ 954157 h 1780134"/>
              <a:gd name="connsiteX49" fmla="*/ 338157 w 1371826"/>
              <a:gd name="connsiteY49" fmla="*/ 1003853 h 1780134"/>
              <a:gd name="connsiteX50" fmla="*/ 308339 w 1371826"/>
              <a:gd name="connsiteY50" fmla="*/ 1043609 h 1780134"/>
              <a:gd name="connsiteX51" fmla="*/ 278522 w 1371826"/>
              <a:gd name="connsiteY51" fmla="*/ 1073427 h 1780134"/>
              <a:gd name="connsiteX52" fmla="*/ 258643 w 1371826"/>
              <a:gd name="connsiteY52" fmla="*/ 1113183 h 1780134"/>
              <a:gd name="connsiteX53" fmla="*/ 228826 w 1371826"/>
              <a:gd name="connsiteY53" fmla="*/ 1133061 h 1780134"/>
              <a:gd name="connsiteX54" fmla="*/ 179130 w 1371826"/>
              <a:gd name="connsiteY54" fmla="*/ 1182757 h 1780134"/>
              <a:gd name="connsiteX55" fmla="*/ 159252 w 1371826"/>
              <a:gd name="connsiteY55" fmla="*/ 1222513 h 1780134"/>
              <a:gd name="connsiteX56" fmla="*/ 119496 w 1371826"/>
              <a:gd name="connsiteY56" fmla="*/ 1282148 h 1780134"/>
              <a:gd name="connsiteX57" fmla="*/ 79739 w 1371826"/>
              <a:gd name="connsiteY57" fmla="*/ 1351722 h 1780134"/>
              <a:gd name="connsiteX58" fmla="*/ 69800 w 1371826"/>
              <a:gd name="connsiteY58" fmla="*/ 1381540 h 1780134"/>
              <a:gd name="connsiteX59" fmla="*/ 39983 w 1371826"/>
              <a:gd name="connsiteY59" fmla="*/ 1441174 h 1780134"/>
              <a:gd name="connsiteX60" fmla="*/ 30043 w 1371826"/>
              <a:gd name="connsiteY60" fmla="*/ 1480931 h 1780134"/>
              <a:gd name="connsiteX61" fmla="*/ 20104 w 1371826"/>
              <a:gd name="connsiteY61" fmla="*/ 1510748 h 1780134"/>
              <a:gd name="connsiteX62" fmla="*/ 226 w 1371826"/>
              <a:gd name="connsiteY62" fmla="*/ 1580322 h 1780134"/>
              <a:gd name="connsiteX63" fmla="*/ 10165 w 1371826"/>
              <a:gd name="connsiteY63" fmla="*/ 1759227 h 1780134"/>
              <a:gd name="connsiteX64" fmla="*/ 59861 w 1371826"/>
              <a:gd name="connsiteY64" fmla="*/ 1779105 h 1780134"/>
              <a:gd name="connsiteX65" fmla="*/ 338157 w 1371826"/>
              <a:gd name="connsiteY65" fmla="*/ 1759227 h 17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71826" h="1780134">
                <a:moveTo>
                  <a:pt x="338157" y="1759227"/>
                </a:moveTo>
                <a:cubicBezTo>
                  <a:pt x="419326" y="1752601"/>
                  <a:pt x="470397" y="1751114"/>
                  <a:pt x="546878" y="1739348"/>
                </a:cubicBezTo>
                <a:cubicBezTo>
                  <a:pt x="563575" y="1736779"/>
                  <a:pt x="580009" y="1732722"/>
                  <a:pt x="596574" y="1729409"/>
                </a:cubicBezTo>
                <a:cubicBezTo>
                  <a:pt x="740711" y="1621306"/>
                  <a:pt x="559898" y="1750368"/>
                  <a:pt x="666148" y="1689653"/>
                </a:cubicBezTo>
                <a:cubicBezTo>
                  <a:pt x="680531" y="1681434"/>
                  <a:pt x="692121" y="1669024"/>
                  <a:pt x="705904" y="1659835"/>
                </a:cubicBezTo>
                <a:cubicBezTo>
                  <a:pt x="743341" y="1634877"/>
                  <a:pt x="757468" y="1629084"/>
                  <a:pt x="795357" y="1610140"/>
                </a:cubicBezTo>
                <a:cubicBezTo>
                  <a:pt x="817299" y="1544311"/>
                  <a:pt x="788314" y="1620793"/>
                  <a:pt x="835113" y="1540566"/>
                </a:cubicBezTo>
                <a:cubicBezTo>
                  <a:pt x="850044" y="1514970"/>
                  <a:pt x="857091" y="1484759"/>
                  <a:pt x="874870" y="1461053"/>
                </a:cubicBezTo>
                <a:cubicBezTo>
                  <a:pt x="881620" y="1452052"/>
                  <a:pt x="917300" y="1406010"/>
                  <a:pt x="924565" y="1391479"/>
                </a:cubicBezTo>
                <a:cubicBezTo>
                  <a:pt x="973190" y="1294228"/>
                  <a:pt x="918269" y="1381042"/>
                  <a:pt x="964322" y="1311966"/>
                </a:cubicBezTo>
                <a:cubicBezTo>
                  <a:pt x="1022309" y="1138003"/>
                  <a:pt x="948774" y="1354721"/>
                  <a:pt x="1004078" y="1202635"/>
                </a:cubicBezTo>
                <a:cubicBezTo>
                  <a:pt x="1011239" y="1182943"/>
                  <a:pt x="1017936" y="1163070"/>
                  <a:pt x="1023957" y="1143000"/>
                </a:cubicBezTo>
                <a:cubicBezTo>
                  <a:pt x="1027882" y="1129916"/>
                  <a:pt x="1029100" y="1116034"/>
                  <a:pt x="1033896" y="1103244"/>
                </a:cubicBezTo>
                <a:cubicBezTo>
                  <a:pt x="1039098" y="1089371"/>
                  <a:pt x="1047938" y="1077106"/>
                  <a:pt x="1053774" y="1063487"/>
                </a:cubicBezTo>
                <a:cubicBezTo>
                  <a:pt x="1090562" y="977648"/>
                  <a:pt x="1026980" y="1108435"/>
                  <a:pt x="1073652" y="983974"/>
                </a:cubicBezTo>
                <a:cubicBezTo>
                  <a:pt x="1077846" y="972789"/>
                  <a:pt x="1086904" y="964096"/>
                  <a:pt x="1093530" y="954157"/>
                </a:cubicBezTo>
                <a:cubicBezTo>
                  <a:pt x="1109735" y="889341"/>
                  <a:pt x="1094208" y="935048"/>
                  <a:pt x="1133287" y="864705"/>
                </a:cubicBezTo>
                <a:cubicBezTo>
                  <a:pt x="1175322" y="789042"/>
                  <a:pt x="1131390" y="857610"/>
                  <a:pt x="1173043" y="795131"/>
                </a:cubicBezTo>
                <a:cubicBezTo>
                  <a:pt x="1205578" y="664999"/>
                  <a:pt x="1153582" y="843995"/>
                  <a:pt x="1212800" y="725557"/>
                </a:cubicBezTo>
                <a:cubicBezTo>
                  <a:pt x="1220355" y="710447"/>
                  <a:pt x="1216807" y="691679"/>
                  <a:pt x="1222739" y="675861"/>
                </a:cubicBezTo>
                <a:cubicBezTo>
                  <a:pt x="1226933" y="664676"/>
                  <a:pt x="1237275" y="656728"/>
                  <a:pt x="1242617" y="646044"/>
                </a:cubicBezTo>
                <a:cubicBezTo>
                  <a:pt x="1268423" y="594434"/>
                  <a:pt x="1233609" y="635176"/>
                  <a:pt x="1272435" y="596348"/>
                </a:cubicBezTo>
                <a:cubicBezTo>
                  <a:pt x="1279061" y="576470"/>
                  <a:pt x="1283803" y="555861"/>
                  <a:pt x="1292313" y="536713"/>
                </a:cubicBezTo>
                <a:cubicBezTo>
                  <a:pt x="1297164" y="525797"/>
                  <a:pt x="1306849" y="517580"/>
                  <a:pt x="1312191" y="506896"/>
                </a:cubicBezTo>
                <a:cubicBezTo>
                  <a:pt x="1316876" y="497525"/>
                  <a:pt x="1318451" y="486889"/>
                  <a:pt x="1322130" y="477079"/>
                </a:cubicBezTo>
                <a:cubicBezTo>
                  <a:pt x="1327050" y="463958"/>
                  <a:pt x="1347436" y="417120"/>
                  <a:pt x="1351948" y="397566"/>
                </a:cubicBezTo>
                <a:cubicBezTo>
                  <a:pt x="1359545" y="364644"/>
                  <a:pt x="1371826" y="298174"/>
                  <a:pt x="1371826" y="298174"/>
                </a:cubicBezTo>
                <a:cubicBezTo>
                  <a:pt x="1368513" y="248478"/>
                  <a:pt x="1374562" y="197253"/>
                  <a:pt x="1361887" y="149087"/>
                </a:cubicBezTo>
                <a:cubicBezTo>
                  <a:pt x="1357134" y="131026"/>
                  <a:pt x="1295830" y="91047"/>
                  <a:pt x="1282374" y="79513"/>
                </a:cubicBezTo>
                <a:cubicBezTo>
                  <a:pt x="1271702" y="70365"/>
                  <a:pt x="1264844" y="56522"/>
                  <a:pt x="1252557" y="49696"/>
                </a:cubicBezTo>
                <a:cubicBezTo>
                  <a:pt x="1234240" y="39520"/>
                  <a:pt x="1213250" y="34900"/>
                  <a:pt x="1192922" y="29818"/>
                </a:cubicBezTo>
                <a:cubicBezTo>
                  <a:pt x="1179670" y="26505"/>
                  <a:pt x="1166300" y="23632"/>
                  <a:pt x="1153165" y="19879"/>
                </a:cubicBezTo>
                <a:cubicBezTo>
                  <a:pt x="1143091" y="17001"/>
                  <a:pt x="1133512" y="12481"/>
                  <a:pt x="1123348" y="9940"/>
                </a:cubicBezTo>
                <a:cubicBezTo>
                  <a:pt x="1106959" y="5843"/>
                  <a:pt x="1090217" y="3313"/>
                  <a:pt x="1073652" y="0"/>
                </a:cubicBezTo>
                <a:cubicBezTo>
                  <a:pt x="980887" y="3313"/>
                  <a:pt x="887750" y="999"/>
                  <a:pt x="795357" y="9940"/>
                </a:cubicBezTo>
                <a:cubicBezTo>
                  <a:pt x="783467" y="11091"/>
                  <a:pt x="776223" y="24476"/>
                  <a:pt x="765539" y="29818"/>
                </a:cubicBezTo>
                <a:cubicBezTo>
                  <a:pt x="756168" y="34503"/>
                  <a:pt x="745661" y="36444"/>
                  <a:pt x="735722" y="39757"/>
                </a:cubicBezTo>
                <a:lnTo>
                  <a:pt x="656209" y="99392"/>
                </a:lnTo>
                <a:cubicBezTo>
                  <a:pt x="653172" y="101729"/>
                  <a:pt x="597670" y="143262"/>
                  <a:pt x="586635" y="159027"/>
                </a:cubicBezTo>
                <a:cubicBezTo>
                  <a:pt x="546349" y="216579"/>
                  <a:pt x="542734" y="226951"/>
                  <a:pt x="517061" y="278296"/>
                </a:cubicBezTo>
                <a:cubicBezTo>
                  <a:pt x="513748" y="291548"/>
                  <a:pt x="512503" y="305497"/>
                  <a:pt x="507122" y="318053"/>
                </a:cubicBezTo>
                <a:cubicBezTo>
                  <a:pt x="467960" y="409429"/>
                  <a:pt x="504456" y="259137"/>
                  <a:pt x="467365" y="407505"/>
                </a:cubicBezTo>
                <a:cubicBezTo>
                  <a:pt x="462477" y="427056"/>
                  <a:pt x="461031" y="447313"/>
                  <a:pt x="457426" y="467140"/>
                </a:cubicBezTo>
                <a:cubicBezTo>
                  <a:pt x="454404" y="483761"/>
                  <a:pt x="450056" y="500138"/>
                  <a:pt x="447487" y="516835"/>
                </a:cubicBezTo>
                <a:cubicBezTo>
                  <a:pt x="443425" y="543235"/>
                  <a:pt x="442470" y="570095"/>
                  <a:pt x="437548" y="596348"/>
                </a:cubicBezTo>
                <a:cubicBezTo>
                  <a:pt x="427939" y="647599"/>
                  <a:pt x="421397" y="664679"/>
                  <a:pt x="407730" y="705679"/>
                </a:cubicBezTo>
                <a:cubicBezTo>
                  <a:pt x="404417" y="725557"/>
                  <a:pt x="401743" y="745552"/>
                  <a:pt x="397791" y="765313"/>
                </a:cubicBezTo>
                <a:cubicBezTo>
                  <a:pt x="395112" y="778708"/>
                  <a:pt x="389282" y="791485"/>
                  <a:pt x="387852" y="805070"/>
                </a:cubicBezTo>
                <a:cubicBezTo>
                  <a:pt x="382638" y="854602"/>
                  <a:pt x="386101" y="905029"/>
                  <a:pt x="377913" y="954157"/>
                </a:cubicBezTo>
                <a:cubicBezTo>
                  <a:pt x="374842" y="972585"/>
                  <a:pt x="349219" y="990579"/>
                  <a:pt x="338157" y="1003853"/>
                </a:cubicBezTo>
                <a:cubicBezTo>
                  <a:pt x="327552" y="1016579"/>
                  <a:pt x="319120" y="1031032"/>
                  <a:pt x="308339" y="1043609"/>
                </a:cubicBezTo>
                <a:cubicBezTo>
                  <a:pt x="299191" y="1054281"/>
                  <a:pt x="286692" y="1061989"/>
                  <a:pt x="278522" y="1073427"/>
                </a:cubicBezTo>
                <a:cubicBezTo>
                  <a:pt x="269910" y="1085484"/>
                  <a:pt x="268128" y="1101801"/>
                  <a:pt x="258643" y="1113183"/>
                </a:cubicBezTo>
                <a:cubicBezTo>
                  <a:pt x="250996" y="1122359"/>
                  <a:pt x="237816" y="1125195"/>
                  <a:pt x="228826" y="1133061"/>
                </a:cubicBezTo>
                <a:cubicBezTo>
                  <a:pt x="211195" y="1148488"/>
                  <a:pt x="179130" y="1182757"/>
                  <a:pt x="179130" y="1182757"/>
                </a:cubicBezTo>
                <a:cubicBezTo>
                  <a:pt x="172504" y="1196009"/>
                  <a:pt x="166875" y="1209808"/>
                  <a:pt x="159252" y="1222513"/>
                </a:cubicBezTo>
                <a:cubicBezTo>
                  <a:pt x="146960" y="1242999"/>
                  <a:pt x="130180" y="1260780"/>
                  <a:pt x="119496" y="1282148"/>
                </a:cubicBezTo>
                <a:cubicBezTo>
                  <a:pt x="94275" y="1332589"/>
                  <a:pt x="107836" y="1309577"/>
                  <a:pt x="79739" y="1351722"/>
                </a:cubicBezTo>
                <a:cubicBezTo>
                  <a:pt x="76426" y="1361661"/>
                  <a:pt x="74055" y="1371966"/>
                  <a:pt x="69800" y="1381540"/>
                </a:cubicBezTo>
                <a:cubicBezTo>
                  <a:pt x="60774" y="1401849"/>
                  <a:pt x="48237" y="1420539"/>
                  <a:pt x="39983" y="1441174"/>
                </a:cubicBezTo>
                <a:cubicBezTo>
                  <a:pt x="34910" y="1453857"/>
                  <a:pt x="33796" y="1467796"/>
                  <a:pt x="30043" y="1480931"/>
                </a:cubicBezTo>
                <a:cubicBezTo>
                  <a:pt x="27165" y="1491004"/>
                  <a:pt x="22982" y="1500674"/>
                  <a:pt x="20104" y="1510748"/>
                </a:cubicBezTo>
                <a:cubicBezTo>
                  <a:pt x="-4856" y="1598109"/>
                  <a:pt x="24056" y="1508832"/>
                  <a:pt x="226" y="1580322"/>
                </a:cubicBezTo>
                <a:cubicBezTo>
                  <a:pt x="3539" y="1639957"/>
                  <a:pt x="-6997" y="1702019"/>
                  <a:pt x="10165" y="1759227"/>
                </a:cubicBezTo>
                <a:cubicBezTo>
                  <a:pt x="15292" y="1776316"/>
                  <a:pt x="42052" y="1778026"/>
                  <a:pt x="59861" y="1779105"/>
                </a:cubicBezTo>
                <a:cubicBezTo>
                  <a:pt x="152456" y="1784717"/>
                  <a:pt x="256988" y="1765853"/>
                  <a:pt x="338157" y="1759227"/>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268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2BA22-A71E-448D-9547-DA69D9B691AC}"/>
              </a:ext>
            </a:extLst>
          </p:cNvPr>
          <p:cNvSpPr>
            <a:spLocks noGrp="1"/>
          </p:cNvSpPr>
          <p:nvPr>
            <p:ph type="title"/>
          </p:nvPr>
        </p:nvSpPr>
        <p:spPr>
          <a:xfrm>
            <a:off x="838200" y="7318"/>
            <a:ext cx="10515600" cy="1325563"/>
          </a:xfrm>
        </p:spPr>
        <p:txBody>
          <a:bodyPr/>
          <a:lstStyle/>
          <a:p>
            <a:r>
              <a:rPr lang="en-US" dirty="0"/>
              <a:t>Record Compilation</a:t>
            </a:r>
            <a:endParaRPr lang="en-US" sz="2400" dirty="0"/>
          </a:p>
        </p:txBody>
      </p:sp>
      <p:sp>
        <p:nvSpPr>
          <p:cNvPr id="3" name="Content Placeholder 2">
            <a:extLst>
              <a:ext uri="{FF2B5EF4-FFF2-40B4-BE49-F238E27FC236}">
                <a16:creationId xmlns:a16="http://schemas.microsoft.com/office/drawing/2014/main" id="{2232A455-BC5B-4B20-9BC0-7766BA83E461}"/>
              </a:ext>
            </a:extLst>
          </p:cNvPr>
          <p:cNvSpPr>
            <a:spLocks noGrp="1"/>
          </p:cNvSpPr>
          <p:nvPr>
            <p:ph idx="1"/>
          </p:nvPr>
        </p:nvSpPr>
        <p:spPr>
          <a:xfrm>
            <a:off x="838200" y="1437998"/>
            <a:ext cx="10515600" cy="4919259"/>
          </a:xfrm>
        </p:spPr>
        <p:txBody>
          <a:bodyPr>
            <a:normAutofit lnSpcReduction="10000"/>
          </a:bodyPr>
          <a:lstStyle/>
          <a:p>
            <a:r>
              <a:rPr lang="en-US" dirty="0"/>
              <a:t>Problem: create a record compiler for a document whose grammar is unknown</a:t>
            </a:r>
          </a:p>
          <a:p>
            <a:r>
              <a:rPr lang="en-US" dirty="0"/>
              <a:t>Solution:</a:t>
            </a:r>
          </a:p>
          <a:p>
            <a:pPr marL="914400" lvl="1" indent="-457200">
              <a:buFont typeface="+mj-lt"/>
              <a:buAutoNum type="arabicPeriod"/>
            </a:pPr>
            <a:r>
              <a:rPr lang="en-US" dirty="0"/>
              <a:t>For each record type</a:t>
            </a:r>
          </a:p>
          <a:p>
            <a:pPr marL="1428750" lvl="2" indent="-514350">
              <a:buFont typeface="+mj-lt"/>
              <a:buAutoNum type="alphaLcPeriod"/>
            </a:pPr>
            <a:r>
              <a:rPr lang="en-US" dirty="0"/>
              <a:t>Lexical Analyzer: Given the data-frame recognizers for the lexical object sets, rewrite the document as a sequence of ordered label-value pairs over the record’s fields (the record’s lexical object sets).</a:t>
            </a:r>
          </a:p>
          <a:p>
            <a:pPr marL="1428750" lvl="2" indent="-514350">
              <a:buFont typeface="+mj-lt"/>
              <a:buAutoNum type="alphaLcPeriod"/>
            </a:pPr>
            <a:r>
              <a:rPr lang="en-US" dirty="0"/>
              <a:t>Parser: With respect to the properties of each ontology relationship in the record type, parse each segmented rewritten record.</a:t>
            </a:r>
          </a:p>
          <a:p>
            <a:pPr marL="1885950" lvl="3" indent="-514350">
              <a:buFont typeface="+mj-lt"/>
              <a:buAutoNum type="romanLcPeriod"/>
            </a:pPr>
            <a:r>
              <a:rPr lang="en-US" dirty="0"/>
              <a:t>Participation constraints (1:1, 1:many; </a:t>
            </a:r>
            <a:r>
              <a:rPr lang="en-US" dirty="0" err="1"/>
              <a:t>many:many</a:t>
            </a:r>
            <a:r>
              <a:rPr lang="en-US" dirty="0"/>
              <a:t>)</a:t>
            </a:r>
          </a:p>
          <a:p>
            <a:pPr marL="1885950" lvl="3" indent="-514350">
              <a:buFont typeface="+mj-lt"/>
              <a:buAutoNum type="romanLcPeriod"/>
            </a:pPr>
            <a:r>
              <a:rPr lang="en-US" dirty="0"/>
              <a:t>Relationship arity (binary, n-</a:t>
            </a:r>
            <a:r>
              <a:rPr lang="en-US" dirty="0" err="1"/>
              <a:t>ary</a:t>
            </a:r>
            <a:r>
              <a:rPr lang="en-US" dirty="0"/>
              <a:t>)</a:t>
            </a:r>
          </a:p>
          <a:p>
            <a:pPr marL="1885950" lvl="3" indent="-514350">
              <a:buFont typeface="+mj-lt"/>
              <a:buAutoNum type="romanLcPeriod"/>
            </a:pPr>
            <a:r>
              <a:rPr lang="en-US" dirty="0"/>
              <a:t>Recursive/non-recursive</a:t>
            </a:r>
          </a:p>
          <a:p>
            <a:pPr marL="1428750" lvl="2" indent="-514350">
              <a:buFont typeface="+mj-lt"/>
              <a:buAutoNum type="alphaLcPeriod"/>
            </a:pPr>
            <a:r>
              <a:rPr lang="en-US" dirty="0"/>
              <a:t>As needed, replace each reference identifier by the name of the person referenced.</a:t>
            </a:r>
          </a:p>
          <a:p>
            <a:pPr marL="971550" lvl="1" indent="-514350">
              <a:buFont typeface="+mj-lt"/>
              <a:buAutoNum type="arabicPeriod"/>
            </a:pPr>
            <a:r>
              <a:rPr lang="en-US" dirty="0"/>
              <a:t>Merge records whose record-head person Name is found at the same character offset on the same page.</a:t>
            </a:r>
          </a:p>
          <a:p>
            <a:pPr marL="971550" lvl="1" indent="-514350">
              <a:buFont typeface="+mj-lt"/>
              <a:buAutoNum type="arabicPeriod"/>
            </a:pPr>
            <a:endParaRPr lang="en-US" dirty="0"/>
          </a:p>
          <a:p>
            <a:endParaRPr lang="en-US" dirty="0"/>
          </a:p>
        </p:txBody>
      </p:sp>
    </p:spTree>
    <p:extLst>
      <p:ext uri="{BB962C8B-B14F-4D97-AF65-F5344CB8AC3E}">
        <p14:creationId xmlns:p14="http://schemas.microsoft.com/office/powerpoint/2010/main" val="195311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97DA-5AC6-4792-B90B-75E8330B5816}"/>
              </a:ext>
            </a:extLst>
          </p:cNvPr>
          <p:cNvSpPr>
            <a:spLocks noGrp="1"/>
          </p:cNvSpPr>
          <p:nvPr>
            <p:ph type="title"/>
          </p:nvPr>
        </p:nvSpPr>
        <p:spPr/>
        <p:txBody>
          <a:bodyPr/>
          <a:lstStyle/>
          <a:p>
            <a:r>
              <a:rPr lang="en-US" dirty="0"/>
              <a:t>GreenQQ</a:t>
            </a:r>
          </a:p>
        </p:txBody>
      </p:sp>
      <p:sp>
        <p:nvSpPr>
          <p:cNvPr id="3" name="Content Placeholder 2">
            <a:extLst>
              <a:ext uri="{FF2B5EF4-FFF2-40B4-BE49-F238E27FC236}">
                <a16:creationId xmlns:a16="http://schemas.microsoft.com/office/drawing/2014/main" id="{8D064DB4-20AA-4A23-90D4-251235CBE74D}"/>
              </a:ext>
            </a:extLst>
          </p:cNvPr>
          <p:cNvSpPr>
            <a:spLocks noGrp="1"/>
          </p:cNvSpPr>
          <p:nvPr>
            <p:ph idx="1"/>
          </p:nvPr>
        </p:nvSpPr>
        <p:spPr/>
        <p:txBody>
          <a:bodyPr>
            <a:normAutofit/>
          </a:bodyPr>
          <a:lstStyle/>
          <a:p>
            <a:r>
              <a:rPr lang="en-US" dirty="0"/>
              <a:t>Data-frame entity recognizer (for the ontology’s lexical object sets)</a:t>
            </a:r>
          </a:p>
          <a:p>
            <a:r>
              <a:rPr lang="en-US" dirty="0"/>
              <a:t>By-example specification (like machine-learning training data) </a:t>
            </a:r>
          </a:p>
          <a:p>
            <a:r>
              <a:rPr lang="en-US" dirty="0"/>
              <a:t>Named to identify its properties</a:t>
            </a:r>
          </a:p>
          <a:p>
            <a:pPr lvl="1"/>
            <a:r>
              <a:rPr lang="en-US" dirty="0"/>
              <a:t>Green = “self-improving system”</a:t>
            </a:r>
          </a:p>
          <a:p>
            <a:pPr lvl="2"/>
            <a:r>
              <a:rPr lang="en-US" dirty="0"/>
              <a:t>Refers to its active learning component</a:t>
            </a:r>
          </a:p>
          <a:p>
            <a:pPr lvl="2"/>
            <a:r>
              <a:rPr lang="en-US" dirty="0"/>
              <a:t>GreenQQ can tell the user which examples it needs to improve itself</a:t>
            </a:r>
          </a:p>
          <a:p>
            <a:pPr lvl="1"/>
            <a:r>
              <a:rPr lang="en-US" dirty="0"/>
              <a:t>QQ = Quick &amp; Quality</a:t>
            </a:r>
          </a:p>
          <a:p>
            <a:pPr lvl="2"/>
            <a:r>
              <a:rPr lang="en-US" dirty="0"/>
              <a:t>Runs in linear time</a:t>
            </a:r>
          </a:p>
          <a:p>
            <a:pPr lvl="2"/>
            <a:r>
              <a:rPr lang="en-US" dirty="0"/>
              <a:t>Produces quality results</a:t>
            </a:r>
          </a:p>
          <a:p>
            <a:pPr lvl="2"/>
            <a:endParaRPr lang="en-US" dirty="0"/>
          </a:p>
          <a:p>
            <a:pPr lvl="1"/>
            <a:endParaRPr lang="en-US" dirty="0"/>
          </a:p>
        </p:txBody>
      </p:sp>
    </p:spTree>
    <p:extLst>
      <p:ext uri="{BB962C8B-B14F-4D97-AF65-F5344CB8AC3E}">
        <p14:creationId xmlns:p14="http://schemas.microsoft.com/office/powerpoint/2010/main" val="2801318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43C5-E6DB-4B5D-813C-05564ADDAB54}"/>
              </a:ext>
            </a:extLst>
          </p:cNvPr>
          <p:cNvSpPr>
            <a:spLocks noGrp="1"/>
          </p:cNvSpPr>
          <p:nvPr>
            <p:ph type="title"/>
          </p:nvPr>
        </p:nvSpPr>
        <p:spPr>
          <a:xfrm>
            <a:off x="838200" y="5892"/>
            <a:ext cx="10515600" cy="1325563"/>
          </a:xfrm>
        </p:spPr>
        <p:txBody>
          <a:bodyPr/>
          <a:lstStyle/>
          <a:p>
            <a:r>
              <a:rPr lang="en-US" dirty="0" err="1"/>
              <a:t>PersonInputSpecs</a:t>
            </a:r>
            <a:endParaRPr lang="en-US" dirty="0"/>
          </a:p>
        </p:txBody>
      </p:sp>
      <p:pic>
        <p:nvPicPr>
          <p:cNvPr id="4" name="Picture 3">
            <a:extLst>
              <a:ext uri="{FF2B5EF4-FFF2-40B4-BE49-F238E27FC236}">
                <a16:creationId xmlns:a16="http://schemas.microsoft.com/office/drawing/2014/main" id="{DB37E451-09C9-44FE-BD2C-1AD0B856BF08}"/>
              </a:ext>
            </a:extLst>
          </p:cNvPr>
          <p:cNvPicPr>
            <a:picLocks noChangeAspect="1"/>
          </p:cNvPicPr>
          <p:nvPr/>
        </p:nvPicPr>
        <p:blipFill>
          <a:blip r:embed="rId3"/>
          <a:stretch>
            <a:fillRect/>
          </a:stretch>
        </p:blipFill>
        <p:spPr>
          <a:xfrm>
            <a:off x="511627" y="1219884"/>
            <a:ext cx="5617029" cy="3907288"/>
          </a:xfrm>
          <a:prstGeom prst="rect">
            <a:avLst/>
          </a:prstGeom>
        </p:spPr>
      </p:pic>
      <p:pic>
        <p:nvPicPr>
          <p:cNvPr id="6" name="Picture 5">
            <a:extLst>
              <a:ext uri="{FF2B5EF4-FFF2-40B4-BE49-F238E27FC236}">
                <a16:creationId xmlns:a16="http://schemas.microsoft.com/office/drawing/2014/main" id="{BE3E8BCB-B958-45FA-8F9E-0C5C595DC254}"/>
              </a:ext>
            </a:extLst>
          </p:cNvPr>
          <p:cNvPicPr>
            <a:picLocks noChangeAspect="1"/>
          </p:cNvPicPr>
          <p:nvPr/>
        </p:nvPicPr>
        <p:blipFill>
          <a:blip r:embed="rId4"/>
          <a:stretch>
            <a:fillRect/>
          </a:stretch>
        </p:blipFill>
        <p:spPr>
          <a:xfrm>
            <a:off x="6371252" y="2645228"/>
            <a:ext cx="5617919" cy="3559630"/>
          </a:xfrm>
          <a:prstGeom prst="rect">
            <a:avLst/>
          </a:prstGeom>
        </p:spPr>
      </p:pic>
    </p:spTree>
    <p:extLst>
      <p:ext uri="{BB962C8B-B14F-4D97-AF65-F5344CB8AC3E}">
        <p14:creationId xmlns:p14="http://schemas.microsoft.com/office/powerpoint/2010/main" val="593374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5730-3971-4A6A-B312-5044CB7B5BEC}"/>
              </a:ext>
            </a:extLst>
          </p:cNvPr>
          <p:cNvSpPr>
            <a:spLocks noGrp="1"/>
          </p:cNvSpPr>
          <p:nvPr>
            <p:ph type="title"/>
          </p:nvPr>
        </p:nvSpPr>
        <p:spPr/>
        <p:txBody>
          <a:bodyPr/>
          <a:lstStyle/>
          <a:p>
            <a:r>
              <a:rPr lang="en-US" dirty="0"/>
              <a:t>Big Picture Overview</a:t>
            </a:r>
          </a:p>
        </p:txBody>
      </p:sp>
      <p:sp>
        <p:nvSpPr>
          <p:cNvPr id="3" name="Content Placeholder 2">
            <a:extLst>
              <a:ext uri="{FF2B5EF4-FFF2-40B4-BE49-F238E27FC236}">
                <a16:creationId xmlns:a16="http://schemas.microsoft.com/office/drawing/2014/main" id="{C9D62365-1C24-4146-95B9-B04820F763C4}"/>
              </a:ext>
            </a:extLst>
          </p:cNvPr>
          <p:cNvSpPr>
            <a:spLocks noGrp="1"/>
          </p:cNvSpPr>
          <p:nvPr>
            <p:ph idx="1"/>
          </p:nvPr>
        </p:nvSpPr>
        <p:spPr>
          <a:xfrm>
            <a:off x="838200" y="1568918"/>
            <a:ext cx="10515600" cy="5072513"/>
          </a:xfrm>
        </p:spPr>
        <p:txBody>
          <a:bodyPr>
            <a:normAutofit/>
          </a:bodyPr>
          <a:lstStyle/>
          <a:p>
            <a:r>
              <a:rPr lang="en-US" dirty="0"/>
              <a:t>Document Preparation (scanning &amp; establishing the input files needed to process a book)</a:t>
            </a:r>
          </a:p>
          <a:p>
            <a:endParaRPr lang="en-US" dirty="0"/>
          </a:p>
          <a:p>
            <a:r>
              <a:rPr lang="en-US" dirty="0"/>
              <a:t>Ontology-based Information Extraction (populating the underlying conceptual model)</a:t>
            </a:r>
          </a:p>
          <a:p>
            <a:endParaRPr lang="en-US" dirty="0"/>
          </a:p>
          <a:p>
            <a:r>
              <a:rPr lang="en-US" dirty="0"/>
              <a:t>Ontology-based Information Curation (preparing records for CDS and compiled genealogies for LLS and the FamilySearch-tree)</a:t>
            </a:r>
          </a:p>
          <a:p>
            <a:endParaRPr lang="en-US" dirty="0"/>
          </a:p>
          <a:p>
            <a:r>
              <a:rPr lang="en-US" dirty="0"/>
              <a:t>Adding compiled genealogies to the FamilySearch-tree</a:t>
            </a:r>
          </a:p>
        </p:txBody>
      </p:sp>
      <p:sp>
        <p:nvSpPr>
          <p:cNvPr id="4" name="Rectangle 3">
            <a:extLst>
              <a:ext uri="{FF2B5EF4-FFF2-40B4-BE49-F238E27FC236}">
                <a16:creationId xmlns:a16="http://schemas.microsoft.com/office/drawing/2014/main" id="{7F3C9C87-4A61-417F-BABA-E67D90395A74}"/>
              </a:ext>
            </a:extLst>
          </p:cNvPr>
          <p:cNvSpPr/>
          <p:nvPr/>
        </p:nvSpPr>
        <p:spPr>
          <a:xfrm>
            <a:off x="633845" y="1392382"/>
            <a:ext cx="10952019" cy="254577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94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9D54-C16F-415E-9CCE-B0EEBE4DEBCB}"/>
              </a:ext>
            </a:extLst>
          </p:cNvPr>
          <p:cNvSpPr>
            <a:spLocks noGrp="1"/>
          </p:cNvSpPr>
          <p:nvPr>
            <p:ph type="title"/>
          </p:nvPr>
        </p:nvSpPr>
        <p:spPr>
          <a:xfrm>
            <a:off x="870857" y="0"/>
            <a:ext cx="10515600" cy="1325563"/>
          </a:xfrm>
        </p:spPr>
        <p:txBody>
          <a:bodyPr/>
          <a:lstStyle/>
          <a:p>
            <a:r>
              <a:rPr lang="en-US" dirty="0"/>
              <a:t>Template/Text Matching</a:t>
            </a:r>
          </a:p>
        </p:txBody>
      </p:sp>
      <p:grpSp>
        <p:nvGrpSpPr>
          <p:cNvPr id="22" name="Group 21">
            <a:extLst>
              <a:ext uri="{FF2B5EF4-FFF2-40B4-BE49-F238E27FC236}">
                <a16:creationId xmlns:a16="http://schemas.microsoft.com/office/drawing/2014/main" id="{198D9866-289E-40B8-9ADC-A2FBD15DF504}"/>
              </a:ext>
            </a:extLst>
          </p:cNvPr>
          <p:cNvGrpSpPr/>
          <p:nvPr/>
        </p:nvGrpSpPr>
        <p:grpSpPr>
          <a:xfrm>
            <a:off x="3712028" y="1196069"/>
            <a:ext cx="5072744" cy="1266665"/>
            <a:chOff x="3483427" y="1457326"/>
            <a:chExt cx="5072744" cy="1266665"/>
          </a:xfrm>
        </p:grpSpPr>
        <p:pic>
          <p:nvPicPr>
            <p:cNvPr id="4" name="Picture 3">
              <a:extLst>
                <a:ext uri="{FF2B5EF4-FFF2-40B4-BE49-F238E27FC236}">
                  <a16:creationId xmlns:a16="http://schemas.microsoft.com/office/drawing/2014/main" id="{22036792-DE85-46A5-9A95-0471D0114C14}"/>
                </a:ext>
              </a:extLst>
            </p:cNvPr>
            <p:cNvPicPr>
              <a:picLocks noChangeAspect="1"/>
            </p:cNvPicPr>
            <p:nvPr/>
          </p:nvPicPr>
          <p:blipFill>
            <a:blip r:embed="rId3"/>
            <a:stretch>
              <a:fillRect/>
            </a:stretch>
          </p:blipFill>
          <p:spPr>
            <a:xfrm>
              <a:off x="3531733" y="1457326"/>
              <a:ext cx="5024438" cy="1266665"/>
            </a:xfrm>
            <a:prstGeom prst="rect">
              <a:avLst/>
            </a:prstGeom>
          </p:spPr>
        </p:pic>
        <p:sp>
          <p:nvSpPr>
            <p:cNvPr id="5" name="Rectangle 4">
              <a:extLst>
                <a:ext uri="{FF2B5EF4-FFF2-40B4-BE49-F238E27FC236}">
                  <a16:creationId xmlns:a16="http://schemas.microsoft.com/office/drawing/2014/main" id="{0A723164-5DA0-4CBB-9208-73FC886FF616}"/>
                </a:ext>
              </a:extLst>
            </p:cNvPr>
            <p:cNvSpPr/>
            <p:nvPr/>
          </p:nvSpPr>
          <p:spPr>
            <a:xfrm>
              <a:off x="3483427" y="1600200"/>
              <a:ext cx="4103915" cy="50074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pic>
        <p:nvPicPr>
          <p:cNvPr id="7" name="Picture 6">
            <a:extLst>
              <a:ext uri="{FF2B5EF4-FFF2-40B4-BE49-F238E27FC236}">
                <a16:creationId xmlns:a16="http://schemas.microsoft.com/office/drawing/2014/main" id="{5F22FACB-2ED0-49DB-8A6F-789DC466C8A4}"/>
              </a:ext>
            </a:extLst>
          </p:cNvPr>
          <p:cNvPicPr>
            <a:picLocks noChangeAspect="1"/>
          </p:cNvPicPr>
          <p:nvPr/>
        </p:nvPicPr>
        <p:blipFill>
          <a:blip r:embed="rId4"/>
          <a:stretch>
            <a:fillRect/>
          </a:stretch>
        </p:blipFill>
        <p:spPr>
          <a:xfrm>
            <a:off x="2920206" y="3190227"/>
            <a:ext cx="6656388" cy="195229"/>
          </a:xfrm>
          <a:prstGeom prst="rect">
            <a:avLst/>
          </a:prstGeom>
        </p:spPr>
      </p:pic>
      <p:pic>
        <p:nvPicPr>
          <p:cNvPr id="9" name="Picture 8">
            <a:extLst>
              <a:ext uri="{FF2B5EF4-FFF2-40B4-BE49-F238E27FC236}">
                <a16:creationId xmlns:a16="http://schemas.microsoft.com/office/drawing/2014/main" id="{102C285C-A4C7-4691-B3FA-D5D3F2007588}"/>
              </a:ext>
            </a:extLst>
          </p:cNvPr>
          <p:cNvPicPr>
            <a:picLocks noChangeAspect="1"/>
          </p:cNvPicPr>
          <p:nvPr/>
        </p:nvPicPr>
        <p:blipFill>
          <a:blip r:embed="rId5"/>
          <a:stretch>
            <a:fillRect/>
          </a:stretch>
        </p:blipFill>
        <p:spPr>
          <a:xfrm>
            <a:off x="4143375" y="3996419"/>
            <a:ext cx="4210050" cy="171450"/>
          </a:xfrm>
          <a:prstGeom prst="rect">
            <a:avLst/>
          </a:prstGeom>
        </p:spPr>
      </p:pic>
      <p:pic>
        <p:nvPicPr>
          <p:cNvPr id="11" name="Picture 10">
            <a:extLst>
              <a:ext uri="{FF2B5EF4-FFF2-40B4-BE49-F238E27FC236}">
                <a16:creationId xmlns:a16="http://schemas.microsoft.com/office/drawing/2014/main" id="{E5D5AE9C-CEB0-4134-9F2D-173821C23D3F}"/>
              </a:ext>
            </a:extLst>
          </p:cNvPr>
          <p:cNvPicPr>
            <a:picLocks noChangeAspect="1"/>
          </p:cNvPicPr>
          <p:nvPr/>
        </p:nvPicPr>
        <p:blipFill>
          <a:blip r:embed="rId6"/>
          <a:stretch>
            <a:fillRect/>
          </a:stretch>
        </p:blipFill>
        <p:spPr>
          <a:xfrm>
            <a:off x="3533775" y="4814203"/>
            <a:ext cx="5429250" cy="190500"/>
          </a:xfrm>
          <a:prstGeom prst="rect">
            <a:avLst/>
          </a:prstGeom>
        </p:spPr>
      </p:pic>
      <p:sp>
        <p:nvSpPr>
          <p:cNvPr id="12" name="TextBox 11">
            <a:extLst>
              <a:ext uri="{FF2B5EF4-FFF2-40B4-BE49-F238E27FC236}">
                <a16:creationId xmlns:a16="http://schemas.microsoft.com/office/drawing/2014/main" id="{8CC3024D-49B4-4403-B90A-5916E3DBCCE5}"/>
              </a:ext>
            </a:extLst>
          </p:cNvPr>
          <p:cNvSpPr txBox="1"/>
          <p:nvPr/>
        </p:nvSpPr>
        <p:spPr>
          <a:xfrm>
            <a:off x="2090057" y="2525486"/>
            <a:ext cx="8316686" cy="276999"/>
          </a:xfrm>
          <a:prstGeom prst="rect">
            <a:avLst/>
          </a:prstGeom>
          <a:noFill/>
        </p:spPr>
        <p:txBody>
          <a:bodyPr wrap="square" rtlCol="0">
            <a:spAutoFit/>
          </a:bodyPr>
          <a:lstStyle/>
          <a:p>
            <a:r>
              <a:rPr lang="en-US" sz="1200" dirty="0"/>
              <a:t>…  SOL  EOL  SOL  PNUM  EOL  SOL  CAP  </a:t>
            </a:r>
            <a:r>
              <a:rPr lang="en-US" sz="1200" dirty="0" err="1"/>
              <a:t>CAP</a:t>
            </a:r>
            <a:r>
              <a:rPr lang="en-US" sz="1200" dirty="0"/>
              <a:t>  ,  CAP  ,  *  ca  .  YEAR  ,  </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200" dirty="0">
                <a:ea typeface="Arial Unicode MS" panose="020B0604020202020204" pitchFamily="34" charset="-128"/>
                <a:cs typeface="Arial Unicode MS" panose="020B0604020202020204" pitchFamily="34" charset="-128"/>
              </a:rPr>
              <a:t>  NUM1or2  .  NUM1or2  .  YEAR  ,  NUM1or2  ACAP  EOL  …</a:t>
            </a:r>
            <a:endParaRPr lang="en-US" sz="1200" dirty="0"/>
          </a:p>
        </p:txBody>
      </p:sp>
      <p:sp>
        <p:nvSpPr>
          <p:cNvPr id="13" name="TextBox 12">
            <a:extLst>
              <a:ext uri="{FF2B5EF4-FFF2-40B4-BE49-F238E27FC236}">
                <a16:creationId xmlns:a16="http://schemas.microsoft.com/office/drawing/2014/main" id="{339E76CE-6473-4312-BD98-9EE9247CD471}"/>
              </a:ext>
            </a:extLst>
          </p:cNvPr>
          <p:cNvSpPr txBox="1"/>
          <p:nvPr/>
        </p:nvSpPr>
        <p:spPr>
          <a:xfrm>
            <a:off x="4833257" y="3461656"/>
            <a:ext cx="2830286" cy="276999"/>
          </a:xfrm>
          <a:prstGeom prst="rect">
            <a:avLst/>
          </a:prstGeom>
          <a:noFill/>
        </p:spPr>
        <p:txBody>
          <a:bodyPr wrap="square" rtlCol="0">
            <a:spAutoFit/>
          </a:bodyPr>
          <a:lstStyle/>
          <a:p>
            <a:r>
              <a:rPr lang="en-US" sz="1200" dirty="0"/>
              <a:t>SOL  EOL  SOL  PNUM  EOL  SOL  </a:t>
            </a:r>
            <a:r>
              <a:rPr lang="en-US" sz="1200" dirty="0">
                <a:solidFill>
                  <a:srgbClr val="00B050"/>
                </a:solidFill>
              </a:rPr>
              <a:t>CAP  </a:t>
            </a:r>
            <a:r>
              <a:rPr lang="en-US" sz="1200" dirty="0" err="1">
                <a:solidFill>
                  <a:srgbClr val="00B050"/>
                </a:solidFill>
              </a:rPr>
              <a:t>CAP</a:t>
            </a:r>
            <a:endParaRPr lang="en-US" sz="1200" dirty="0">
              <a:solidFill>
                <a:srgbClr val="00B050"/>
              </a:solidFill>
            </a:endParaRPr>
          </a:p>
        </p:txBody>
      </p:sp>
      <p:pic>
        <p:nvPicPr>
          <p:cNvPr id="15" name="Picture 14">
            <a:extLst>
              <a:ext uri="{FF2B5EF4-FFF2-40B4-BE49-F238E27FC236}">
                <a16:creationId xmlns:a16="http://schemas.microsoft.com/office/drawing/2014/main" id="{B42F2A6C-74B1-4055-A6A8-FBFC0A39C7FA}"/>
              </a:ext>
            </a:extLst>
          </p:cNvPr>
          <p:cNvPicPr>
            <a:picLocks noChangeAspect="1"/>
          </p:cNvPicPr>
          <p:nvPr/>
        </p:nvPicPr>
        <p:blipFill>
          <a:blip r:embed="rId7"/>
          <a:stretch>
            <a:fillRect/>
          </a:stretch>
        </p:blipFill>
        <p:spPr>
          <a:xfrm>
            <a:off x="819049" y="5850433"/>
            <a:ext cx="10858703" cy="670109"/>
          </a:xfrm>
          <a:prstGeom prst="rect">
            <a:avLst/>
          </a:prstGeom>
        </p:spPr>
      </p:pic>
      <p:sp>
        <p:nvSpPr>
          <p:cNvPr id="16" name="TextBox 15">
            <a:extLst>
              <a:ext uri="{FF2B5EF4-FFF2-40B4-BE49-F238E27FC236}">
                <a16:creationId xmlns:a16="http://schemas.microsoft.com/office/drawing/2014/main" id="{7F06824B-E957-4C30-B700-BE03914165FD}"/>
              </a:ext>
            </a:extLst>
          </p:cNvPr>
          <p:cNvSpPr txBox="1"/>
          <p:nvPr/>
        </p:nvSpPr>
        <p:spPr>
          <a:xfrm>
            <a:off x="5762402" y="4234542"/>
            <a:ext cx="971997" cy="276999"/>
          </a:xfrm>
          <a:prstGeom prst="rect">
            <a:avLst/>
          </a:prstGeom>
          <a:noFill/>
        </p:spPr>
        <p:txBody>
          <a:bodyPr wrap="none" rtlCol="0">
            <a:spAutoFit/>
          </a:bodyPr>
          <a:lstStyle/>
          <a:p>
            <a:r>
              <a:rPr lang="en-US" sz="1200" dirty="0"/>
              <a:t>*  </a:t>
            </a:r>
            <a:r>
              <a:rPr lang="en-US" sz="1200" dirty="0">
                <a:solidFill>
                  <a:srgbClr val="00B050"/>
                </a:solidFill>
              </a:rPr>
              <a:t>ca  .  YEAR</a:t>
            </a:r>
          </a:p>
        </p:txBody>
      </p:sp>
      <p:sp>
        <p:nvSpPr>
          <p:cNvPr id="17" name="TextBox 16">
            <a:extLst>
              <a:ext uri="{FF2B5EF4-FFF2-40B4-BE49-F238E27FC236}">
                <a16:creationId xmlns:a16="http://schemas.microsoft.com/office/drawing/2014/main" id="{E6CDB524-2051-46D1-9325-578CB023E839}"/>
              </a:ext>
            </a:extLst>
          </p:cNvPr>
          <p:cNvSpPr txBox="1"/>
          <p:nvPr/>
        </p:nvSpPr>
        <p:spPr>
          <a:xfrm>
            <a:off x="5081286" y="5094508"/>
            <a:ext cx="2334229" cy="276999"/>
          </a:xfrm>
          <a:prstGeom prst="rect">
            <a:avLst/>
          </a:prstGeom>
          <a:noFill/>
        </p:spPr>
        <p:txBody>
          <a:bodyPr wrap="none" rtlCol="0">
            <a:spAutoFit/>
          </a:bodyPr>
          <a:lstStyle/>
          <a:p>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a:solidFill>
                  <a:srgbClr val="00B050"/>
                </a:solidFill>
                <a:ea typeface="Arial Unicode MS" panose="020B0604020202020204" pitchFamily="34" charset="-128"/>
                <a:cs typeface="Arial Unicode MS" panose="020B0604020202020204" pitchFamily="34" charset="-128"/>
              </a:rPr>
              <a:t>NUM1or2  .  NUM1or2  .  YEAR</a:t>
            </a:r>
            <a:endParaRPr lang="en-US" sz="1200" dirty="0">
              <a:solidFill>
                <a:srgbClr val="00B050"/>
              </a:solidFill>
            </a:endParaRPr>
          </a:p>
        </p:txBody>
      </p:sp>
      <p:sp>
        <p:nvSpPr>
          <p:cNvPr id="19" name="TextBox 18">
            <a:extLst>
              <a:ext uri="{FF2B5EF4-FFF2-40B4-BE49-F238E27FC236}">
                <a16:creationId xmlns:a16="http://schemas.microsoft.com/office/drawing/2014/main" id="{C589CD8F-8513-4623-9370-A854CE3C89C3}"/>
              </a:ext>
            </a:extLst>
          </p:cNvPr>
          <p:cNvSpPr txBox="1"/>
          <p:nvPr/>
        </p:nvSpPr>
        <p:spPr>
          <a:xfrm>
            <a:off x="2351313" y="3156857"/>
            <a:ext cx="338554" cy="276999"/>
          </a:xfrm>
          <a:prstGeom prst="rect">
            <a:avLst/>
          </a:prstGeom>
          <a:noFill/>
        </p:spPr>
        <p:txBody>
          <a:bodyPr wrap="none" rtlCol="0">
            <a:spAutoFit/>
          </a:bodyPr>
          <a:lstStyle/>
          <a:p>
            <a:r>
              <a:rPr lang="en-US" sz="1200" dirty="0"/>
              <a:t>T1</a:t>
            </a:r>
          </a:p>
        </p:txBody>
      </p:sp>
      <p:sp>
        <p:nvSpPr>
          <p:cNvPr id="20" name="TextBox 19">
            <a:extLst>
              <a:ext uri="{FF2B5EF4-FFF2-40B4-BE49-F238E27FC236}">
                <a16:creationId xmlns:a16="http://schemas.microsoft.com/office/drawing/2014/main" id="{4B02B210-093F-43A3-BF6E-E34391B775CE}"/>
              </a:ext>
            </a:extLst>
          </p:cNvPr>
          <p:cNvSpPr txBox="1"/>
          <p:nvPr/>
        </p:nvSpPr>
        <p:spPr>
          <a:xfrm>
            <a:off x="3537857" y="3951514"/>
            <a:ext cx="417102" cy="276999"/>
          </a:xfrm>
          <a:prstGeom prst="rect">
            <a:avLst/>
          </a:prstGeom>
          <a:noFill/>
        </p:spPr>
        <p:txBody>
          <a:bodyPr wrap="none" rtlCol="0">
            <a:spAutoFit/>
          </a:bodyPr>
          <a:lstStyle/>
          <a:p>
            <a:r>
              <a:rPr lang="en-US" sz="1200" dirty="0"/>
              <a:t>T16</a:t>
            </a:r>
          </a:p>
        </p:txBody>
      </p:sp>
      <p:sp>
        <p:nvSpPr>
          <p:cNvPr id="21" name="TextBox 20">
            <a:extLst>
              <a:ext uri="{FF2B5EF4-FFF2-40B4-BE49-F238E27FC236}">
                <a16:creationId xmlns:a16="http://schemas.microsoft.com/office/drawing/2014/main" id="{33004B2E-B3FA-4836-AE1E-923A5A791F9F}"/>
              </a:ext>
            </a:extLst>
          </p:cNvPr>
          <p:cNvSpPr txBox="1"/>
          <p:nvPr/>
        </p:nvSpPr>
        <p:spPr>
          <a:xfrm>
            <a:off x="2928257" y="4767942"/>
            <a:ext cx="417102" cy="276999"/>
          </a:xfrm>
          <a:prstGeom prst="rect">
            <a:avLst/>
          </a:prstGeom>
          <a:noFill/>
        </p:spPr>
        <p:txBody>
          <a:bodyPr wrap="none" rtlCol="0">
            <a:spAutoFit/>
          </a:bodyPr>
          <a:lstStyle/>
          <a:p>
            <a:r>
              <a:rPr lang="en-US" sz="1200" dirty="0"/>
              <a:t>T23</a:t>
            </a:r>
          </a:p>
        </p:txBody>
      </p:sp>
    </p:spTree>
    <p:extLst>
      <p:ext uri="{BB962C8B-B14F-4D97-AF65-F5344CB8AC3E}">
        <p14:creationId xmlns:p14="http://schemas.microsoft.com/office/powerpoint/2010/main" val="772321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9D54-C16F-415E-9CCE-B0EEBE4DEBCB}"/>
              </a:ext>
            </a:extLst>
          </p:cNvPr>
          <p:cNvSpPr>
            <a:spLocks noGrp="1"/>
          </p:cNvSpPr>
          <p:nvPr>
            <p:ph type="title"/>
          </p:nvPr>
        </p:nvSpPr>
        <p:spPr>
          <a:xfrm>
            <a:off x="870857" y="0"/>
            <a:ext cx="10515600" cy="1325563"/>
          </a:xfrm>
        </p:spPr>
        <p:txBody>
          <a:bodyPr/>
          <a:lstStyle/>
          <a:p>
            <a:r>
              <a:rPr lang="en-US" dirty="0"/>
              <a:t>Lexical Analysis Output (rewrite of the book)</a:t>
            </a:r>
          </a:p>
        </p:txBody>
      </p:sp>
      <p:grpSp>
        <p:nvGrpSpPr>
          <p:cNvPr id="22" name="Group 21">
            <a:extLst>
              <a:ext uri="{FF2B5EF4-FFF2-40B4-BE49-F238E27FC236}">
                <a16:creationId xmlns:a16="http://schemas.microsoft.com/office/drawing/2014/main" id="{198D9866-289E-40B8-9ADC-A2FBD15DF504}"/>
              </a:ext>
            </a:extLst>
          </p:cNvPr>
          <p:cNvGrpSpPr/>
          <p:nvPr/>
        </p:nvGrpSpPr>
        <p:grpSpPr>
          <a:xfrm>
            <a:off x="3836326" y="1196069"/>
            <a:ext cx="5072744" cy="1266665"/>
            <a:chOff x="3483427" y="1457326"/>
            <a:chExt cx="5072744" cy="1266665"/>
          </a:xfrm>
        </p:grpSpPr>
        <p:pic>
          <p:nvPicPr>
            <p:cNvPr id="4" name="Picture 3">
              <a:extLst>
                <a:ext uri="{FF2B5EF4-FFF2-40B4-BE49-F238E27FC236}">
                  <a16:creationId xmlns:a16="http://schemas.microsoft.com/office/drawing/2014/main" id="{22036792-DE85-46A5-9A95-0471D0114C14}"/>
                </a:ext>
              </a:extLst>
            </p:cNvPr>
            <p:cNvPicPr>
              <a:picLocks noChangeAspect="1"/>
            </p:cNvPicPr>
            <p:nvPr/>
          </p:nvPicPr>
          <p:blipFill>
            <a:blip r:embed="rId3"/>
            <a:stretch>
              <a:fillRect/>
            </a:stretch>
          </p:blipFill>
          <p:spPr>
            <a:xfrm>
              <a:off x="3531733" y="1457326"/>
              <a:ext cx="5024438" cy="1266665"/>
            </a:xfrm>
            <a:prstGeom prst="rect">
              <a:avLst/>
            </a:prstGeom>
          </p:spPr>
        </p:pic>
        <p:sp>
          <p:nvSpPr>
            <p:cNvPr id="5" name="Rectangle 4">
              <a:extLst>
                <a:ext uri="{FF2B5EF4-FFF2-40B4-BE49-F238E27FC236}">
                  <a16:creationId xmlns:a16="http://schemas.microsoft.com/office/drawing/2014/main" id="{0A723164-5DA0-4CBB-9208-73FC886FF616}"/>
                </a:ext>
              </a:extLst>
            </p:cNvPr>
            <p:cNvSpPr/>
            <p:nvPr/>
          </p:nvSpPr>
          <p:spPr>
            <a:xfrm>
              <a:off x="3483427" y="1600200"/>
              <a:ext cx="4103915" cy="50074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pic>
        <p:nvPicPr>
          <p:cNvPr id="15" name="Picture 14">
            <a:extLst>
              <a:ext uri="{FF2B5EF4-FFF2-40B4-BE49-F238E27FC236}">
                <a16:creationId xmlns:a16="http://schemas.microsoft.com/office/drawing/2014/main" id="{B42F2A6C-74B1-4055-A6A8-FBFC0A39C7FA}"/>
              </a:ext>
            </a:extLst>
          </p:cNvPr>
          <p:cNvPicPr>
            <a:picLocks noChangeAspect="1"/>
          </p:cNvPicPr>
          <p:nvPr/>
        </p:nvPicPr>
        <p:blipFill>
          <a:blip r:embed="rId4"/>
          <a:stretch>
            <a:fillRect/>
          </a:stretch>
        </p:blipFill>
        <p:spPr>
          <a:xfrm>
            <a:off x="943347" y="5850433"/>
            <a:ext cx="10858703" cy="670109"/>
          </a:xfrm>
          <a:prstGeom prst="rect">
            <a:avLst/>
          </a:prstGeom>
        </p:spPr>
      </p:pic>
      <p:pic>
        <p:nvPicPr>
          <p:cNvPr id="6" name="Picture 5">
            <a:extLst>
              <a:ext uri="{FF2B5EF4-FFF2-40B4-BE49-F238E27FC236}">
                <a16:creationId xmlns:a16="http://schemas.microsoft.com/office/drawing/2014/main" id="{B4DC4C3C-3440-46CB-97DB-5544D68D6926}"/>
              </a:ext>
            </a:extLst>
          </p:cNvPr>
          <p:cNvPicPr>
            <a:picLocks noChangeAspect="1"/>
          </p:cNvPicPr>
          <p:nvPr/>
        </p:nvPicPr>
        <p:blipFill>
          <a:blip r:embed="rId5"/>
          <a:stretch>
            <a:fillRect/>
          </a:stretch>
        </p:blipFill>
        <p:spPr>
          <a:xfrm>
            <a:off x="824542" y="3145291"/>
            <a:ext cx="11096313" cy="1709738"/>
          </a:xfrm>
          <a:prstGeom prst="rect">
            <a:avLst/>
          </a:prstGeom>
        </p:spPr>
      </p:pic>
      <p:sp>
        <p:nvSpPr>
          <p:cNvPr id="8" name="Rectangle 7">
            <a:extLst>
              <a:ext uri="{FF2B5EF4-FFF2-40B4-BE49-F238E27FC236}">
                <a16:creationId xmlns:a16="http://schemas.microsoft.com/office/drawing/2014/main" id="{2FE75B8A-C22F-42C9-8AEC-43FDC4793B1B}"/>
              </a:ext>
            </a:extLst>
          </p:cNvPr>
          <p:cNvSpPr/>
          <p:nvPr/>
        </p:nvSpPr>
        <p:spPr>
          <a:xfrm>
            <a:off x="816429" y="3439886"/>
            <a:ext cx="7717971" cy="18505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405C58D-C773-4D11-B652-E4C2D35322FA}"/>
              </a:ext>
            </a:extLst>
          </p:cNvPr>
          <p:cNvSpPr txBox="1"/>
          <p:nvPr/>
        </p:nvSpPr>
        <p:spPr>
          <a:xfrm>
            <a:off x="5431971" y="3331029"/>
            <a:ext cx="255198" cy="369332"/>
          </a:xfrm>
          <a:prstGeom prst="rect">
            <a:avLst/>
          </a:prstGeom>
          <a:noFill/>
        </p:spPr>
        <p:txBody>
          <a:bodyPr wrap="none" rtlCol="0">
            <a:spAutoFit/>
          </a:bodyPr>
          <a:lstStyle/>
          <a:p>
            <a:r>
              <a:rPr lang="en-US" dirty="0">
                <a:solidFill>
                  <a:srgbClr val="00B050"/>
                </a:solidFill>
              </a:rPr>
              <a:t>(</a:t>
            </a:r>
          </a:p>
        </p:txBody>
      </p:sp>
      <p:sp>
        <p:nvSpPr>
          <p:cNvPr id="14" name="TextBox 13">
            <a:extLst>
              <a:ext uri="{FF2B5EF4-FFF2-40B4-BE49-F238E27FC236}">
                <a16:creationId xmlns:a16="http://schemas.microsoft.com/office/drawing/2014/main" id="{3E8F96EA-C0DE-4402-A031-724FAFD162D2}"/>
              </a:ext>
            </a:extLst>
          </p:cNvPr>
          <p:cNvSpPr txBox="1"/>
          <p:nvPr/>
        </p:nvSpPr>
        <p:spPr>
          <a:xfrm>
            <a:off x="2895599" y="3331029"/>
            <a:ext cx="255198" cy="369332"/>
          </a:xfrm>
          <a:prstGeom prst="rect">
            <a:avLst/>
          </a:prstGeom>
          <a:noFill/>
        </p:spPr>
        <p:txBody>
          <a:bodyPr wrap="none" rtlCol="0">
            <a:spAutoFit/>
          </a:bodyPr>
          <a:lstStyle/>
          <a:p>
            <a:r>
              <a:rPr lang="en-US" dirty="0">
                <a:solidFill>
                  <a:srgbClr val="00B050"/>
                </a:solidFill>
              </a:rPr>
              <a:t>)</a:t>
            </a:r>
          </a:p>
        </p:txBody>
      </p:sp>
      <p:sp>
        <p:nvSpPr>
          <p:cNvPr id="23" name="TextBox 22">
            <a:extLst>
              <a:ext uri="{FF2B5EF4-FFF2-40B4-BE49-F238E27FC236}">
                <a16:creationId xmlns:a16="http://schemas.microsoft.com/office/drawing/2014/main" id="{316F4450-A28D-4A5E-BD96-BEA4ECF0885E}"/>
              </a:ext>
            </a:extLst>
          </p:cNvPr>
          <p:cNvSpPr txBox="1"/>
          <p:nvPr/>
        </p:nvSpPr>
        <p:spPr>
          <a:xfrm>
            <a:off x="5355771" y="3331028"/>
            <a:ext cx="255198" cy="369332"/>
          </a:xfrm>
          <a:prstGeom prst="rect">
            <a:avLst/>
          </a:prstGeom>
          <a:noFill/>
        </p:spPr>
        <p:txBody>
          <a:bodyPr wrap="none" rtlCol="0">
            <a:spAutoFit/>
          </a:bodyPr>
          <a:lstStyle/>
          <a:p>
            <a:r>
              <a:rPr lang="en-US" dirty="0">
                <a:solidFill>
                  <a:srgbClr val="00B050"/>
                </a:solidFill>
              </a:rPr>
              <a:t>)</a:t>
            </a:r>
          </a:p>
        </p:txBody>
      </p:sp>
      <p:sp>
        <p:nvSpPr>
          <p:cNvPr id="24" name="TextBox 23">
            <a:extLst>
              <a:ext uri="{FF2B5EF4-FFF2-40B4-BE49-F238E27FC236}">
                <a16:creationId xmlns:a16="http://schemas.microsoft.com/office/drawing/2014/main" id="{17F421C9-7AC3-442B-AC05-A1A542256302}"/>
              </a:ext>
            </a:extLst>
          </p:cNvPr>
          <p:cNvSpPr txBox="1"/>
          <p:nvPr/>
        </p:nvSpPr>
        <p:spPr>
          <a:xfrm>
            <a:off x="8360229" y="3331028"/>
            <a:ext cx="255198" cy="369332"/>
          </a:xfrm>
          <a:prstGeom prst="rect">
            <a:avLst/>
          </a:prstGeom>
          <a:noFill/>
        </p:spPr>
        <p:txBody>
          <a:bodyPr wrap="none" rtlCol="0">
            <a:spAutoFit/>
          </a:bodyPr>
          <a:lstStyle/>
          <a:p>
            <a:r>
              <a:rPr lang="en-US" dirty="0">
                <a:solidFill>
                  <a:srgbClr val="00B050"/>
                </a:solidFill>
              </a:rPr>
              <a:t>)</a:t>
            </a:r>
          </a:p>
        </p:txBody>
      </p:sp>
      <p:sp>
        <p:nvSpPr>
          <p:cNvPr id="25" name="TextBox 24">
            <a:extLst>
              <a:ext uri="{FF2B5EF4-FFF2-40B4-BE49-F238E27FC236}">
                <a16:creationId xmlns:a16="http://schemas.microsoft.com/office/drawing/2014/main" id="{CA6661BA-6566-4CA5-8AB6-3FB8579F4AA8}"/>
              </a:ext>
            </a:extLst>
          </p:cNvPr>
          <p:cNvSpPr txBox="1"/>
          <p:nvPr/>
        </p:nvSpPr>
        <p:spPr>
          <a:xfrm>
            <a:off x="2971800" y="3331029"/>
            <a:ext cx="255198" cy="369332"/>
          </a:xfrm>
          <a:prstGeom prst="rect">
            <a:avLst/>
          </a:prstGeom>
          <a:noFill/>
        </p:spPr>
        <p:txBody>
          <a:bodyPr wrap="none" rtlCol="0">
            <a:spAutoFit/>
          </a:bodyPr>
          <a:lstStyle/>
          <a:p>
            <a:r>
              <a:rPr lang="en-US" dirty="0">
                <a:solidFill>
                  <a:srgbClr val="00B050"/>
                </a:solidFill>
              </a:rPr>
              <a:t>(</a:t>
            </a:r>
          </a:p>
        </p:txBody>
      </p:sp>
      <p:sp>
        <p:nvSpPr>
          <p:cNvPr id="26" name="TextBox 25">
            <a:extLst>
              <a:ext uri="{FF2B5EF4-FFF2-40B4-BE49-F238E27FC236}">
                <a16:creationId xmlns:a16="http://schemas.microsoft.com/office/drawing/2014/main" id="{3EA4FC5A-8304-48D9-9447-0176E3E1E56E}"/>
              </a:ext>
            </a:extLst>
          </p:cNvPr>
          <p:cNvSpPr txBox="1"/>
          <p:nvPr/>
        </p:nvSpPr>
        <p:spPr>
          <a:xfrm>
            <a:off x="751114" y="3341915"/>
            <a:ext cx="255198" cy="369332"/>
          </a:xfrm>
          <a:prstGeom prst="rect">
            <a:avLst/>
          </a:prstGeom>
          <a:noFill/>
        </p:spPr>
        <p:txBody>
          <a:bodyPr wrap="none" rtlCol="0">
            <a:spAutoFit/>
          </a:bodyPr>
          <a:lstStyle/>
          <a:p>
            <a:r>
              <a:rPr lang="en-US" dirty="0">
                <a:solidFill>
                  <a:srgbClr val="00B050"/>
                </a:solidFill>
              </a:rPr>
              <a:t>(</a:t>
            </a:r>
          </a:p>
        </p:txBody>
      </p:sp>
    </p:spTree>
    <p:extLst>
      <p:ext uri="{BB962C8B-B14F-4D97-AF65-F5344CB8AC3E}">
        <p14:creationId xmlns:p14="http://schemas.microsoft.com/office/powerpoint/2010/main" val="2600186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2AFE-6595-4A9C-8FC3-0E02F27650E2}"/>
              </a:ext>
            </a:extLst>
          </p:cNvPr>
          <p:cNvSpPr>
            <a:spLocks noGrp="1"/>
          </p:cNvSpPr>
          <p:nvPr>
            <p:ph type="title"/>
          </p:nvPr>
        </p:nvSpPr>
        <p:spPr/>
        <p:txBody>
          <a:bodyPr/>
          <a:lstStyle/>
          <a:p>
            <a:r>
              <a:rPr lang="en-US" dirty="0"/>
              <a:t>Person Parser</a:t>
            </a:r>
          </a:p>
        </p:txBody>
      </p:sp>
      <p:pic>
        <p:nvPicPr>
          <p:cNvPr id="3" name="Picture 2">
            <a:extLst>
              <a:ext uri="{FF2B5EF4-FFF2-40B4-BE49-F238E27FC236}">
                <a16:creationId xmlns:a16="http://schemas.microsoft.com/office/drawing/2014/main" id="{3B6F5BB9-FAA0-41BC-8666-C3D704FB7743}"/>
              </a:ext>
            </a:extLst>
          </p:cNvPr>
          <p:cNvPicPr>
            <a:picLocks noChangeAspect="1"/>
          </p:cNvPicPr>
          <p:nvPr/>
        </p:nvPicPr>
        <p:blipFill>
          <a:blip r:embed="rId3"/>
          <a:stretch>
            <a:fillRect/>
          </a:stretch>
        </p:blipFill>
        <p:spPr>
          <a:xfrm>
            <a:off x="1516093" y="2788849"/>
            <a:ext cx="6551470" cy="3095118"/>
          </a:xfrm>
          <a:prstGeom prst="rect">
            <a:avLst/>
          </a:prstGeom>
        </p:spPr>
      </p:pic>
      <p:sp>
        <p:nvSpPr>
          <p:cNvPr id="4" name="Freeform: Shape 3">
            <a:extLst>
              <a:ext uri="{FF2B5EF4-FFF2-40B4-BE49-F238E27FC236}">
                <a16:creationId xmlns:a16="http://schemas.microsoft.com/office/drawing/2014/main" id="{A1D6B2C4-0DD9-4B10-8AAF-78199BA6E659}"/>
              </a:ext>
            </a:extLst>
          </p:cNvPr>
          <p:cNvSpPr/>
          <p:nvPr/>
        </p:nvSpPr>
        <p:spPr>
          <a:xfrm>
            <a:off x="1242391" y="2643809"/>
            <a:ext cx="5194476" cy="3101009"/>
          </a:xfrm>
          <a:custGeom>
            <a:avLst/>
            <a:gdLst>
              <a:gd name="connsiteX0" fmla="*/ 795130 w 5194476"/>
              <a:gd name="connsiteY0" fmla="*/ 119270 h 3101009"/>
              <a:gd name="connsiteX1" fmla="*/ 626165 w 5194476"/>
              <a:gd name="connsiteY1" fmla="*/ 129209 h 3101009"/>
              <a:gd name="connsiteX2" fmla="*/ 596348 w 5194476"/>
              <a:gd name="connsiteY2" fmla="*/ 139148 h 3101009"/>
              <a:gd name="connsiteX3" fmla="*/ 556591 w 5194476"/>
              <a:gd name="connsiteY3" fmla="*/ 178904 h 3101009"/>
              <a:gd name="connsiteX4" fmla="*/ 506895 w 5194476"/>
              <a:gd name="connsiteY4" fmla="*/ 198783 h 3101009"/>
              <a:gd name="connsiteX5" fmla="*/ 447261 w 5194476"/>
              <a:gd name="connsiteY5" fmla="*/ 238539 h 3101009"/>
              <a:gd name="connsiteX6" fmla="*/ 417443 w 5194476"/>
              <a:gd name="connsiteY6" fmla="*/ 258417 h 3101009"/>
              <a:gd name="connsiteX7" fmla="*/ 367748 w 5194476"/>
              <a:gd name="connsiteY7" fmla="*/ 357809 h 3101009"/>
              <a:gd name="connsiteX8" fmla="*/ 337930 w 5194476"/>
              <a:gd name="connsiteY8" fmla="*/ 417443 h 3101009"/>
              <a:gd name="connsiteX9" fmla="*/ 218661 w 5194476"/>
              <a:gd name="connsiteY9" fmla="*/ 616226 h 3101009"/>
              <a:gd name="connsiteX10" fmla="*/ 208721 w 5194476"/>
              <a:gd name="connsiteY10" fmla="*/ 646043 h 3101009"/>
              <a:gd name="connsiteX11" fmla="*/ 188843 w 5194476"/>
              <a:gd name="connsiteY11" fmla="*/ 685800 h 3101009"/>
              <a:gd name="connsiteX12" fmla="*/ 159026 w 5194476"/>
              <a:gd name="connsiteY12" fmla="*/ 775252 h 3101009"/>
              <a:gd name="connsiteX13" fmla="*/ 119269 w 5194476"/>
              <a:gd name="connsiteY13" fmla="*/ 864704 h 3101009"/>
              <a:gd name="connsiteX14" fmla="*/ 89452 w 5194476"/>
              <a:gd name="connsiteY14" fmla="*/ 1003852 h 3101009"/>
              <a:gd name="connsiteX15" fmla="*/ 79513 w 5194476"/>
              <a:gd name="connsiteY15" fmla="*/ 1053548 h 3101009"/>
              <a:gd name="connsiteX16" fmla="*/ 69574 w 5194476"/>
              <a:gd name="connsiteY16" fmla="*/ 1152939 h 3101009"/>
              <a:gd name="connsiteX17" fmla="*/ 59634 w 5194476"/>
              <a:gd name="connsiteY17" fmla="*/ 1192696 h 3101009"/>
              <a:gd name="connsiteX18" fmla="*/ 49695 w 5194476"/>
              <a:gd name="connsiteY18" fmla="*/ 1242391 h 3101009"/>
              <a:gd name="connsiteX19" fmla="*/ 39756 w 5194476"/>
              <a:gd name="connsiteY19" fmla="*/ 1341783 h 3101009"/>
              <a:gd name="connsiteX20" fmla="*/ 19878 w 5194476"/>
              <a:gd name="connsiteY20" fmla="*/ 1610139 h 3101009"/>
              <a:gd name="connsiteX21" fmla="*/ 9939 w 5194476"/>
              <a:gd name="connsiteY21" fmla="*/ 1798983 h 3101009"/>
              <a:gd name="connsiteX22" fmla="*/ 0 w 5194476"/>
              <a:gd name="connsiteY22" fmla="*/ 1938130 h 3101009"/>
              <a:gd name="connsiteX23" fmla="*/ 9939 w 5194476"/>
              <a:gd name="connsiteY23" fmla="*/ 2544417 h 3101009"/>
              <a:gd name="connsiteX24" fmla="*/ 29817 w 5194476"/>
              <a:gd name="connsiteY24" fmla="*/ 2604052 h 3101009"/>
              <a:gd name="connsiteX25" fmla="*/ 49695 w 5194476"/>
              <a:gd name="connsiteY25" fmla="*/ 2673626 h 3101009"/>
              <a:gd name="connsiteX26" fmla="*/ 79513 w 5194476"/>
              <a:gd name="connsiteY26" fmla="*/ 2713383 h 3101009"/>
              <a:gd name="connsiteX27" fmla="*/ 139148 w 5194476"/>
              <a:gd name="connsiteY27" fmla="*/ 2792896 h 3101009"/>
              <a:gd name="connsiteX28" fmla="*/ 178904 w 5194476"/>
              <a:gd name="connsiteY28" fmla="*/ 2822713 h 3101009"/>
              <a:gd name="connsiteX29" fmla="*/ 208721 w 5194476"/>
              <a:gd name="connsiteY29" fmla="*/ 2872409 h 3101009"/>
              <a:gd name="connsiteX30" fmla="*/ 268356 w 5194476"/>
              <a:gd name="connsiteY30" fmla="*/ 2922104 h 3101009"/>
              <a:gd name="connsiteX31" fmla="*/ 308113 w 5194476"/>
              <a:gd name="connsiteY31" fmla="*/ 2961861 h 3101009"/>
              <a:gd name="connsiteX32" fmla="*/ 337930 w 5194476"/>
              <a:gd name="connsiteY32" fmla="*/ 2991678 h 3101009"/>
              <a:gd name="connsiteX33" fmla="*/ 377687 w 5194476"/>
              <a:gd name="connsiteY33" fmla="*/ 3011557 h 3101009"/>
              <a:gd name="connsiteX34" fmla="*/ 427382 w 5194476"/>
              <a:gd name="connsiteY34" fmla="*/ 3031435 h 3101009"/>
              <a:gd name="connsiteX35" fmla="*/ 467139 w 5194476"/>
              <a:gd name="connsiteY35" fmla="*/ 3061252 h 3101009"/>
              <a:gd name="connsiteX36" fmla="*/ 506895 w 5194476"/>
              <a:gd name="connsiteY36" fmla="*/ 3071191 h 3101009"/>
              <a:gd name="connsiteX37" fmla="*/ 655982 w 5194476"/>
              <a:gd name="connsiteY37" fmla="*/ 3101009 h 3101009"/>
              <a:gd name="connsiteX38" fmla="*/ 874643 w 5194476"/>
              <a:gd name="connsiteY38" fmla="*/ 3071191 h 3101009"/>
              <a:gd name="connsiteX39" fmla="*/ 964095 w 5194476"/>
              <a:gd name="connsiteY39" fmla="*/ 3021496 h 3101009"/>
              <a:gd name="connsiteX40" fmla="*/ 1013791 w 5194476"/>
              <a:gd name="connsiteY40" fmla="*/ 2971800 h 3101009"/>
              <a:gd name="connsiteX41" fmla="*/ 1043608 w 5194476"/>
              <a:gd name="connsiteY41" fmla="*/ 2941983 h 3101009"/>
              <a:gd name="connsiteX42" fmla="*/ 1083365 w 5194476"/>
              <a:gd name="connsiteY42" fmla="*/ 2882348 h 3101009"/>
              <a:gd name="connsiteX43" fmla="*/ 1093304 w 5194476"/>
              <a:gd name="connsiteY43" fmla="*/ 2822713 h 3101009"/>
              <a:gd name="connsiteX44" fmla="*/ 1103243 w 5194476"/>
              <a:gd name="connsiteY44" fmla="*/ 2792896 h 3101009"/>
              <a:gd name="connsiteX45" fmla="*/ 1113182 w 5194476"/>
              <a:gd name="connsiteY45" fmla="*/ 2753139 h 3101009"/>
              <a:gd name="connsiteX46" fmla="*/ 1143000 w 5194476"/>
              <a:gd name="connsiteY46" fmla="*/ 2653748 h 3101009"/>
              <a:gd name="connsiteX47" fmla="*/ 1172817 w 5194476"/>
              <a:gd name="connsiteY47" fmla="*/ 2623930 h 3101009"/>
              <a:gd name="connsiteX48" fmla="*/ 1202634 w 5194476"/>
              <a:gd name="connsiteY48" fmla="*/ 2613991 h 3101009"/>
              <a:gd name="connsiteX49" fmla="*/ 1242391 w 5194476"/>
              <a:gd name="connsiteY49" fmla="*/ 2594113 h 3101009"/>
              <a:gd name="connsiteX50" fmla="*/ 1292087 w 5194476"/>
              <a:gd name="connsiteY50" fmla="*/ 2564296 h 3101009"/>
              <a:gd name="connsiteX51" fmla="*/ 1331843 w 5194476"/>
              <a:gd name="connsiteY51" fmla="*/ 2554357 h 3101009"/>
              <a:gd name="connsiteX52" fmla="*/ 1381539 w 5194476"/>
              <a:gd name="connsiteY52" fmla="*/ 2534478 h 3101009"/>
              <a:gd name="connsiteX53" fmla="*/ 1411356 w 5194476"/>
              <a:gd name="connsiteY53" fmla="*/ 2524539 h 3101009"/>
              <a:gd name="connsiteX54" fmla="*/ 1500808 w 5194476"/>
              <a:gd name="connsiteY54" fmla="*/ 2474843 h 3101009"/>
              <a:gd name="connsiteX55" fmla="*/ 1520687 w 5194476"/>
              <a:gd name="connsiteY55" fmla="*/ 2454965 h 3101009"/>
              <a:gd name="connsiteX56" fmla="*/ 1570382 w 5194476"/>
              <a:gd name="connsiteY56" fmla="*/ 2445026 h 3101009"/>
              <a:gd name="connsiteX57" fmla="*/ 1639956 w 5194476"/>
              <a:gd name="connsiteY57" fmla="*/ 2405270 h 3101009"/>
              <a:gd name="connsiteX58" fmla="*/ 1699591 w 5194476"/>
              <a:gd name="connsiteY58" fmla="*/ 2375452 h 3101009"/>
              <a:gd name="connsiteX59" fmla="*/ 1759226 w 5194476"/>
              <a:gd name="connsiteY59" fmla="*/ 2325757 h 3101009"/>
              <a:gd name="connsiteX60" fmla="*/ 1798982 w 5194476"/>
              <a:gd name="connsiteY60" fmla="*/ 2305878 h 3101009"/>
              <a:gd name="connsiteX61" fmla="*/ 1838739 w 5194476"/>
              <a:gd name="connsiteY61" fmla="*/ 2276061 h 3101009"/>
              <a:gd name="connsiteX62" fmla="*/ 1878495 w 5194476"/>
              <a:gd name="connsiteY62" fmla="*/ 2256183 h 3101009"/>
              <a:gd name="connsiteX63" fmla="*/ 1958008 w 5194476"/>
              <a:gd name="connsiteY63" fmla="*/ 2216426 h 3101009"/>
              <a:gd name="connsiteX64" fmla="*/ 2037521 w 5194476"/>
              <a:gd name="connsiteY64" fmla="*/ 2176670 h 3101009"/>
              <a:gd name="connsiteX65" fmla="*/ 2236304 w 5194476"/>
              <a:gd name="connsiteY65" fmla="*/ 2206487 h 3101009"/>
              <a:gd name="connsiteX66" fmla="*/ 2405269 w 5194476"/>
              <a:gd name="connsiteY66" fmla="*/ 2226365 h 3101009"/>
              <a:gd name="connsiteX67" fmla="*/ 2524539 w 5194476"/>
              <a:gd name="connsiteY67" fmla="*/ 2206487 h 3101009"/>
              <a:gd name="connsiteX68" fmla="*/ 2574234 w 5194476"/>
              <a:gd name="connsiteY68" fmla="*/ 2196548 h 3101009"/>
              <a:gd name="connsiteX69" fmla="*/ 2594113 w 5194476"/>
              <a:gd name="connsiteY69" fmla="*/ 2176670 h 3101009"/>
              <a:gd name="connsiteX70" fmla="*/ 2623930 w 5194476"/>
              <a:gd name="connsiteY70" fmla="*/ 2166730 h 3101009"/>
              <a:gd name="connsiteX71" fmla="*/ 2733261 w 5194476"/>
              <a:gd name="connsiteY71" fmla="*/ 2097157 h 3101009"/>
              <a:gd name="connsiteX72" fmla="*/ 2792895 w 5194476"/>
              <a:gd name="connsiteY72" fmla="*/ 2047461 h 3101009"/>
              <a:gd name="connsiteX73" fmla="*/ 2832652 w 5194476"/>
              <a:gd name="connsiteY73" fmla="*/ 1967948 h 3101009"/>
              <a:gd name="connsiteX74" fmla="*/ 2892287 w 5194476"/>
              <a:gd name="connsiteY74" fmla="*/ 1878496 h 3101009"/>
              <a:gd name="connsiteX75" fmla="*/ 2922104 w 5194476"/>
              <a:gd name="connsiteY75" fmla="*/ 1808922 h 3101009"/>
              <a:gd name="connsiteX76" fmla="*/ 2932043 w 5194476"/>
              <a:gd name="connsiteY76" fmla="*/ 1779104 h 3101009"/>
              <a:gd name="connsiteX77" fmla="*/ 2961861 w 5194476"/>
              <a:gd name="connsiteY77" fmla="*/ 1719470 h 3101009"/>
              <a:gd name="connsiteX78" fmla="*/ 2991678 w 5194476"/>
              <a:gd name="connsiteY78" fmla="*/ 1659835 h 3101009"/>
              <a:gd name="connsiteX79" fmla="*/ 3001617 w 5194476"/>
              <a:gd name="connsiteY79" fmla="*/ 1630017 h 3101009"/>
              <a:gd name="connsiteX80" fmla="*/ 3061252 w 5194476"/>
              <a:gd name="connsiteY80" fmla="*/ 1570383 h 3101009"/>
              <a:gd name="connsiteX81" fmla="*/ 3110948 w 5194476"/>
              <a:gd name="connsiteY81" fmla="*/ 1550504 h 3101009"/>
              <a:gd name="connsiteX82" fmla="*/ 3260034 w 5194476"/>
              <a:gd name="connsiteY82" fmla="*/ 1461052 h 3101009"/>
              <a:gd name="connsiteX83" fmla="*/ 3299791 w 5194476"/>
              <a:gd name="connsiteY83" fmla="*/ 1431235 h 3101009"/>
              <a:gd name="connsiteX84" fmla="*/ 3468756 w 5194476"/>
              <a:gd name="connsiteY84" fmla="*/ 1341783 h 3101009"/>
              <a:gd name="connsiteX85" fmla="*/ 3528391 w 5194476"/>
              <a:gd name="connsiteY85" fmla="*/ 1282148 h 3101009"/>
              <a:gd name="connsiteX86" fmla="*/ 3617843 w 5194476"/>
              <a:gd name="connsiteY86" fmla="*/ 1222513 h 3101009"/>
              <a:gd name="connsiteX87" fmla="*/ 3727174 w 5194476"/>
              <a:gd name="connsiteY87" fmla="*/ 1133061 h 3101009"/>
              <a:gd name="connsiteX88" fmla="*/ 3776869 w 5194476"/>
              <a:gd name="connsiteY88" fmla="*/ 1093304 h 3101009"/>
              <a:gd name="connsiteX89" fmla="*/ 3796748 w 5194476"/>
              <a:gd name="connsiteY89" fmla="*/ 1073426 h 3101009"/>
              <a:gd name="connsiteX90" fmla="*/ 3866321 w 5194476"/>
              <a:gd name="connsiteY90" fmla="*/ 1033670 h 3101009"/>
              <a:gd name="connsiteX91" fmla="*/ 3916017 w 5194476"/>
              <a:gd name="connsiteY91" fmla="*/ 993913 h 3101009"/>
              <a:gd name="connsiteX92" fmla="*/ 3975652 w 5194476"/>
              <a:gd name="connsiteY92" fmla="*/ 974035 h 3101009"/>
              <a:gd name="connsiteX93" fmla="*/ 4065104 w 5194476"/>
              <a:gd name="connsiteY93" fmla="*/ 944217 h 3101009"/>
              <a:gd name="connsiteX94" fmla="*/ 4263887 w 5194476"/>
              <a:gd name="connsiteY94" fmla="*/ 894522 h 3101009"/>
              <a:gd name="connsiteX95" fmla="*/ 4343400 w 5194476"/>
              <a:gd name="connsiteY95" fmla="*/ 884583 h 3101009"/>
              <a:gd name="connsiteX96" fmla="*/ 4860234 w 5194476"/>
              <a:gd name="connsiteY96" fmla="*/ 864704 h 3101009"/>
              <a:gd name="connsiteX97" fmla="*/ 4959626 w 5194476"/>
              <a:gd name="connsiteY97" fmla="*/ 844826 h 3101009"/>
              <a:gd name="connsiteX98" fmla="*/ 5019261 w 5194476"/>
              <a:gd name="connsiteY98" fmla="*/ 815009 h 3101009"/>
              <a:gd name="connsiteX99" fmla="*/ 5049078 w 5194476"/>
              <a:gd name="connsiteY99" fmla="*/ 805070 h 3101009"/>
              <a:gd name="connsiteX100" fmla="*/ 5098774 w 5194476"/>
              <a:gd name="connsiteY100" fmla="*/ 765313 h 3101009"/>
              <a:gd name="connsiteX101" fmla="*/ 5138530 w 5194476"/>
              <a:gd name="connsiteY101" fmla="*/ 695739 h 3101009"/>
              <a:gd name="connsiteX102" fmla="*/ 5178287 w 5194476"/>
              <a:gd name="connsiteY102" fmla="*/ 636104 h 3101009"/>
              <a:gd name="connsiteX103" fmla="*/ 5168348 w 5194476"/>
              <a:gd name="connsiteY103" fmla="*/ 337930 h 3101009"/>
              <a:gd name="connsiteX104" fmla="*/ 5148469 w 5194476"/>
              <a:gd name="connsiteY104" fmla="*/ 318052 h 3101009"/>
              <a:gd name="connsiteX105" fmla="*/ 5068956 w 5194476"/>
              <a:gd name="connsiteY105" fmla="*/ 228600 h 3101009"/>
              <a:gd name="connsiteX106" fmla="*/ 4979504 w 5194476"/>
              <a:gd name="connsiteY106" fmla="*/ 188843 h 3101009"/>
              <a:gd name="connsiteX107" fmla="*/ 4890052 w 5194476"/>
              <a:gd name="connsiteY107" fmla="*/ 139148 h 3101009"/>
              <a:gd name="connsiteX108" fmla="*/ 4691269 w 5194476"/>
              <a:gd name="connsiteY108" fmla="*/ 79513 h 3101009"/>
              <a:gd name="connsiteX109" fmla="*/ 4572000 w 5194476"/>
              <a:gd name="connsiteY109" fmla="*/ 39757 h 3101009"/>
              <a:gd name="connsiteX110" fmla="*/ 4502426 w 5194476"/>
              <a:gd name="connsiteY110" fmla="*/ 19878 h 3101009"/>
              <a:gd name="connsiteX111" fmla="*/ 4432852 w 5194476"/>
              <a:gd name="connsiteY111" fmla="*/ 9939 h 3101009"/>
              <a:gd name="connsiteX112" fmla="*/ 4393095 w 5194476"/>
              <a:gd name="connsiteY112" fmla="*/ 0 h 3101009"/>
              <a:gd name="connsiteX113" fmla="*/ 3776869 w 5194476"/>
              <a:gd name="connsiteY113" fmla="*/ 19878 h 3101009"/>
              <a:gd name="connsiteX114" fmla="*/ 3657600 w 5194476"/>
              <a:gd name="connsiteY114" fmla="*/ 29817 h 3101009"/>
              <a:gd name="connsiteX115" fmla="*/ 3399182 w 5194476"/>
              <a:gd name="connsiteY115" fmla="*/ 39757 h 3101009"/>
              <a:gd name="connsiteX116" fmla="*/ 2941982 w 5194476"/>
              <a:gd name="connsiteY116" fmla="*/ 69574 h 3101009"/>
              <a:gd name="connsiteX117" fmla="*/ 2802834 w 5194476"/>
              <a:gd name="connsiteY117" fmla="*/ 79513 h 3101009"/>
              <a:gd name="connsiteX118" fmla="*/ 2584174 w 5194476"/>
              <a:gd name="connsiteY118" fmla="*/ 99391 h 3101009"/>
              <a:gd name="connsiteX119" fmla="*/ 1928191 w 5194476"/>
              <a:gd name="connsiteY119" fmla="*/ 119270 h 3101009"/>
              <a:gd name="connsiteX120" fmla="*/ 1560443 w 5194476"/>
              <a:gd name="connsiteY120" fmla="*/ 139148 h 3101009"/>
              <a:gd name="connsiteX121" fmla="*/ 1103243 w 5194476"/>
              <a:gd name="connsiteY121" fmla="*/ 139148 h 3101009"/>
              <a:gd name="connsiteX122" fmla="*/ 795130 w 5194476"/>
              <a:gd name="connsiteY122" fmla="*/ 119270 h 310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194476" h="3101009">
                <a:moveTo>
                  <a:pt x="795130" y="119270"/>
                </a:moveTo>
                <a:cubicBezTo>
                  <a:pt x="715617" y="117614"/>
                  <a:pt x="682304" y="123595"/>
                  <a:pt x="626165" y="129209"/>
                </a:cubicBezTo>
                <a:cubicBezTo>
                  <a:pt x="615740" y="130251"/>
                  <a:pt x="604873" y="133059"/>
                  <a:pt x="596348" y="139148"/>
                </a:cubicBezTo>
                <a:cubicBezTo>
                  <a:pt x="581097" y="150041"/>
                  <a:pt x="572185" y="168508"/>
                  <a:pt x="556591" y="178904"/>
                </a:cubicBezTo>
                <a:cubicBezTo>
                  <a:pt x="541746" y="188801"/>
                  <a:pt x="522558" y="190240"/>
                  <a:pt x="506895" y="198783"/>
                </a:cubicBezTo>
                <a:cubicBezTo>
                  <a:pt x="485922" y="210223"/>
                  <a:pt x="467139" y="225287"/>
                  <a:pt x="447261" y="238539"/>
                </a:cubicBezTo>
                <a:lnTo>
                  <a:pt x="417443" y="258417"/>
                </a:lnTo>
                <a:cubicBezTo>
                  <a:pt x="399173" y="331499"/>
                  <a:pt x="419518" y="269061"/>
                  <a:pt x="367748" y="357809"/>
                </a:cubicBezTo>
                <a:cubicBezTo>
                  <a:pt x="356550" y="377006"/>
                  <a:pt x="349948" y="398748"/>
                  <a:pt x="337930" y="417443"/>
                </a:cubicBezTo>
                <a:cubicBezTo>
                  <a:pt x="276761" y="512595"/>
                  <a:pt x="259390" y="494051"/>
                  <a:pt x="218661" y="616226"/>
                </a:cubicBezTo>
                <a:cubicBezTo>
                  <a:pt x="215348" y="626165"/>
                  <a:pt x="212848" y="636413"/>
                  <a:pt x="208721" y="646043"/>
                </a:cubicBezTo>
                <a:cubicBezTo>
                  <a:pt x="202884" y="659661"/>
                  <a:pt x="194045" y="671927"/>
                  <a:pt x="188843" y="685800"/>
                </a:cubicBezTo>
                <a:cubicBezTo>
                  <a:pt x="140389" y="815013"/>
                  <a:pt x="228628" y="618645"/>
                  <a:pt x="159026" y="775252"/>
                </a:cubicBezTo>
                <a:cubicBezTo>
                  <a:pt x="135940" y="827197"/>
                  <a:pt x="138907" y="805791"/>
                  <a:pt x="119269" y="864704"/>
                </a:cubicBezTo>
                <a:cubicBezTo>
                  <a:pt x="110203" y="891900"/>
                  <a:pt x="89582" y="1003204"/>
                  <a:pt x="89452" y="1003852"/>
                </a:cubicBezTo>
                <a:cubicBezTo>
                  <a:pt x="86139" y="1020417"/>
                  <a:pt x="81194" y="1036738"/>
                  <a:pt x="79513" y="1053548"/>
                </a:cubicBezTo>
                <a:cubicBezTo>
                  <a:pt x="76200" y="1086678"/>
                  <a:pt x="74283" y="1119978"/>
                  <a:pt x="69574" y="1152939"/>
                </a:cubicBezTo>
                <a:cubicBezTo>
                  <a:pt x="67642" y="1166462"/>
                  <a:pt x="62597" y="1179361"/>
                  <a:pt x="59634" y="1192696"/>
                </a:cubicBezTo>
                <a:cubicBezTo>
                  <a:pt x="55969" y="1209187"/>
                  <a:pt x="53008" y="1225826"/>
                  <a:pt x="49695" y="1242391"/>
                </a:cubicBezTo>
                <a:cubicBezTo>
                  <a:pt x="46382" y="1275522"/>
                  <a:pt x="42128" y="1308572"/>
                  <a:pt x="39756" y="1341783"/>
                </a:cubicBezTo>
                <a:cubicBezTo>
                  <a:pt x="18871" y="1634183"/>
                  <a:pt x="41075" y="1419362"/>
                  <a:pt x="19878" y="1610139"/>
                </a:cubicBezTo>
                <a:cubicBezTo>
                  <a:pt x="16565" y="1673087"/>
                  <a:pt x="13752" y="1736063"/>
                  <a:pt x="9939" y="1798983"/>
                </a:cubicBezTo>
                <a:cubicBezTo>
                  <a:pt x="7126" y="1845398"/>
                  <a:pt x="0" y="1891629"/>
                  <a:pt x="0" y="1938130"/>
                </a:cubicBezTo>
                <a:cubicBezTo>
                  <a:pt x="0" y="2140253"/>
                  <a:pt x="898" y="2342496"/>
                  <a:pt x="9939" y="2544417"/>
                </a:cubicBezTo>
                <a:cubicBezTo>
                  <a:pt x="10876" y="2565350"/>
                  <a:pt x="23655" y="2584025"/>
                  <a:pt x="29817" y="2604052"/>
                </a:cubicBezTo>
                <a:cubicBezTo>
                  <a:pt x="36910" y="2627105"/>
                  <a:pt x="39714" y="2651669"/>
                  <a:pt x="49695" y="2673626"/>
                </a:cubicBezTo>
                <a:cubicBezTo>
                  <a:pt x="56550" y="2688707"/>
                  <a:pt x="69884" y="2699903"/>
                  <a:pt x="79513" y="2713383"/>
                </a:cubicBezTo>
                <a:cubicBezTo>
                  <a:pt x="102453" y="2745499"/>
                  <a:pt x="107389" y="2761137"/>
                  <a:pt x="139148" y="2792896"/>
                </a:cubicBezTo>
                <a:cubicBezTo>
                  <a:pt x="150861" y="2804609"/>
                  <a:pt x="165652" y="2812774"/>
                  <a:pt x="178904" y="2822713"/>
                </a:cubicBezTo>
                <a:cubicBezTo>
                  <a:pt x="188843" y="2839278"/>
                  <a:pt x="197492" y="2856689"/>
                  <a:pt x="208721" y="2872409"/>
                </a:cubicBezTo>
                <a:cubicBezTo>
                  <a:pt x="222605" y="2891846"/>
                  <a:pt x="252408" y="2908149"/>
                  <a:pt x="268356" y="2922104"/>
                </a:cubicBezTo>
                <a:cubicBezTo>
                  <a:pt x="282461" y="2934445"/>
                  <a:pt x="294861" y="2948609"/>
                  <a:pt x="308113" y="2961861"/>
                </a:cubicBezTo>
                <a:cubicBezTo>
                  <a:pt x="318052" y="2971800"/>
                  <a:pt x="325358" y="2985392"/>
                  <a:pt x="337930" y="2991678"/>
                </a:cubicBezTo>
                <a:cubicBezTo>
                  <a:pt x="351182" y="2998304"/>
                  <a:pt x="364147" y="3005539"/>
                  <a:pt x="377687" y="3011557"/>
                </a:cubicBezTo>
                <a:cubicBezTo>
                  <a:pt x="393990" y="3018803"/>
                  <a:pt x="411786" y="3022771"/>
                  <a:pt x="427382" y="3031435"/>
                </a:cubicBezTo>
                <a:cubicBezTo>
                  <a:pt x="441863" y="3039480"/>
                  <a:pt x="452323" y="3053844"/>
                  <a:pt x="467139" y="3061252"/>
                </a:cubicBezTo>
                <a:cubicBezTo>
                  <a:pt x="479357" y="3067361"/>
                  <a:pt x="493811" y="3067266"/>
                  <a:pt x="506895" y="3071191"/>
                </a:cubicBezTo>
                <a:cubicBezTo>
                  <a:pt x="610539" y="3102285"/>
                  <a:pt x="523444" y="3086283"/>
                  <a:pt x="655982" y="3101009"/>
                </a:cubicBezTo>
                <a:cubicBezTo>
                  <a:pt x="728869" y="3091070"/>
                  <a:pt x="802005" y="3082813"/>
                  <a:pt x="874643" y="3071191"/>
                </a:cubicBezTo>
                <a:cubicBezTo>
                  <a:pt x="904402" y="3066430"/>
                  <a:pt x="947560" y="3038031"/>
                  <a:pt x="964095" y="3021496"/>
                </a:cubicBezTo>
                <a:lnTo>
                  <a:pt x="1013791" y="2971800"/>
                </a:lnTo>
                <a:cubicBezTo>
                  <a:pt x="1023730" y="2961861"/>
                  <a:pt x="1035811" y="2953678"/>
                  <a:pt x="1043608" y="2941983"/>
                </a:cubicBezTo>
                <a:lnTo>
                  <a:pt x="1083365" y="2882348"/>
                </a:lnTo>
                <a:cubicBezTo>
                  <a:pt x="1086678" y="2862470"/>
                  <a:pt x="1088932" y="2842386"/>
                  <a:pt x="1093304" y="2822713"/>
                </a:cubicBezTo>
                <a:cubicBezTo>
                  <a:pt x="1095577" y="2812486"/>
                  <a:pt x="1100365" y="2802970"/>
                  <a:pt x="1103243" y="2792896"/>
                </a:cubicBezTo>
                <a:cubicBezTo>
                  <a:pt x="1106996" y="2779761"/>
                  <a:pt x="1110503" y="2766534"/>
                  <a:pt x="1113182" y="2753139"/>
                </a:cubicBezTo>
                <a:cubicBezTo>
                  <a:pt x="1122446" y="2706819"/>
                  <a:pt x="1116395" y="2690994"/>
                  <a:pt x="1143000" y="2653748"/>
                </a:cubicBezTo>
                <a:cubicBezTo>
                  <a:pt x="1151170" y="2642310"/>
                  <a:pt x="1161122" y="2631727"/>
                  <a:pt x="1172817" y="2623930"/>
                </a:cubicBezTo>
                <a:cubicBezTo>
                  <a:pt x="1181534" y="2618119"/>
                  <a:pt x="1193004" y="2618118"/>
                  <a:pt x="1202634" y="2613991"/>
                </a:cubicBezTo>
                <a:cubicBezTo>
                  <a:pt x="1216253" y="2608155"/>
                  <a:pt x="1229439" y="2601308"/>
                  <a:pt x="1242391" y="2594113"/>
                </a:cubicBezTo>
                <a:cubicBezTo>
                  <a:pt x="1259278" y="2584731"/>
                  <a:pt x="1274434" y="2572142"/>
                  <a:pt x="1292087" y="2564296"/>
                </a:cubicBezTo>
                <a:cubicBezTo>
                  <a:pt x="1304570" y="2558748"/>
                  <a:pt x="1318884" y="2558677"/>
                  <a:pt x="1331843" y="2554357"/>
                </a:cubicBezTo>
                <a:cubicBezTo>
                  <a:pt x="1348769" y="2548715"/>
                  <a:pt x="1364834" y="2540743"/>
                  <a:pt x="1381539" y="2534478"/>
                </a:cubicBezTo>
                <a:cubicBezTo>
                  <a:pt x="1391349" y="2530799"/>
                  <a:pt x="1401782" y="2528794"/>
                  <a:pt x="1411356" y="2524539"/>
                </a:cubicBezTo>
                <a:cubicBezTo>
                  <a:pt x="1436993" y="2513145"/>
                  <a:pt x="1476516" y="2494277"/>
                  <a:pt x="1500808" y="2474843"/>
                </a:cubicBezTo>
                <a:cubicBezTo>
                  <a:pt x="1508125" y="2468989"/>
                  <a:pt x="1512074" y="2458656"/>
                  <a:pt x="1520687" y="2454965"/>
                </a:cubicBezTo>
                <a:cubicBezTo>
                  <a:pt x="1536214" y="2448311"/>
                  <a:pt x="1553817" y="2448339"/>
                  <a:pt x="1570382" y="2445026"/>
                </a:cubicBezTo>
                <a:cubicBezTo>
                  <a:pt x="1600328" y="2425063"/>
                  <a:pt x="1604648" y="2420402"/>
                  <a:pt x="1639956" y="2405270"/>
                </a:cubicBezTo>
                <a:cubicBezTo>
                  <a:pt x="1681574" y="2387433"/>
                  <a:pt x="1660523" y="2405838"/>
                  <a:pt x="1699591" y="2375452"/>
                </a:cubicBezTo>
                <a:cubicBezTo>
                  <a:pt x="1720016" y="2359566"/>
                  <a:pt x="1738028" y="2340596"/>
                  <a:pt x="1759226" y="2325757"/>
                </a:cubicBezTo>
                <a:cubicBezTo>
                  <a:pt x="1771364" y="2317260"/>
                  <a:pt x="1786418" y="2313731"/>
                  <a:pt x="1798982" y="2305878"/>
                </a:cubicBezTo>
                <a:cubicBezTo>
                  <a:pt x="1813029" y="2297098"/>
                  <a:pt x="1824692" y="2284840"/>
                  <a:pt x="1838739" y="2276061"/>
                </a:cubicBezTo>
                <a:cubicBezTo>
                  <a:pt x="1851303" y="2268209"/>
                  <a:pt x="1865931" y="2264036"/>
                  <a:pt x="1878495" y="2256183"/>
                </a:cubicBezTo>
                <a:cubicBezTo>
                  <a:pt x="1946075" y="2213945"/>
                  <a:pt x="1888250" y="2233866"/>
                  <a:pt x="1958008" y="2216426"/>
                </a:cubicBezTo>
                <a:cubicBezTo>
                  <a:pt x="1967368" y="2210810"/>
                  <a:pt x="2016124" y="2176670"/>
                  <a:pt x="2037521" y="2176670"/>
                </a:cubicBezTo>
                <a:cubicBezTo>
                  <a:pt x="2096252" y="2176670"/>
                  <a:pt x="2180840" y="2198564"/>
                  <a:pt x="2236304" y="2206487"/>
                </a:cubicBezTo>
                <a:cubicBezTo>
                  <a:pt x="2292444" y="2214507"/>
                  <a:pt x="2348947" y="2219739"/>
                  <a:pt x="2405269" y="2226365"/>
                </a:cubicBezTo>
                <a:lnTo>
                  <a:pt x="2524539" y="2206487"/>
                </a:lnTo>
                <a:cubicBezTo>
                  <a:pt x="2541175" y="2203551"/>
                  <a:pt x="2558707" y="2203202"/>
                  <a:pt x="2574234" y="2196548"/>
                </a:cubicBezTo>
                <a:cubicBezTo>
                  <a:pt x="2582847" y="2192857"/>
                  <a:pt x="2586078" y="2181491"/>
                  <a:pt x="2594113" y="2176670"/>
                </a:cubicBezTo>
                <a:cubicBezTo>
                  <a:pt x="2603097" y="2171280"/>
                  <a:pt x="2613991" y="2170043"/>
                  <a:pt x="2623930" y="2166730"/>
                </a:cubicBezTo>
                <a:cubicBezTo>
                  <a:pt x="2692177" y="2098486"/>
                  <a:pt x="2604336" y="2180038"/>
                  <a:pt x="2733261" y="2097157"/>
                </a:cubicBezTo>
                <a:cubicBezTo>
                  <a:pt x="2755027" y="2083165"/>
                  <a:pt x="2774598" y="2065758"/>
                  <a:pt x="2792895" y="2047461"/>
                </a:cubicBezTo>
                <a:cubicBezTo>
                  <a:pt x="2815924" y="2024432"/>
                  <a:pt x="2818414" y="1996424"/>
                  <a:pt x="2832652" y="1967948"/>
                </a:cubicBezTo>
                <a:cubicBezTo>
                  <a:pt x="2851824" y="1929603"/>
                  <a:pt x="2867313" y="1911793"/>
                  <a:pt x="2892287" y="1878496"/>
                </a:cubicBezTo>
                <a:cubicBezTo>
                  <a:pt x="2912973" y="1795752"/>
                  <a:pt x="2887785" y="1877562"/>
                  <a:pt x="2922104" y="1808922"/>
                </a:cubicBezTo>
                <a:cubicBezTo>
                  <a:pt x="2926789" y="1799551"/>
                  <a:pt x="2927788" y="1788678"/>
                  <a:pt x="2932043" y="1779104"/>
                </a:cubicBezTo>
                <a:cubicBezTo>
                  <a:pt x="2941069" y="1758795"/>
                  <a:pt x="2952835" y="1739779"/>
                  <a:pt x="2961861" y="1719470"/>
                </a:cubicBezTo>
                <a:cubicBezTo>
                  <a:pt x="2989297" y="1657741"/>
                  <a:pt x="2950347" y="1721832"/>
                  <a:pt x="2991678" y="1659835"/>
                </a:cubicBezTo>
                <a:cubicBezTo>
                  <a:pt x="2994991" y="1649896"/>
                  <a:pt x="2996932" y="1639388"/>
                  <a:pt x="3001617" y="1630017"/>
                </a:cubicBezTo>
                <a:cubicBezTo>
                  <a:pt x="3015835" y="1601580"/>
                  <a:pt x="3032530" y="1586340"/>
                  <a:pt x="3061252" y="1570383"/>
                </a:cubicBezTo>
                <a:cubicBezTo>
                  <a:pt x="3076848" y="1561718"/>
                  <a:pt x="3095180" y="1558852"/>
                  <a:pt x="3110948" y="1550504"/>
                </a:cubicBezTo>
                <a:cubicBezTo>
                  <a:pt x="3135146" y="1537693"/>
                  <a:pt x="3219273" y="1490167"/>
                  <a:pt x="3260034" y="1461052"/>
                </a:cubicBezTo>
                <a:cubicBezTo>
                  <a:pt x="3273514" y="1451424"/>
                  <a:pt x="3285816" y="1440128"/>
                  <a:pt x="3299791" y="1431235"/>
                </a:cubicBezTo>
                <a:cubicBezTo>
                  <a:pt x="3353088" y="1397319"/>
                  <a:pt x="3412644" y="1369839"/>
                  <a:pt x="3468756" y="1341783"/>
                </a:cubicBezTo>
                <a:cubicBezTo>
                  <a:pt x="3488634" y="1321905"/>
                  <a:pt x="3506439" y="1299710"/>
                  <a:pt x="3528391" y="1282148"/>
                </a:cubicBezTo>
                <a:cubicBezTo>
                  <a:pt x="3556374" y="1259761"/>
                  <a:pt x="3592503" y="1247853"/>
                  <a:pt x="3617843" y="1222513"/>
                </a:cubicBezTo>
                <a:cubicBezTo>
                  <a:pt x="3685724" y="1154634"/>
                  <a:pt x="3630228" y="1205772"/>
                  <a:pt x="3727174" y="1133061"/>
                </a:cubicBezTo>
                <a:cubicBezTo>
                  <a:pt x="3744145" y="1120333"/>
                  <a:pt x="3760762" y="1107110"/>
                  <a:pt x="3776869" y="1093304"/>
                </a:cubicBezTo>
                <a:cubicBezTo>
                  <a:pt x="3783984" y="1087206"/>
                  <a:pt x="3788951" y="1078624"/>
                  <a:pt x="3796748" y="1073426"/>
                </a:cubicBezTo>
                <a:cubicBezTo>
                  <a:pt x="3818972" y="1058610"/>
                  <a:pt x="3844097" y="1048486"/>
                  <a:pt x="3866321" y="1033670"/>
                </a:cubicBezTo>
                <a:cubicBezTo>
                  <a:pt x="3907625" y="1006134"/>
                  <a:pt x="3861860" y="1017983"/>
                  <a:pt x="3916017" y="993913"/>
                </a:cubicBezTo>
                <a:cubicBezTo>
                  <a:pt x="3935165" y="985403"/>
                  <a:pt x="3955774" y="980661"/>
                  <a:pt x="3975652" y="974035"/>
                </a:cubicBezTo>
                <a:cubicBezTo>
                  <a:pt x="4005469" y="964096"/>
                  <a:pt x="4035922" y="955890"/>
                  <a:pt x="4065104" y="944217"/>
                </a:cubicBezTo>
                <a:cubicBezTo>
                  <a:pt x="4155089" y="908224"/>
                  <a:pt x="4116526" y="920150"/>
                  <a:pt x="4263887" y="894522"/>
                </a:cubicBezTo>
                <a:cubicBezTo>
                  <a:pt x="4290203" y="889945"/>
                  <a:pt x="4316723" y="885917"/>
                  <a:pt x="4343400" y="884583"/>
                </a:cubicBezTo>
                <a:cubicBezTo>
                  <a:pt x="4515590" y="875973"/>
                  <a:pt x="4687956" y="871330"/>
                  <a:pt x="4860234" y="864704"/>
                </a:cubicBezTo>
                <a:cubicBezTo>
                  <a:pt x="4893365" y="858078"/>
                  <a:pt x="4927377" y="854904"/>
                  <a:pt x="4959626" y="844826"/>
                </a:cubicBezTo>
                <a:cubicBezTo>
                  <a:pt x="4980839" y="838197"/>
                  <a:pt x="4998952" y="824035"/>
                  <a:pt x="5019261" y="815009"/>
                </a:cubicBezTo>
                <a:cubicBezTo>
                  <a:pt x="5028835" y="810754"/>
                  <a:pt x="5039139" y="808383"/>
                  <a:pt x="5049078" y="805070"/>
                </a:cubicBezTo>
                <a:cubicBezTo>
                  <a:pt x="5065024" y="794439"/>
                  <a:pt x="5087446" y="782305"/>
                  <a:pt x="5098774" y="765313"/>
                </a:cubicBezTo>
                <a:cubicBezTo>
                  <a:pt x="5113590" y="743089"/>
                  <a:pt x="5124531" y="718487"/>
                  <a:pt x="5138530" y="695739"/>
                </a:cubicBezTo>
                <a:cubicBezTo>
                  <a:pt x="5151051" y="675392"/>
                  <a:pt x="5165035" y="655982"/>
                  <a:pt x="5178287" y="636104"/>
                </a:cubicBezTo>
                <a:cubicBezTo>
                  <a:pt x="5202410" y="515491"/>
                  <a:pt x="5199960" y="551312"/>
                  <a:pt x="5168348" y="337930"/>
                </a:cubicBezTo>
                <a:cubicBezTo>
                  <a:pt x="5166975" y="328660"/>
                  <a:pt x="5154092" y="325549"/>
                  <a:pt x="5148469" y="318052"/>
                </a:cubicBezTo>
                <a:cubicBezTo>
                  <a:pt x="5111853" y="269231"/>
                  <a:pt x="5119277" y="255696"/>
                  <a:pt x="5068956" y="228600"/>
                </a:cubicBezTo>
                <a:cubicBezTo>
                  <a:pt x="5040226" y="213130"/>
                  <a:pt x="5008689" y="203435"/>
                  <a:pt x="4979504" y="188843"/>
                </a:cubicBezTo>
                <a:cubicBezTo>
                  <a:pt x="4948995" y="173589"/>
                  <a:pt x="4921222" y="153001"/>
                  <a:pt x="4890052" y="139148"/>
                </a:cubicBezTo>
                <a:cubicBezTo>
                  <a:pt x="4845825" y="119492"/>
                  <a:pt x="4733499" y="91030"/>
                  <a:pt x="4691269" y="79513"/>
                </a:cubicBezTo>
                <a:cubicBezTo>
                  <a:pt x="4633401" y="40934"/>
                  <a:pt x="4679855" y="66721"/>
                  <a:pt x="4572000" y="39757"/>
                </a:cubicBezTo>
                <a:cubicBezTo>
                  <a:pt x="4548601" y="33907"/>
                  <a:pt x="4526010" y="24932"/>
                  <a:pt x="4502426" y="19878"/>
                </a:cubicBezTo>
                <a:cubicBezTo>
                  <a:pt x="4479519" y="14969"/>
                  <a:pt x="4455901" y="14130"/>
                  <a:pt x="4432852" y="9939"/>
                </a:cubicBezTo>
                <a:cubicBezTo>
                  <a:pt x="4419412" y="7495"/>
                  <a:pt x="4406347" y="3313"/>
                  <a:pt x="4393095" y="0"/>
                </a:cubicBezTo>
                <a:lnTo>
                  <a:pt x="3776869" y="19878"/>
                </a:lnTo>
                <a:cubicBezTo>
                  <a:pt x="3737025" y="21870"/>
                  <a:pt x="3697439" y="27720"/>
                  <a:pt x="3657600" y="29817"/>
                </a:cubicBezTo>
                <a:cubicBezTo>
                  <a:pt x="3571516" y="34348"/>
                  <a:pt x="3485321" y="36444"/>
                  <a:pt x="3399182" y="39757"/>
                </a:cubicBezTo>
                <a:cubicBezTo>
                  <a:pt x="3085369" y="68285"/>
                  <a:pt x="3608275" y="21982"/>
                  <a:pt x="2941982" y="69574"/>
                </a:cubicBezTo>
                <a:lnTo>
                  <a:pt x="2802834" y="79513"/>
                </a:lnTo>
                <a:cubicBezTo>
                  <a:pt x="2657469" y="92728"/>
                  <a:pt x="2784277" y="91887"/>
                  <a:pt x="2584174" y="99391"/>
                </a:cubicBezTo>
                <a:cubicBezTo>
                  <a:pt x="2365566" y="107589"/>
                  <a:pt x="2146633" y="107462"/>
                  <a:pt x="1928191" y="119270"/>
                </a:cubicBezTo>
                <a:lnTo>
                  <a:pt x="1560443" y="139148"/>
                </a:lnTo>
                <a:cubicBezTo>
                  <a:pt x="1357638" y="168120"/>
                  <a:pt x="1543411" y="145527"/>
                  <a:pt x="1103243" y="139148"/>
                </a:cubicBezTo>
                <a:cubicBezTo>
                  <a:pt x="1003862" y="137708"/>
                  <a:pt x="874643" y="120926"/>
                  <a:pt x="795130" y="119270"/>
                </a:cubicBez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22FD02A-D26E-4988-998B-AEE5CC460878}"/>
              </a:ext>
            </a:extLst>
          </p:cNvPr>
          <p:cNvSpPr txBox="1"/>
          <p:nvPr/>
        </p:nvSpPr>
        <p:spPr>
          <a:xfrm>
            <a:off x="2554355" y="2335697"/>
            <a:ext cx="823687" cy="369332"/>
          </a:xfrm>
          <a:prstGeom prst="rect">
            <a:avLst/>
          </a:prstGeom>
          <a:noFill/>
        </p:spPr>
        <p:txBody>
          <a:bodyPr wrap="none" rtlCol="0">
            <a:spAutoFit/>
          </a:bodyPr>
          <a:lstStyle/>
          <a:p>
            <a:r>
              <a:rPr lang="en-US" dirty="0">
                <a:solidFill>
                  <a:srgbClr val="7030A0"/>
                </a:solidFill>
              </a:rPr>
              <a:t>Person</a:t>
            </a:r>
          </a:p>
        </p:txBody>
      </p:sp>
      <p:pic>
        <p:nvPicPr>
          <p:cNvPr id="9" name="Picture 8">
            <a:extLst>
              <a:ext uri="{FF2B5EF4-FFF2-40B4-BE49-F238E27FC236}">
                <a16:creationId xmlns:a16="http://schemas.microsoft.com/office/drawing/2014/main" id="{D38322D2-7401-4A3B-B86C-CD5077387CA0}"/>
              </a:ext>
            </a:extLst>
          </p:cNvPr>
          <p:cNvPicPr>
            <a:picLocks noChangeAspect="1"/>
          </p:cNvPicPr>
          <p:nvPr/>
        </p:nvPicPr>
        <p:blipFill>
          <a:blip r:embed="rId4"/>
          <a:stretch>
            <a:fillRect/>
          </a:stretch>
        </p:blipFill>
        <p:spPr>
          <a:xfrm>
            <a:off x="1401417" y="1910572"/>
            <a:ext cx="9064487" cy="247883"/>
          </a:xfrm>
          <a:prstGeom prst="rect">
            <a:avLst/>
          </a:prstGeom>
        </p:spPr>
      </p:pic>
      <p:sp>
        <p:nvSpPr>
          <p:cNvPr id="10" name="TextBox 9">
            <a:extLst>
              <a:ext uri="{FF2B5EF4-FFF2-40B4-BE49-F238E27FC236}">
                <a16:creationId xmlns:a16="http://schemas.microsoft.com/office/drawing/2014/main" id="{EDBFAAA7-FCD0-4BAB-AC17-6A63F8165A3E}"/>
              </a:ext>
            </a:extLst>
          </p:cNvPr>
          <p:cNvSpPr txBox="1"/>
          <p:nvPr/>
        </p:nvSpPr>
        <p:spPr>
          <a:xfrm>
            <a:off x="6838121" y="1818861"/>
            <a:ext cx="255198" cy="369332"/>
          </a:xfrm>
          <a:prstGeom prst="rect">
            <a:avLst/>
          </a:prstGeom>
          <a:noFill/>
        </p:spPr>
        <p:txBody>
          <a:bodyPr wrap="none" rtlCol="0">
            <a:spAutoFit/>
          </a:bodyPr>
          <a:lstStyle/>
          <a:p>
            <a:r>
              <a:rPr lang="en-US" dirty="0">
                <a:solidFill>
                  <a:srgbClr val="00B050"/>
                </a:solidFill>
              </a:rPr>
              <a:t>(</a:t>
            </a:r>
          </a:p>
        </p:txBody>
      </p:sp>
      <p:sp>
        <p:nvSpPr>
          <p:cNvPr id="11" name="TextBox 10">
            <a:extLst>
              <a:ext uri="{FF2B5EF4-FFF2-40B4-BE49-F238E27FC236}">
                <a16:creationId xmlns:a16="http://schemas.microsoft.com/office/drawing/2014/main" id="{BB19D97E-C703-483D-A7F2-A7B0AB10A378}"/>
              </a:ext>
            </a:extLst>
          </p:cNvPr>
          <p:cNvSpPr txBox="1"/>
          <p:nvPr/>
        </p:nvSpPr>
        <p:spPr>
          <a:xfrm>
            <a:off x="1295400" y="1822174"/>
            <a:ext cx="255198" cy="369332"/>
          </a:xfrm>
          <a:prstGeom prst="rect">
            <a:avLst/>
          </a:prstGeom>
          <a:noFill/>
        </p:spPr>
        <p:txBody>
          <a:bodyPr wrap="none" rtlCol="0">
            <a:spAutoFit/>
          </a:bodyPr>
          <a:lstStyle/>
          <a:p>
            <a:r>
              <a:rPr lang="en-US" dirty="0">
                <a:solidFill>
                  <a:srgbClr val="00B050"/>
                </a:solidFill>
              </a:rPr>
              <a:t>(</a:t>
            </a:r>
          </a:p>
        </p:txBody>
      </p:sp>
      <p:sp>
        <p:nvSpPr>
          <p:cNvPr id="12" name="TextBox 11">
            <a:extLst>
              <a:ext uri="{FF2B5EF4-FFF2-40B4-BE49-F238E27FC236}">
                <a16:creationId xmlns:a16="http://schemas.microsoft.com/office/drawing/2014/main" id="{EC4AA3AF-BBE9-48D8-B4BE-8086F8A954BB}"/>
              </a:ext>
            </a:extLst>
          </p:cNvPr>
          <p:cNvSpPr txBox="1"/>
          <p:nvPr/>
        </p:nvSpPr>
        <p:spPr>
          <a:xfrm>
            <a:off x="3922643" y="1815548"/>
            <a:ext cx="255198" cy="369332"/>
          </a:xfrm>
          <a:prstGeom prst="rect">
            <a:avLst/>
          </a:prstGeom>
          <a:noFill/>
        </p:spPr>
        <p:txBody>
          <a:bodyPr wrap="none" rtlCol="0">
            <a:spAutoFit/>
          </a:bodyPr>
          <a:lstStyle/>
          <a:p>
            <a:r>
              <a:rPr lang="en-US" dirty="0">
                <a:solidFill>
                  <a:srgbClr val="00B050"/>
                </a:solidFill>
              </a:rPr>
              <a:t>(</a:t>
            </a:r>
          </a:p>
        </p:txBody>
      </p:sp>
      <p:sp>
        <p:nvSpPr>
          <p:cNvPr id="13" name="TextBox 12">
            <a:extLst>
              <a:ext uri="{FF2B5EF4-FFF2-40B4-BE49-F238E27FC236}">
                <a16:creationId xmlns:a16="http://schemas.microsoft.com/office/drawing/2014/main" id="{8B525E58-6866-4AB0-846C-8BF618525822}"/>
              </a:ext>
            </a:extLst>
          </p:cNvPr>
          <p:cNvSpPr txBox="1"/>
          <p:nvPr/>
        </p:nvSpPr>
        <p:spPr>
          <a:xfrm>
            <a:off x="3836505" y="1818861"/>
            <a:ext cx="255198" cy="369332"/>
          </a:xfrm>
          <a:prstGeom prst="rect">
            <a:avLst/>
          </a:prstGeom>
          <a:noFill/>
        </p:spPr>
        <p:txBody>
          <a:bodyPr wrap="none" rtlCol="0">
            <a:spAutoFit/>
          </a:bodyPr>
          <a:lstStyle/>
          <a:p>
            <a:r>
              <a:rPr lang="en-US" dirty="0">
                <a:solidFill>
                  <a:srgbClr val="00B050"/>
                </a:solidFill>
              </a:rPr>
              <a:t>)</a:t>
            </a:r>
          </a:p>
        </p:txBody>
      </p:sp>
      <p:sp>
        <p:nvSpPr>
          <p:cNvPr id="14" name="TextBox 13">
            <a:extLst>
              <a:ext uri="{FF2B5EF4-FFF2-40B4-BE49-F238E27FC236}">
                <a16:creationId xmlns:a16="http://schemas.microsoft.com/office/drawing/2014/main" id="{AB11792D-B1F3-44BC-AE2A-966429822A3B}"/>
              </a:ext>
            </a:extLst>
          </p:cNvPr>
          <p:cNvSpPr txBox="1"/>
          <p:nvPr/>
        </p:nvSpPr>
        <p:spPr>
          <a:xfrm>
            <a:off x="6751983" y="1832113"/>
            <a:ext cx="255198" cy="369332"/>
          </a:xfrm>
          <a:prstGeom prst="rect">
            <a:avLst/>
          </a:prstGeom>
          <a:noFill/>
        </p:spPr>
        <p:txBody>
          <a:bodyPr wrap="none" rtlCol="0">
            <a:spAutoFit/>
          </a:bodyPr>
          <a:lstStyle/>
          <a:p>
            <a:r>
              <a:rPr lang="en-US" dirty="0">
                <a:solidFill>
                  <a:srgbClr val="00B050"/>
                </a:solidFill>
              </a:rPr>
              <a:t>)</a:t>
            </a:r>
          </a:p>
        </p:txBody>
      </p:sp>
      <p:sp>
        <p:nvSpPr>
          <p:cNvPr id="15" name="TextBox 14">
            <a:extLst>
              <a:ext uri="{FF2B5EF4-FFF2-40B4-BE49-F238E27FC236}">
                <a16:creationId xmlns:a16="http://schemas.microsoft.com/office/drawing/2014/main" id="{D2A5196C-DFCF-476B-B157-7C98C58DCEFE}"/>
              </a:ext>
            </a:extLst>
          </p:cNvPr>
          <p:cNvSpPr txBox="1"/>
          <p:nvPr/>
        </p:nvSpPr>
        <p:spPr>
          <a:xfrm>
            <a:off x="10293626" y="1825487"/>
            <a:ext cx="255198" cy="369332"/>
          </a:xfrm>
          <a:prstGeom prst="rect">
            <a:avLst/>
          </a:prstGeom>
          <a:noFill/>
        </p:spPr>
        <p:txBody>
          <a:bodyPr wrap="none" rtlCol="0">
            <a:spAutoFit/>
          </a:bodyPr>
          <a:lstStyle/>
          <a:p>
            <a:r>
              <a:rPr lang="en-US" dirty="0">
                <a:solidFill>
                  <a:srgbClr val="00B050"/>
                </a:solidFill>
              </a:rPr>
              <a:t>)</a:t>
            </a:r>
          </a:p>
        </p:txBody>
      </p:sp>
      <p:pic>
        <p:nvPicPr>
          <p:cNvPr id="7" name="Picture 6">
            <a:extLst>
              <a:ext uri="{FF2B5EF4-FFF2-40B4-BE49-F238E27FC236}">
                <a16:creationId xmlns:a16="http://schemas.microsoft.com/office/drawing/2014/main" id="{A2828E8B-29B0-414C-82D1-7AB33733CE91}"/>
              </a:ext>
            </a:extLst>
          </p:cNvPr>
          <p:cNvPicPr>
            <a:picLocks noChangeAspect="1"/>
          </p:cNvPicPr>
          <p:nvPr/>
        </p:nvPicPr>
        <p:blipFill>
          <a:blip r:embed="rId5"/>
          <a:stretch>
            <a:fillRect/>
          </a:stretch>
        </p:blipFill>
        <p:spPr>
          <a:xfrm>
            <a:off x="8466934" y="2852530"/>
            <a:ext cx="2739553" cy="2663874"/>
          </a:xfrm>
          <a:prstGeom prst="rect">
            <a:avLst/>
          </a:prstGeom>
        </p:spPr>
      </p:pic>
    </p:spTree>
    <p:extLst>
      <p:ext uri="{BB962C8B-B14F-4D97-AF65-F5344CB8AC3E}">
        <p14:creationId xmlns:p14="http://schemas.microsoft.com/office/powerpoint/2010/main" val="2936595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2AFE-6595-4A9C-8FC3-0E02F27650E2}"/>
              </a:ext>
            </a:extLst>
          </p:cNvPr>
          <p:cNvSpPr>
            <a:spLocks noGrp="1"/>
          </p:cNvSpPr>
          <p:nvPr>
            <p:ph type="title"/>
          </p:nvPr>
        </p:nvSpPr>
        <p:spPr>
          <a:xfrm>
            <a:off x="838200" y="-2618"/>
            <a:ext cx="10515600" cy="1325563"/>
          </a:xfrm>
        </p:spPr>
        <p:txBody>
          <a:bodyPr/>
          <a:lstStyle/>
          <a:p>
            <a:r>
              <a:rPr lang="en-US" dirty="0"/>
              <a:t>Person Parser</a:t>
            </a:r>
          </a:p>
        </p:txBody>
      </p:sp>
      <p:pic>
        <p:nvPicPr>
          <p:cNvPr id="3" name="Picture 2">
            <a:extLst>
              <a:ext uri="{FF2B5EF4-FFF2-40B4-BE49-F238E27FC236}">
                <a16:creationId xmlns:a16="http://schemas.microsoft.com/office/drawing/2014/main" id="{3B6F5BB9-FAA0-41BC-8666-C3D704FB7743}"/>
              </a:ext>
            </a:extLst>
          </p:cNvPr>
          <p:cNvPicPr>
            <a:picLocks noChangeAspect="1"/>
          </p:cNvPicPr>
          <p:nvPr/>
        </p:nvPicPr>
        <p:blipFill>
          <a:blip r:embed="rId3"/>
          <a:stretch>
            <a:fillRect/>
          </a:stretch>
        </p:blipFill>
        <p:spPr>
          <a:xfrm>
            <a:off x="1078772" y="3424953"/>
            <a:ext cx="6551470" cy="3095118"/>
          </a:xfrm>
          <a:prstGeom prst="rect">
            <a:avLst/>
          </a:prstGeom>
        </p:spPr>
      </p:pic>
      <p:sp>
        <p:nvSpPr>
          <p:cNvPr id="4" name="Freeform: Shape 3">
            <a:extLst>
              <a:ext uri="{FF2B5EF4-FFF2-40B4-BE49-F238E27FC236}">
                <a16:creationId xmlns:a16="http://schemas.microsoft.com/office/drawing/2014/main" id="{A1D6B2C4-0DD9-4B10-8AAF-78199BA6E659}"/>
              </a:ext>
            </a:extLst>
          </p:cNvPr>
          <p:cNvSpPr/>
          <p:nvPr/>
        </p:nvSpPr>
        <p:spPr>
          <a:xfrm>
            <a:off x="805070" y="3279913"/>
            <a:ext cx="5194476" cy="3101009"/>
          </a:xfrm>
          <a:custGeom>
            <a:avLst/>
            <a:gdLst>
              <a:gd name="connsiteX0" fmla="*/ 795130 w 5194476"/>
              <a:gd name="connsiteY0" fmla="*/ 119270 h 3101009"/>
              <a:gd name="connsiteX1" fmla="*/ 626165 w 5194476"/>
              <a:gd name="connsiteY1" fmla="*/ 129209 h 3101009"/>
              <a:gd name="connsiteX2" fmla="*/ 596348 w 5194476"/>
              <a:gd name="connsiteY2" fmla="*/ 139148 h 3101009"/>
              <a:gd name="connsiteX3" fmla="*/ 556591 w 5194476"/>
              <a:gd name="connsiteY3" fmla="*/ 178904 h 3101009"/>
              <a:gd name="connsiteX4" fmla="*/ 506895 w 5194476"/>
              <a:gd name="connsiteY4" fmla="*/ 198783 h 3101009"/>
              <a:gd name="connsiteX5" fmla="*/ 447261 w 5194476"/>
              <a:gd name="connsiteY5" fmla="*/ 238539 h 3101009"/>
              <a:gd name="connsiteX6" fmla="*/ 417443 w 5194476"/>
              <a:gd name="connsiteY6" fmla="*/ 258417 h 3101009"/>
              <a:gd name="connsiteX7" fmla="*/ 367748 w 5194476"/>
              <a:gd name="connsiteY7" fmla="*/ 357809 h 3101009"/>
              <a:gd name="connsiteX8" fmla="*/ 337930 w 5194476"/>
              <a:gd name="connsiteY8" fmla="*/ 417443 h 3101009"/>
              <a:gd name="connsiteX9" fmla="*/ 218661 w 5194476"/>
              <a:gd name="connsiteY9" fmla="*/ 616226 h 3101009"/>
              <a:gd name="connsiteX10" fmla="*/ 208721 w 5194476"/>
              <a:gd name="connsiteY10" fmla="*/ 646043 h 3101009"/>
              <a:gd name="connsiteX11" fmla="*/ 188843 w 5194476"/>
              <a:gd name="connsiteY11" fmla="*/ 685800 h 3101009"/>
              <a:gd name="connsiteX12" fmla="*/ 159026 w 5194476"/>
              <a:gd name="connsiteY12" fmla="*/ 775252 h 3101009"/>
              <a:gd name="connsiteX13" fmla="*/ 119269 w 5194476"/>
              <a:gd name="connsiteY13" fmla="*/ 864704 h 3101009"/>
              <a:gd name="connsiteX14" fmla="*/ 89452 w 5194476"/>
              <a:gd name="connsiteY14" fmla="*/ 1003852 h 3101009"/>
              <a:gd name="connsiteX15" fmla="*/ 79513 w 5194476"/>
              <a:gd name="connsiteY15" fmla="*/ 1053548 h 3101009"/>
              <a:gd name="connsiteX16" fmla="*/ 69574 w 5194476"/>
              <a:gd name="connsiteY16" fmla="*/ 1152939 h 3101009"/>
              <a:gd name="connsiteX17" fmla="*/ 59634 w 5194476"/>
              <a:gd name="connsiteY17" fmla="*/ 1192696 h 3101009"/>
              <a:gd name="connsiteX18" fmla="*/ 49695 w 5194476"/>
              <a:gd name="connsiteY18" fmla="*/ 1242391 h 3101009"/>
              <a:gd name="connsiteX19" fmla="*/ 39756 w 5194476"/>
              <a:gd name="connsiteY19" fmla="*/ 1341783 h 3101009"/>
              <a:gd name="connsiteX20" fmla="*/ 19878 w 5194476"/>
              <a:gd name="connsiteY20" fmla="*/ 1610139 h 3101009"/>
              <a:gd name="connsiteX21" fmla="*/ 9939 w 5194476"/>
              <a:gd name="connsiteY21" fmla="*/ 1798983 h 3101009"/>
              <a:gd name="connsiteX22" fmla="*/ 0 w 5194476"/>
              <a:gd name="connsiteY22" fmla="*/ 1938130 h 3101009"/>
              <a:gd name="connsiteX23" fmla="*/ 9939 w 5194476"/>
              <a:gd name="connsiteY23" fmla="*/ 2544417 h 3101009"/>
              <a:gd name="connsiteX24" fmla="*/ 29817 w 5194476"/>
              <a:gd name="connsiteY24" fmla="*/ 2604052 h 3101009"/>
              <a:gd name="connsiteX25" fmla="*/ 49695 w 5194476"/>
              <a:gd name="connsiteY25" fmla="*/ 2673626 h 3101009"/>
              <a:gd name="connsiteX26" fmla="*/ 79513 w 5194476"/>
              <a:gd name="connsiteY26" fmla="*/ 2713383 h 3101009"/>
              <a:gd name="connsiteX27" fmla="*/ 139148 w 5194476"/>
              <a:gd name="connsiteY27" fmla="*/ 2792896 h 3101009"/>
              <a:gd name="connsiteX28" fmla="*/ 178904 w 5194476"/>
              <a:gd name="connsiteY28" fmla="*/ 2822713 h 3101009"/>
              <a:gd name="connsiteX29" fmla="*/ 208721 w 5194476"/>
              <a:gd name="connsiteY29" fmla="*/ 2872409 h 3101009"/>
              <a:gd name="connsiteX30" fmla="*/ 268356 w 5194476"/>
              <a:gd name="connsiteY30" fmla="*/ 2922104 h 3101009"/>
              <a:gd name="connsiteX31" fmla="*/ 308113 w 5194476"/>
              <a:gd name="connsiteY31" fmla="*/ 2961861 h 3101009"/>
              <a:gd name="connsiteX32" fmla="*/ 337930 w 5194476"/>
              <a:gd name="connsiteY32" fmla="*/ 2991678 h 3101009"/>
              <a:gd name="connsiteX33" fmla="*/ 377687 w 5194476"/>
              <a:gd name="connsiteY33" fmla="*/ 3011557 h 3101009"/>
              <a:gd name="connsiteX34" fmla="*/ 427382 w 5194476"/>
              <a:gd name="connsiteY34" fmla="*/ 3031435 h 3101009"/>
              <a:gd name="connsiteX35" fmla="*/ 467139 w 5194476"/>
              <a:gd name="connsiteY35" fmla="*/ 3061252 h 3101009"/>
              <a:gd name="connsiteX36" fmla="*/ 506895 w 5194476"/>
              <a:gd name="connsiteY36" fmla="*/ 3071191 h 3101009"/>
              <a:gd name="connsiteX37" fmla="*/ 655982 w 5194476"/>
              <a:gd name="connsiteY37" fmla="*/ 3101009 h 3101009"/>
              <a:gd name="connsiteX38" fmla="*/ 874643 w 5194476"/>
              <a:gd name="connsiteY38" fmla="*/ 3071191 h 3101009"/>
              <a:gd name="connsiteX39" fmla="*/ 964095 w 5194476"/>
              <a:gd name="connsiteY39" fmla="*/ 3021496 h 3101009"/>
              <a:gd name="connsiteX40" fmla="*/ 1013791 w 5194476"/>
              <a:gd name="connsiteY40" fmla="*/ 2971800 h 3101009"/>
              <a:gd name="connsiteX41" fmla="*/ 1043608 w 5194476"/>
              <a:gd name="connsiteY41" fmla="*/ 2941983 h 3101009"/>
              <a:gd name="connsiteX42" fmla="*/ 1083365 w 5194476"/>
              <a:gd name="connsiteY42" fmla="*/ 2882348 h 3101009"/>
              <a:gd name="connsiteX43" fmla="*/ 1093304 w 5194476"/>
              <a:gd name="connsiteY43" fmla="*/ 2822713 h 3101009"/>
              <a:gd name="connsiteX44" fmla="*/ 1103243 w 5194476"/>
              <a:gd name="connsiteY44" fmla="*/ 2792896 h 3101009"/>
              <a:gd name="connsiteX45" fmla="*/ 1113182 w 5194476"/>
              <a:gd name="connsiteY45" fmla="*/ 2753139 h 3101009"/>
              <a:gd name="connsiteX46" fmla="*/ 1143000 w 5194476"/>
              <a:gd name="connsiteY46" fmla="*/ 2653748 h 3101009"/>
              <a:gd name="connsiteX47" fmla="*/ 1172817 w 5194476"/>
              <a:gd name="connsiteY47" fmla="*/ 2623930 h 3101009"/>
              <a:gd name="connsiteX48" fmla="*/ 1202634 w 5194476"/>
              <a:gd name="connsiteY48" fmla="*/ 2613991 h 3101009"/>
              <a:gd name="connsiteX49" fmla="*/ 1242391 w 5194476"/>
              <a:gd name="connsiteY49" fmla="*/ 2594113 h 3101009"/>
              <a:gd name="connsiteX50" fmla="*/ 1292087 w 5194476"/>
              <a:gd name="connsiteY50" fmla="*/ 2564296 h 3101009"/>
              <a:gd name="connsiteX51" fmla="*/ 1331843 w 5194476"/>
              <a:gd name="connsiteY51" fmla="*/ 2554357 h 3101009"/>
              <a:gd name="connsiteX52" fmla="*/ 1381539 w 5194476"/>
              <a:gd name="connsiteY52" fmla="*/ 2534478 h 3101009"/>
              <a:gd name="connsiteX53" fmla="*/ 1411356 w 5194476"/>
              <a:gd name="connsiteY53" fmla="*/ 2524539 h 3101009"/>
              <a:gd name="connsiteX54" fmla="*/ 1500808 w 5194476"/>
              <a:gd name="connsiteY54" fmla="*/ 2474843 h 3101009"/>
              <a:gd name="connsiteX55" fmla="*/ 1520687 w 5194476"/>
              <a:gd name="connsiteY55" fmla="*/ 2454965 h 3101009"/>
              <a:gd name="connsiteX56" fmla="*/ 1570382 w 5194476"/>
              <a:gd name="connsiteY56" fmla="*/ 2445026 h 3101009"/>
              <a:gd name="connsiteX57" fmla="*/ 1639956 w 5194476"/>
              <a:gd name="connsiteY57" fmla="*/ 2405270 h 3101009"/>
              <a:gd name="connsiteX58" fmla="*/ 1699591 w 5194476"/>
              <a:gd name="connsiteY58" fmla="*/ 2375452 h 3101009"/>
              <a:gd name="connsiteX59" fmla="*/ 1759226 w 5194476"/>
              <a:gd name="connsiteY59" fmla="*/ 2325757 h 3101009"/>
              <a:gd name="connsiteX60" fmla="*/ 1798982 w 5194476"/>
              <a:gd name="connsiteY60" fmla="*/ 2305878 h 3101009"/>
              <a:gd name="connsiteX61" fmla="*/ 1838739 w 5194476"/>
              <a:gd name="connsiteY61" fmla="*/ 2276061 h 3101009"/>
              <a:gd name="connsiteX62" fmla="*/ 1878495 w 5194476"/>
              <a:gd name="connsiteY62" fmla="*/ 2256183 h 3101009"/>
              <a:gd name="connsiteX63" fmla="*/ 1958008 w 5194476"/>
              <a:gd name="connsiteY63" fmla="*/ 2216426 h 3101009"/>
              <a:gd name="connsiteX64" fmla="*/ 2037521 w 5194476"/>
              <a:gd name="connsiteY64" fmla="*/ 2176670 h 3101009"/>
              <a:gd name="connsiteX65" fmla="*/ 2236304 w 5194476"/>
              <a:gd name="connsiteY65" fmla="*/ 2206487 h 3101009"/>
              <a:gd name="connsiteX66" fmla="*/ 2405269 w 5194476"/>
              <a:gd name="connsiteY66" fmla="*/ 2226365 h 3101009"/>
              <a:gd name="connsiteX67" fmla="*/ 2524539 w 5194476"/>
              <a:gd name="connsiteY67" fmla="*/ 2206487 h 3101009"/>
              <a:gd name="connsiteX68" fmla="*/ 2574234 w 5194476"/>
              <a:gd name="connsiteY68" fmla="*/ 2196548 h 3101009"/>
              <a:gd name="connsiteX69" fmla="*/ 2594113 w 5194476"/>
              <a:gd name="connsiteY69" fmla="*/ 2176670 h 3101009"/>
              <a:gd name="connsiteX70" fmla="*/ 2623930 w 5194476"/>
              <a:gd name="connsiteY70" fmla="*/ 2166730 h 3101009"/>
              <a:gd name="connsiteX71" fmla="*/ 2733261 w 5194476"/>
              <a:gd name="connsiteY71" fmla="*/ 2097157 h 3101009"/>
              <a:gd name="connsiteX72" fmla="*/ 2792895 w 5194476"/>
              <a:gd name="connsiteY72" fmla="*/ 2047461 h 3101009"/>
              <a:gd name="connsiteX73" fmla="*/ 2832652 w 5194476"/>
              <a:gd name="connsiteY73" fmla="*/ 1967948 h 3101009"/>
              <a:gd name="connsiteX74" fmla="*/ 2892287 w 5194476"/>
              <a:gd name="connsiteY74" fmla="*/ 1878496 h 3101009"/>
              <a:gd name="connsiteX75" fmla="*/ 2922104 w 5194476"/>
              <a:gd name="connsiteY75" fmla="*/ 1808922 h 3101009"/>
              <a:gd name="connsiteX76" fmla="*/ 2932043 w 5194476"/>
              <a:gd name="connsiteY76" fmla="*/ 1779104 h 3101009"/>
              <a:gd name="connsiteX77" fmla="*/ 2961861 w 5194476"/>
              <a:gd name="connsiteY77" fmla="*/ 1719470 h 3101009"/>
              <a:gd name="connsiteX78" fmla="*/ 2991678 w 5194476"/>
              <a:gd name="connsiteY78" fmla="*/ 1659835 h 3101009"/>
              <a:gd name="connsiteX79" fmla="*/ 3001617 w 5194476"/>
              <a:gd name="connsiteY79" fmla="*/ 1630017 h 3101009"/>
              <a:gd name="connsiteX80" fmla="*/ 3061252 w 5194476"/>
              <a:gd name="connsiteY80" fmla="*/ 1570383 h 3101009"/>
              <a:gd name="connsiteX81" fmla="*/ 3110948 w 5194476"/>
              <a:gd name="connsiteY81" fmla="*/ 1550504 h 3101009"/>
              <a:gd name="connsiteX82" fmla="*/ 3260034 w 5194476"/>
              <a:gd name="connsiteY82" fmla="*/ 1461052 h 3101009"/>
              <a:gd name="connsiteX83" fmla="*/ 3299791 w 5194476"/>
              <a:gd name="connsiteY83" fmla="*/ 1431235 h 3101009"/>
              <a:gd name="connsiteX84" fmla="*/ 3468756 w 5194476"/>
              <a:gd name="connsiteY84" fmla="*/ 1341783 h 3101009"/>
              <a:gd name="connsiteX85" fmla="*/ 3528391 w 5194476"/>
              <a:gd name="connsiteY85" fmla="*/ 1282148 h 3101009"/>
              <a:gd name="connsiteX86" fmla="*/ 3617843 w 5194476"/>
              <a:gd name="connsiteY86" fmla="*/ 1222513 h 3101009"/>
              <a:gd name="connsiteX87" fmla="*/ 3727174 w 5194476"/>
              <a:gd name="connsiteY87" fmla="*/ 1133061 h 3101009"/>
              <a:gd name="connsiteX88" fmla="*/ 3776869 w 5194476"/>
              <a:gd name="connsiteY88" fmla="*/ 1093304 h 3101009"/>
              <a:gd name="connsiteX89" fmla="*/ 3796748 w 5194476"/>
              <a:gd name="connsiteY89" fmla="*/ 1073426 h 3101009"/>
              <a:gd name="connsiteX90" fmla="*/ 3866321 w 5194476"/>
              <a:gd name="connsiteY90" fmla="*/ 1033670 h 3101009"/>
              <a:gd name="connsiteX91" fmla="*/ 3916017 w 5194476"/>
              <a:gd name="connsiteY91" fmla="*/ 993913 h 3101009"/>
              <a:gd name="connsiteX92" fmla="*/ 3975652 w 5194476"/>
              <a:gd name="connsiteY92" fmla="*/ 974035 h 3101009"/>
              <a:gd name="connsiteX93" fmla="*/ 4065104 w 5194476"/>
              <a:gd name="connsiteY93" fmla="*/ 944217 h 3101009"/>
              <a:gd name="connsiteX94" fmla="*/ 4263887 w 5194476"/>
              <a:gd name="connsiteY94" fmla="*/ 894522 h 3101009"/>
              <a:gd name="connsiteX95" fmla="*/ 4343400 w 5194476"/>
              <a:gd name="connsiteY95" fmla="*/ 884583 h 3101009"/>
              <a:gd name="connsiteX96" fmla="*/ 4860234 w 5194476"/>
              <a:gd name="connsiteY96" fmla="*/ 864704 h 3101009"/>
              <a:gd name="connsiteX97" fmla="*/ 4959626 w 5194476"/>
              <a:gd name="connsiteY97" fmla="*/ 844826 h 3101009"/>
              <a:gd name="connsiteX98" fmla="*/ 5019261 w 5194476"/>
              <a:gd name="connsiteY98" fmla="*/ 815009 h 3101009"/>
              <a:gd name="connsiteX99" fmla="*/ 5049078 w 5194476"/>
              <a:gd name="connsiteY99" fmla="*/ 805070 h 3101009"/>
              <a:gd name="connsiteX100" fmla="*/ 5098774 w 5194476"/>
              <a:gd name="connsiteY100" fmla="*/ 765313 h 3101009"/>
              <a:gd name="connsiteX101" fmla="*/ 5138530 w 5194476"/>
              <a:gd name="connsiteY101" fmla="*/ 695739 h 3101009"/>
              <a:gd name="connsiteX102" fmla="*/ 5178287 w 5194476"/>
              <a:gd name="connsiteY102" fmla="*/ 636104 h 3101009"/>
              <a:gd name="connsiteX103" fmla="*/ 5168348 w 5194476"/>
              <a:gd name="connsiteY103" fmla="*/ 337930 h 3101009"/>
              <a:gd name="connsiteX104" fmla="*/ 5148469 w 5194476"/>
              <a:gd name="connsiteY104" fmla="*/ 318052 h 3101009"/>
              <a:gd name="connsiteX105" fmla="*/ 5068956 w 5194476"/>
              <a:gd name="connsiteY105" fmla="*/ 228600 h 3101009"/>
              <a:gd name="connsiteX106" fmla="*/ 4979504 w 5194476"/>
              <a:gd name="connsiteY106" fmla="*/ 188843 h 3101009"/>
              <a:gd name="connsiteX107" fmla="*/ 4890052 w 5194476"/>
              <a:gd name="connsiteY107" fmla="*/ 139148 h 3101009"/>
              <a:gd name="connsiteX108" fmla="*/ 4691269 w 5194476"/>
              <a:gd name="connsiteY108" fmla="*/ 79513 h 3101009"/>
              <a:gd name="connsiteX109" fmla="*/ 4572000 w 5194476"/>
              <a:gd name="connsiteY109" fmla="*/ 39757 h 3101009"/>
              <a:gd name="connsiteX110" fmla="*/ 4502426 w 5194476"/>
              <a:gd name="connsiteY110" fmla="*/ 19878 h 3101009"/>
              <a:gd name="connsiteX111" fmla="*/ 4432852 w 5194476"/>
              <a:gd name="connsiteY111" fmla="*/ 9939 h 3101009"/>
              <a:gd name="connsiteX112" fmla="*/ 4393095 w 5194476"/>
              <a:gd name="connsiteY112" fmla="*/ 0 h 3101009"/>
              <a:gd name="connsiteX113" fmla="*/ 3776869 w 5194476"/>
              <a:gd name="connsiteY113" fmla="*/ 19878 h 3101009"/>
              <a:gd name="connsiteX114" fmla="*/ 3657600 w 5194476"/>
              <a:gd name="connsiteY114" fmla="*/ 29817 h 3101009"/>
              <a:gd name="connsiteX115" fmla="*/ 3399182 w 5194476"/>
              <a:gd name="connsiteY115" fmla="*/ 39757 h 3101009"/>
              <a:gd name="connsiteX116" fmla="*/ 2941982 w 5194476"/>
              <a:gd name="connsiteY116" fmla="*/ 69574 h 3101009"/>
              <a:gd name="connsiteX117" fmla="*/ 2802834 w 5194476"/>
              <a:gd name="connsiteY117" fmla="*/ 79513 h 3101009"/>
              <a:gd name="connsiteX118" fmla="*/ 2584174 w 5194476"/>
              <a:gd name="connsiteY118" fmla="*/ 99391 h 3101009"/>
              <a:gd name="connsiteX119" fmla="*/ 1928191 w 5194476"/>
              <a:gd name="connsiteY119" fmla="*/ 119270 h 3101009"/>
              <a:gd name="connsiteX120" fmla="*/ 1560443 w 5194476"/>
              <a:gd name="connsiteY120" fmla="*/ 139148 h 3101009"/>
              <a:gd name="connsiteX121" fmla="*/ 1103243 w 5194476"/>
              <a:gd name="connsiteY121" fmla="*/ 139148 h 3101009"/>
              <a:gd name="connsiteX122" fmla="*/ 795130 w 5194476"/>
              <a:gd name="connsiteY122" fmla="*/ 119270 h 310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194476" h="3101009">
                <a:moveTo>
                  <a:pt x="795130" y="119270"/>
                </a:moveTo>
                <a:cubicBezTo>
                  <a:pt x="715617" y="117614"/>
                  <a:pt x="682304" y="123595"/>
                  <a:pt x="626165" y="129209"/>
                </a:cubicBezTo>
                <a:cubicBezTo>
                  <a:pt x="615740" y="130251"/>
                  <a:pt x="604873" y="133059"/>
                  <a:pt x="596348" y="139148"/>
                </a:cubicBezTo>
                <a:cubicBezTo>
                  <a:pt x="581097" y="150041"/>
                  <a:pt x="572185" y="168508"/>
                  <a:pt x="556591" y="178904"/>
                </a:cubicBezTo>
                <a:cubicBezTo>
                  <a:pt x="541746" y="188801"/>
                  <a:pt x="522558" y="190240"/>
                  <a:pt x="506895" y="198783"/>
                </a:cubicBezTo>
                <a:cubicBezTo>
                  <a:pt x="485922" y="210223"/>
                  <a:pt x="467139" y="225287"/>
                  <a:pt x="447261" y="238539"/>
                </a:cubicBezTo>
                <a:lnTo>
                  <a:pt x="417443" y="258417"/>
                </a:lnTo>
                <a:cubicBezTo>
                  <a:pt x="399173" y="331499"/>
                  <a:pt x="419518" y="269061"/>
                  <a:pt x="367748" y="357809"/>
                </a:cubicBezTo>
                <a:cubicBezTo>
                  <a:pt x="356550" y="377006"/>
                  <a:pt x="349948" y="398748"/>
                  <a:pt x="337930" y="417443"/>
                </a:cubicBezTo>
                <a:cubicBezTo>
                  <a:pt x="276761" y="512595"/>
                  <a:pt x="259390" y="494051"/>
                  <a:pt x="218661" y="616226"/>
                </a:cubicBezTo>
                <a:cubicBezTo>
                  <a:pt x="215348" y="626165"/>
                  <a:pt x="212848" y="636413"/>
                  <a:pt x="208721" y="646043"/>
                </a:cubicBezTo>
                <a:cubicBezTo>
                  <a:pt x="202884" y="659661"/>
                  <a:pt x="194045" y="671927"/>
                  <a:pt x="188843" y="685800"/>
                </a:cubicBezTo>
                <a:cubicBezTo>
                  <a:pt x="140389" y="815013"/>
                  <a:pt x="228628" y="618645"/>
                  <a:pt x="159026" y="775252"/>
                </a:cubicBezTo>
                <a:cubicBezTo>
                  <a:pt x="135940" y="827197"/>
                  <a:pt x="138907" y="805791"/>
                  <a:pt x="119269" y="864704"/>
                </a:cubicBezTo>
                <a:cubicBezTo>
                  <a:pt x="110203" y="891900"/>
                  <a:pt x="89582" y="1003204"/>
                  <a:pt x="89452" y="1003852"/>
                </a:cubicBezTo>
                <a:cubicBezTo>
                  <a:pt x="86139" y="1020417"/>
                  <a:pt x="81194" y="1036738"/>
                  <a:pt x="79513" y="1053548"/>
                </a:cubicBezTo>
                <a:cubicBezTo>
                  <a:pt x="76200" y="1086678"/>
                  <a:pt x="74283" y="1119978"/>
                  <a:pt x="69574" y="1152939"/>
                </a:cubicBezTo>
                <a:cubicBezTo>
                  <a:pt x="67642" y="1166462"/>
                  <a:pt x="62597" y="1179361"/>
                  <a:pt x="59634" y="1192696"/>
                </a:cubicBezTo>
                <a:cubicBezTo>
                  <a:pt x="55969" y="1209187"/>
                  <a:pt x="53008" y="1225826"/>
                  <a:pt x="49695" y="1242391"/>
                </a:cubicBezTo>
                <a:cubicBezTo>
                  <a:pt x="46382" y="1275522"/>
                  <a:pt x="42128" y="1308572"/>
                  <a:pt x="39756" y="1341783"/>
                </a:cubicBezTo>
                <a:cubicBezTo>
                  <a:pt x="18871" y="1634183"/>
                  <a:pt x="41075" y="1419362"/>
                  <a:pt x="19878" y="1610139"/>
                </a:cubicBezTo>
                <a:cubicBezTo>
                  <a:pt x="16565" y="1673087"/>
                  <a:pt x="13752" y="1736063"/>
                  <a:pt x="9939" y="1798983"/>
                </a:cubicBezTo>
                <a:cubicBezTo>
                  <a:pt x="7126" y="1845398"/>
                  <a:pt x="0" y="1891629"/>
                  <a:pt x="0" y="1938130"/>
                </a:cubicBezTo>
                <a:cubicBezTo>
                  <a:pt x="0" y="2140253"/>
                  <a:pt x="898" y="2342496"/>
                  <a:pt x="9939" y="2544417"/>
                </a:cubicBezTo>
                <a:cubicBezTo>
                  <a:pt x="10876" y="2565350"/>
                  <a:pt x="23655" y="2584025"/>
                  <a:pt x="29817" y="2604052"/>
                </a:cubicBezTo>
                <a:cubicBezTo>
                  <a:pt x="36910" y="2627105"/>
                  <a:pt x="39714" y="2651669"/>
                  <a:pt x="49695" y="2673626"/>
                </a:cubicBezTo>
                <a:cubicBezTo>
                  <a:pt x="56550" y="2688707"/>
                  <a:pt x="69884" y="2699903"/>
                  <a:pt x="79513" y="2713383"/>
                </a:cubicBezTo>
                <a:cubicBezTo>
                  <a:pt x="102453" y="2745499"/>
                  <a:pt x="107389" y="2761137"/>
                  <a:pt x="139148" y="2792896"/>
                </a:cubicBezTo>
                <a:cubicBezTo>
                  <a:pt x="150861" y="2804609"/>
                  <a:pt x="165652" y="2812774"/>
                  <a:pt x="178904" y="2822713"/>
                </a:cubicBezTo>
                <a:cubicBezTo>
                  <a:pt x="188843" y="2839278"/>
                  <a:pt x="197492" y="2856689"/>
                  <a:pt x="208721" y="2872409"/>
                </a:cubicBezTo>
                <a:cubicBezTo>
                  <a:pt x="222605" y="2891846"/>
                  <a:pt x="252408" y="2908149"/>
                  <a:pt x="268356" y="2922104"/>
                </a:cubicBezTo>
                <a:cubicBezTo>
                  <a:pt x="282461" y="2934445"/>
                  <a:pt x="294861" y="2948609"/>
                  <a:pt x="308113" y="2961861"/>
                </a:cubicBezTo>
                <a:cubicBezTo>
                  <a:pt x="318052" y="2971800"/>
                  <a:pt x="325358" y="2985392"/>
                  <a:pt x="337930" y="2991678"/>
                </a:cubicBezTo>
                <a:cubicBezTo>
                  <a:pt x="351182" y="2998304"/>
                  <a:pt x="364147" y="3005539"/>
                  <a:pt x="377687" y="3011557"/>
                </a:cubicBezTo>
                <a:cubicBezTo>
                  <a:pt x="393990" y="3018803"/>
                  <a:pt x="411786" y="3022771"/>
                  <a:pt x="427382" y="3031435"/>
                </a:cubicBezTo>
                <a:cubicBezTo>
                  <a:pt x="441863" y="3039480"/>
                  <a:pt x="452323" y="3053844"/>
                  <a:pt x="467139" y="3061252"/>
                </a:cubicBezTo>
                <a:cubicBezTo>
                  <a:pt x="479357" y="3067361"/>
                  <a:pt x="493811" y="3067266"/>
                  <a:pt x="506895" y="3071191"/>
                </a:cubicBezTo>
                <a:cubicBezTo>
                  <a:pt x="610539" y="3102285"/>
                  <a:pt x="523444" y="3086283"/>
                  <a:pt x="655982" y="3101009"/>
                </a:cubicBezTo>
                <a:cubicBezTo>
                  <a:pt x="728869" y="3091070"/>
                  <a:pt x="802005" y="3082813"/>
                  <a:pt x="874643" y="3071191"/>
                </a:cubicBezTo>
                <a:cubicBezTo>
                  <a:pt x="904402" y="3066430"/>
                  <a:pt x="947560" y="3038031"/>
                  <a:pt x="964095" y="3021496"/>
                </a:cubicBezTo>
                <a:lnTo>
                  <a:pt x="1013791" y="2971800"/>
                </a:lnTo>
                <a:cubicBezTo>
                  <a:pt x="1023730" y="2961861"/>
                  <a:pt x="1035811" y="2953678"/>
                  <a:pt x="1043608" y="2941983"/>
                </a:cubicBezTo>
                <a:lnTo>
                  <a:pt x="1083365" y="2882348"/>
                </a:lnTo>
                <a:cubicBezTo>
                  <a:pt x="1086678" y="2862470"/>
                  <a:pt x="1088932" y="2842386"/>
                  <a:pt x="1093304" y="2822713"/>
                </a:cubicBezTo>
                <a:cubicBezTo>
                  <a:pt x="1095577" y="2812486"/>
                  <a:pt x="1100365" y="2802970"/>
                  <a:pt x="1103243" y="2792896"/>
                </a:cubicBezTo>
                <a:cubicBezTo>
                  <a:pt x="1106996" y="2779761"/>
                  <a:pt x="1110503" y="2766534"/>
                  <a:pt x="1113182" y="2753139"/>
                </a:cubicBezTo>
                <a:cubicBezTo>
                  <a:pt x="1122446" y="2706819"/>
                  <a:pt x="1116395" y="2690994"/>
                  <a:pt x="1143000" y="2653748"/>
                </a:cubicBezTo>
                <a:cubicBezTo>
                  <a:pt x="1151170" y="2642310"/>
                  <a:pt x="1161122" y="2631727"/>
                  <a:pt x="1172817" y="2623930"/>
                </a:cubicBezTo>
                <a:cubicBezTo>
                  <a:pt x="1181534" y="2618119"/>
                  <a:pt x="1193004" y="2618118"/>
                  <a:pt x="1202634" y="2613991"/>
                </a:cubicBezTo>
                <a:cubicBezTo>
                  <a:pt x="1216253" y="2608155"/>
                  <a:pt x="1229439" y="2601308"/>
                  <a:pt x="1242391" y="2594113"/>
                </a:cubicBezTo>
                <a:cubicBezTo>
                  <a:pt x="1259278" y="2584731"/>
                  <a:pt x="1274434" y="2572142"/>
                  <a:pt x="1292087" y="2564296"/>
                </a:cubicBezTo>
                <a:cubicBezTo>
                  <a:pt x="1304570" y="2558748"/>
                  <a:pt x="1318884" y="2558677"/>
                  <a:pt x="1331843" y="2554357"/>
                </a:cubicBezTo>
                <a:cubicBezTo>
                  <a:pt x="1348769" y="2548715"/>
                  <a:pt x="1364834" y="2540743"/>
                  <a:pt x="1381539" y="2534478"/>
                </a:cubicBezTo>
                <a:cubicBezTo>
                  <a:pt x="1391349" y="2530799"/>
                  <a:pt x="1401782" y="2528794"/>
                  <a:pt x="1411356" y="2524539"/>
                </a:cubicBezTo>
                <a:cubicBezTo>
                  <a:pt x="1436993" y="2513145"/>
                  <a:pt x="1476516" y="2494277"/>
                  <a:pt x="1500808" y="2474843"/>
                </a:cubicBezTo>
                <a:cubicBezTo>
                  <a:pt x="1508125" y="2468989"/>
                  <a:pt x="1512074" y="2458656"/>
                  <a:pt x="1520687" y="2454965"/>
                </a:cubicBezTo>
                <a:cubicBezTo>
                  <a:pt x="1536214" y="2448311"/>
                  <a:pt x="1553817" y="2448339"/>
                  <a:pt x="1570382" y="2445026"/>
                </a:cubicBezTo>
                <a:cubicBezTo>
                  <a:pt x="1600328" y="2425063"/>
                  <a:pt x="1604648" y="2420402"/>
                  <a:pt x="1639956" y="2405270"/>
                </a:cubicBezTo>
                <a:cubicBezTo>
                  <a:pt x="1681574" y="2387433"/>
                  <a:pt x="1660523" y="2405838"/>
                  <a:pt x="1699591" y="2375452"/>
                </a:cubicBezTo>
                <a:cubicBezTo>
                  <a:pt x="1720016" y="2359566"/>
                  <a:pt x="1738028" y="2340596"/>
                  <a:pt x="1759226" y="2325757"/>
                </a:cubicBezTo>
                <a:cubicBezTo>
                  <a:pt x="1771364" y="2317260"/>
                  <a:pt x="1786418" y="2313731"/>
                  <a:pt x="1798982" y="2305878"/>
                </a:cubicBezTo>
                <a:cubicBezTo>
                  <a:pt x="1813029" y="2297098"/>
                  <a:pt x="1824692" y="2284840"/>
                  <a:pt x="1838739" y="2276061"/>
                </a:cubicBezTo>
                <a:cubicBezTo>
                  <a:pt x="1851303" y="2268209"/>
                  <a:pt x="1865931" y="2264036"/>
                  <a:pt x="1878495" y="2256183"/>
                </a:cubicBezTo>
                <a:cubicBezTo>
                  <a:pt x="1946075" y="2213945"/>
                  <a:pt x="1888250" y="2233866"/>
                  <a:pt x="1958008" y="2216426"/>
                </a:cubicBezTo>
                <a:cubicBezTo>
                  <a:pt x="1967368" y="2210810"/>
                  <a:pt x="2016124" y="2176670"/>
                  <a:pt x="2037521" y="2176670"/>
                </a:cubicBezTo>
                <a:cubicBezTo>
                  <a:pt x="2096252" y="2176670"/>
                  <a:pt x="2180840" y="2198564"/>
                  <a:pt x="2236304" y="2206487"/>
                </a:cubicBezTo>
                <a:cubicBezTo>
                  <a:pt x="2292444" y="2214507"/>
                  <a:pt x="2348947" y="2219739"/>
                  <a:pt x="2405269" y="2226365"/>
                </a:cubicBezTo>
                <a:lnTo>
                  <a:pt x="2524539" y="2206487"/>
                </a:lnTo>
                <a:cubicBezTo>
                  <a:pt x="2541175" y="2203551"/>
                  <a:pt x="2558707" y="2203202"/>
                  <a:pt x="2574234" y="2196548"/>
                </a:cubicBezTo>
                <a:cubicBezTo>
                  <a:pt x="2582847" y="2192857"/>
                  <a:pt x="2586078" y="2181491"/>
                  <a:pt x="2594113" y="2176670"/>
                </a:cubicBezTo>
                <a:cubicBezTo>
                  <a:pt x="2603097" y="2171280"/>
                  <a:pt x="2613991" y="2170043"/>
                  <a:pt x="2623930" y="2166730"/>
                </a:cubicBezTo>
                <a:cubicBezTo>
                  <a:pt x="2692177" y="2098486"/>
                  <a:pt x="2604336" y="2180038"/>
                  <a:pt x="2733261" y="2097157"/>
                </a:cubicBezTo>
                <a:cubicBezTo>
                  <a:pt x="2755027" y="2083165"/>
                  <a:pt x="2774598" y="2065758"/>
                  <a:pt x="2792895" y="2047461"/>
                </a:cubicBezTo>
                <a:cubicBezTo>
                  <a:pt x="2815924" y="2024432"/>
                  <a:pt x="2818414" y="1996424"/>
                  <a:pt x="2832652" y="1967948"/>
                </a:cubicBezTo>
                <a:cubicBezTo>
                  <a:pt x="2851824" y="1929603"/>
                  <a:pt x="2867313" y="1911793"/>
                  <a:pt x="2892287" y="1878496"/>
                </a:cubicBezTo>
                <a:cubicBezTo>
                  <a:pt x="2912973" y="1795752"/>
                  <a:pt x="2887785" y="1877562"/>
                  <a:pt x="2922104" y="1808922"/>
                </a:cubicBezTo>
                <a:cubicBezTo>
                  <a:pt x="2926789" y="1799551"/>
                  <a:pt x="2927788" y="1788678"/>
                  <a:pt x="2932043" y="1779104"/>
                </a:cubicBezTo>
                <a:cubicBezTo>
                  <a:pt x="2941069" y="1758795"/>
                  <a:pt x="2952835" y="1739779"/>
                  <a:pt x="2961861" y="1719470"/>
                </a:cubicBezTo>
                <a:cubicBezTo>
                  <a:pt x="2989297" y="1657741"/>
                  <a:pt x="2950347" y="1721832"/>
                  <a:pt x="2991678" y="1659835"/>
                </a:cubicBezTo>
                <a:cubicBezTo>
                  <a:pt x="2994991" y="1649896"/>
                  <a:pt x="2996932" y="1639388"/>
                  <a:pt x="3001617" y="1630017"/>
                </a:cubicBezTo>
                <a:cubicBezTo>
                  <a:pt x="3015835" y="1601580"/>
                  <a:pt x="3032530" y="1586340"/>
                  <a:pt x="3061252" y="1570383"/>
                </a:cubicBezTo>
                <a:cubicBezTo>
                  <a:pt x="3076848" y="1561718"/>
                  <a:pt x="3095180" y="1558852"/>
                  <a:pt x="3110948" y="1550504"/>
                </a:cubicBezTo>
                <a:cubicBezTo>
                  <a:pt x="3135146" y="1537693"/>
                  <a:pt x="3219273" y="1490167"/>
                  <a:pt x="3260034" y="1461052"/>
                </a:cubicBezTo>
                <a:cubicBezTo>
                  <a:pt x="3273514" y="1451424"/>
                  <a:pt x="3285816" y="1440128"/>
                  <a:pt x="3299791" y="1431235"/>
                </a:cubicBezTo>
                <a:cubicBezTo>
                  <a:pt x="3353088" y="1397319"/>
                  <a:pt x="3412644" y="1369839"/>
                  <a:pt x="3468756" y="1341783"/>
                </a:cubicBezTo>
                <a:cubicBezTo>
                  <a:pt x="3488634" y="1321905"/>
                  <a:pt x="3506439" y="1299710"/>
                  <a:pt x="3528391" y="1282148"/>
                </a:cubicBezTo>
                <a:cubicBezTo>
                  <a:pt x="3556374" y="1259761"/>
                  <a:pt x="3592503" y="1247853"/>
                  <a:pt x="3617843" y="1222513"/>
                </a:cubicBezTo>
                <a:cubicBezTo>
                  <a:pt x="3685724" y="1154634"/>
                  <a:pt x="3630228" y="1205772"/>
                  <a:pt x="3727174" y="1133061"/>
                </a:cubicBezTo>
                <a:cubicBezTo>
                  <a:pt x="3744145" y="1120333"/>
                  <a:pt x="3760762" y="1107110"/>
                  <a:pt x="3776869" y="1093304"/>
                </a:cubicBezTo>
                <a:cubicBezTo>
                  <a:pt x="3783984" y="1087206"/>
                  <a:pt x="3788951" y="1078624"/>
                  <a:pt x="3796748" y="1073426"/>
                </a:cubicBezTo>
                <a:cubicBezTo>
                  <a:pt x="3818972" y="1058610"/>
                  <a:pt x="3844097" y="1048486"/>
                  <a:pt x="3866321" y="1033670"/>
                </a:cubicBezTo>
                <a:cubicBezTo>
                  <a:pt x="3907625" y="1006134"/>
                  <a:pt x="3861860" y="1017983"/>
                  <a:pt x="3916017" y="993913"/>
                </a:cubicBezTo>
                <a:cubicBezTo>
                  <a:pt x="3935165" y="985403"/>
                  <a:pt x="3955774" y="980661"/>
                  <a:pt x="3975652" y="974035"/>
                </a:cubicBezTo>
                <a:cubicBezTo>
                  <a:pt x="4005469" y="964096"/>
                  <a:pt x="4035922" y="955890"/>
                  <a:pt x="4065104" y="944217"/>
                </a:cubicBezTo>
                <a:cubicBezTo>
                  <a:pt x="4155089" y="908224"/>
                  <a:pt x="4116526" y="920150"/>
                  <a:pt x="4263887" y="894522"/>
                </a:cubicBezTo>
                <a:cubicBezTo>
                  <a:pt x="4290203" y="889945"/>
                  <a:pt x="4316723" y="885917"/>
                  <a:pt x="4343400" y="884583"/>
                </a:cubicBezTo>
                <a:cubicBezTo>
                  <a:pt x="4515590" y="875973"/>
                  <a:pt x="4687956" y="871330"/>
                  <a:pt x="4860234" y="864704"/>
                </a:cubicBezTo>
                <a:cubicBezTo>
                  <a:pt x="4893365" y="858078"/>
                  <a:pt x="4927377" y="854904"/>
                  <a:pt x="4959626" y="844826"/>
                </a:cubicBezTo>
                <a:cubicBezTo>
                  <a:pt x="4980839" y="838197"/>
                  <a:pt x="4998952" y="824035"/>
                  <a:pt x="5019261" y="815009"/>
                </a:cubicBezTo>
                <a:cubicBezTo>
                  <a:pt x="5028835" y="810754"/>
                  <a:pt x="5039139" y="808383"/>
                  <a:pt x="5049078" y="805070"/>
                </a:cubicBezTo>
                <a:cubicBezTo>
                  <a:pt x="5065024" y="794439"/>
                  <a:pt x="5087446" y="782305"/>
                  <a:pt x="5098774" y="765313"/>
                </a:cubicBezTo>
                <a:cubicBezTo>
                  <a:pt x="5113590" y="743089"/>
                  <a:pt x="5124531" y="718487"/>
                  <a:pt x="5138530" y="695739"/>
                </a:cubicBezTo>
                <a:cubicBezTo>
                  <a:pt x="5151051" y="675392"/>
                  <a:pt x="5165035" y="655982"/>
                  <a:pt x="5178287" y="636104"/>
                </a:cubicBezTo>
                <a:cubicBezTo>
                  <a:pt x="5202410" y="515491"/>
                  <a:pt x="5199960" y="551312"/>
                  <a:pt x="5168348" y="337930"/>
                </a:cubicBezTo>
                <a:cubicBezTo>
                  <a:pt x="5166975" y="328660"/>
                  <a:pt x="5154092" y="325549"/>
                  <a:pt x="5148469" y="318052"/>
                </a:cubicBezTo>
                <a:cubicBezTo>
                  <a:pt x="5111853" y="269231"/>
                  <a:pt x="5119277" y="255696"/>
                  <a:pt x="5068956" y="228600"/>
                </a:cubicBezTo>
                <a:cubicBezTo>
                  <a:pt x="5040226" y="213130"/>
                  <a:pt x="5008689" y="203435"/>
                  <a:pt x="4979504" y="188843"/>
                </a:cubicBezTo>
                <a:cubicBezTo>
                  <a:pt x="4948995" y="173589"/>
                  <a:pt x="4921222" y="153001"/>
                  <a:pt x="4890052" y="139148"/>
                </a:cubicBezTo>
                <a:cubicBezTo>
                  <a:pt x="4845825" y="119492"/>
                  <a:pt x="4733499" y="91030"/>
                  <a:pt x="4691269" y="79513"/>
                </a:cubicBezTo>
                <a:cubicBezTo>
                  <a:pt x="4633401" y="40934"/>
                  <a:pt x="4679855" y="66721"/>
                  <a:pt x="4572000" y="39757"/>
                </a:cubicBezTo>
                <a:cubicBezTo>
                  <a:pt x="4548601" y="33907"/>
                  <a:pt x="4526010" y="24932"/>
                  <a:pt x="4502426" y="19878"/>
                </a:cubicBezTo>
                <a:cubicBezTo>
                  <a:pt x="4479519" y="14969"/>
                  <a:pt x="4455901" y="14130"/>
                  <a:pt x="4432852" y="9939"/>
                </a:cubicBezTo>
                <a:cubicBezTo>
                  <a:pt x="4419412" y="7495"/>
                  <a:pt x="4406347" y="3313"/>
                  <a:pt x="4393095" y="0"/>
                </a:cubicBezTo>
                <a:lnTo>
                  <a:pt x="3776869" y="19878"/>
                </a:lnTo>
                <a:cubicBezTo>
                  <a:pt x="3737025" y="21870"/>
                  <a:pt x="3697439" y="27720"/>
                  <a:pt x="3657600" y="29817"/>
                </a:cubicBezTo>
                <a:cubicBezTo>
                  <a:pt x="3571516" y="34348"/>
                  <a:pt x="3485321" y="36444"/>
                  <a:pt x="3399182" y="39757"/>
                </a:cubicBezTo>
                <a:cubicBezTo>
                  <a:pt x="3085369" y="68285"/>
                  <a:pt x="3608275" y="21982"/>
                  <a:pt x="2941982" y="69574"/>
                </a:cubicBezTo>
                <a:lnTo>
                  <a:pt x="2802834" y="79513"/>
                </a:lnTo>
                <a:cubicBezTo>
                  <a:pt x="2657469" y="92728"/>
                  <a:pt x="2784277" y="91887"/>
                  <a:pt x="2584174" y="99391"/>
                </a:cubicBezTo>
                <a:cubicBezTo>
                  <a:pt x="2365566" y="107589"/>
                  <a:pt x="2146633" y="107462"/>
                  <a:pt x="1928191" y="119270"/>
                </a:cubicBezTo>
                <a:lnTo>
                  <a:pt x="1560443" y="139148"/>
                </a:lnTo>
                <a:cubicBezTo>
                  <a:pt x="1357638" y="168120"/>
                  <a:pt x="1543411" y="145527"/>
                  <a:pt x="1103243" y="139148"/>
                </a:cubicBezTo>
                <a:cubicBezTo>
                  <a:pt x="1003862" y="137708"/>
                  <a:pt x="874643" y="120926"/>
                  <a:pt x="795130" y="119270"/>
                </a:cubicBez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22FD02A-D26E-4988-998B-AEE5CC460878}"/>
              </a:ext>
            </a:extLst>
          </p:cNvPr>
          <p:cNvSpPr txBox="1"/>
          <p:nvPr/>
        </p:nvSpPr>
        <p:spPr>
          <a:xfrm>
            <a:off x="2117034" y="2971801"/>
            <a:ext cx="823687" cy="369332"/>
          </a:xfrm>
          <a:prstGeom prst="rect">
            <a:avLst/>
          </a:prstGeom>
          <a:noFill/>
        </p:spPr>
        <p:txBody>
          <a:bodyPr wrap="none" rtlCol="0">
            <a:spAutoFit/>
          </a:bodyPr>
          <a:lstStyle/>
          <a:p>
            <a:r>
              <a:rPr lang="en-US" dirty="0">
                <a:solidFill>
                  <a:srgbClr val="7030A0"/>
                </a:solidFill>
              </a:rPr>
              <a:t>Person</a:t>
            </a:r>
          </a:p>
        </p:txBody>
      </p:sp>
      <p:pic>
        <p:nvPicPr>
          <p:cNvPr id="7" name="Picture 6">
            <a:extLst>
              <a:ext uri="{FF2B5EF4-FFF2-40B4-BE49-F238E27FC236}">
                <a16:creationId xmlns:a16="http://schemas.microsoft.com/office/drawing/2014/main" id="{D5D3CA64-68A5-40CF-B9CC-A655B097618B}"/>
              </a:ext>
            </a:extLst>
          </p:cNvPr>
          <p:cNvPicPr>
            <a:picLocks noChangeAspect="1"/>
          </p:cNvPicPr>
          <p:nvPr/>
        </p:nvPicPr>
        <p:blipFill>
          <a:blip r:embed="rId4"/>
          <a:stretch>
            <a:fillRect/>
          </a:stretch>
        </p:blipFill>
        <p:spPr>
          <a:xfrm>
            <a:off x="2570715" y="1152318"/>
            <a:ext cx="7100060" cy="447401"/>
          </a:xfrm>
          <a:prstGeom prst="rect">
            <a:avLst/>
          </a:prstGeom>
        </p:spPr>
      </p:pic>
      <p:pic>
        <p:nvPicPr>
          <p:cNvPr id="16" name="Picture 15">
            <a:extLst>
              <a:ext uri="{FF2B5EF4-FFF2-40B4-BE49-F238E27FC236}">
                <a16:creationId xmlns:a16="http://schemas.microsoft.com/office/drawing/2014/main" id="{ED3472E2-6C6A-4A31-AD86-264E0FC20E70}"/>
              </a:ext>
            </a:extLst>
          </p:cNvPr>
          <p:cNvPicPr>
            <a:picLocks noChangeAspect="1"/>
          </p:cNvPicPr>
          <p:nvPr/>
        </p:nvPicPr>
        <p:blipFill>
          <a:blip r:embed="rId5"/>
          <a:stretch>
            <a:fillRect/>
          </a:stretch>
        </p:blipFill>
        <p:spPr>
          <a:xfrm>
            <a:off x="188844" y="1844163"/>
            <a:ext cx="11897139" cy="396765"/>
          </a:xfrm>
          <a:prstGeom prst="rect">
            <a:avLst/>
          </a:prstGeom>
        </p:spPr>
      </p:pic>
      <p:pic>
        <p:nvPicPr>
          <p:cNvPr id="18" name="Picture 17">
            <a:extLst>
              <a:ext uri="{FF2B5EF4-FFF2-40B4-BE49-F238E27FC236}">
                <a16:creationId xmlns:a16="http://schemas.microsoft.com/office/drawing/2014/main" id="{5C992A6B-E6DD-4EE1-83E1-F0448B40F56C}"/>
              </a:ext>
            </a:extLst>
          </p:cNvPr>
          <p:cNvPicPr>
            <a:picLocks noChangeAspect="1"/>
          </p:cNvPicPr>
          <p:nvPr/>
        </p:nvPicPr>
        <p:blipFill>
          <a:blip r:embed="rId6"/>
          <a:stretch>
            <a:fillRect/>
          </a:stretch>
        </p:blipFill>
        <p:spPr>
          <a:xfrm>
            <a:off x="1311965" y="2593335"/>
            <a:ext cx="9352722" cy="321421"/>
          </a:xfrm>
          <a:prstGeom prst="rect">
            <a:avLst/>
          </a:prstGeom>
        </p:spPr>
      </p:pic>
      <p:sp>
        <p:nvSpPr>
          <p:cNvPr id="9" name="TextBox 8">
            <a:extLst>
              <a:ext uri="{FF2B5EF4-FFF2-40B4-BE49-F238E27FC236}">
                <a16:creationId xmlns:a16="http://schemas.microsoft.com/office/drawing/2014/main" id="{B8F5A261-C524-487E-B8A0-18A495EB69DD}"/>
              </a:ext>
            </a:extLst>
          </p:cNvPr>
          <p:cNvSpPr txBox="1"/>
          <p:nvPr/>
        </p:nvSpPr>
        <p:spPr>
          <a:xfrm>
            <a:off x="8371840" y="1727200"/>
            <a:ext cx="255198" cy="369332"/>
          </a:xfrm>
          <a:prstGeom prst="rect">
            <a:avLst/>
          </a:prstGeom>
          <a:noFill/>
        </p:spPr>
        <p:txBody>
          <a:bodyPr wrap="none" rtlCol="0">
            <a:spAutoFit/>
          </a:bodyPr>
          <a:lstStyle/>
          <a:p>
            <a:r>
              <a:rPr lang="en-US" dirty="0">
                <a:solidFill>
                  <a:srgbClr val="FF0000"/>
                </a:solidFill>
              </a:rPr>
              <a:t>(</a:t>
            </a:r>
          </a:p>
        </p:txBody>
      </p:sp>
      <p:sp>
        <p:nvSpPr>
          <p:cNvPr id="10" name="TextBox 9">
            <a:extLst>
              <a:ext uri="{FF2B5EF4-FFF2-40B4-BE49-F238E27FC236}">
                <a16:creationId xmlns:a16="http://schemas.microsoft.com/office/drawing/2014/main" id="{05097160-5325-411E-BFC7-D78E46A845A0}"/>
              </a:ext>
            </a:extLst>
          </p:cNvPr>
          <p:cNvSpPr txBox="1"/>
          <p:nvPr/>
        </p:nvSpPr>
        <p:spPr>
          <a:xfrm>
            <a:off x="9011920" y="1940560"/>
            <a:ext cx="255198" cy="369332"/>
          </a:xfrm>
          <a:prstGeom prst="rect">
            <a:avLst/>
          </a:prstGeom>
          <a:noFill/>
        </p:spPr>
        <p:txBody>
          <a:bodyPr wrap="none" rtlCol="0">
            <a:spAutoFit/>
          </a:bodyPr>
          <a:lstStyle/>
          <a:p>
            <a:r>
              <a:rPr lang="en-US" dirty="0">
                <a:solidFill>
                  <a:srgbClr val="FF0000"/>
                </a:solidFill>
              </a:rPr>
              <a:t>)</a:t>
            </a:r>
          </a:p>
        </p:txBody>
      </p:sp>
    </p:spTree>
    <p:extLst>
      <p:ext uri="{BB962C8B-B14F-4D97-AF65-F5344CB8AC3E}">
        <p14:creationId xmlns:p14="http://schemas.microsoft.com/office/powerpoint/2010/main" val="1446605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2AFE-6595-4A9C-8FC3-0E02F27650E2}"/>
              </a:ext>
            </a:extLst>
          </p:cNvPr>
          <p:cNvSpPr>
            <a:spLocks noGrp="1"/>
          </p:cNvSpPr>
          <p:nvPr>
            <p:ph type="title"/>
          </p:nvPr>
        </p:nvSpPr>
        <p:spPr>
          <a:xfrm>
            <a:off x="838200" y="-2620"/>
            <a:ext cx="10515600" cy="1325563"/>
          </a:xfrm>
        </p:spPr>
        <p:txBody>
          <a:bodyPr/>
          <a:lstStyle/>
          <a:p>
            <a:r>
              <a:rPr lang="en-US" dirty="0"/>
              <a:t>Person Parser Results</a:t>
            </a:r>
          </a:p>
        </p:txBody>
      </p:sp>
      <p:pic>
        <p:nvPicPr>
          <p:cNvPr id="7" name="Picture 6">
            <a:extLst>
              <a:ext uri="{FF2B5EF4-FFF2-40B4-BE49-F238E27FC236}">
                <a16:creationId xmlns:a16="http://schemas.microsoft.com/office/drawing/2014/main" id="{A2828E8B-29B0-414C-82D1-7AB33733CE91}"/>
              </a:ext>
            </a:extLst>
          </p:cNvPr>
          <p:cNvPicPr>
            <a:picLocks noChangeAspect="1"/>
          </p:cNvPicPr>
          <p:nvPr/>
        </p:nvPicPr>
        <p:blipFill>
          <a:blip r:embed="rId3"/>
          <a:stretch>
            <a:fillRect/>
          </a:stretch>
        </p:blipFill>
        <p:spPr>
          <a:xfrm>
            <a:off x="8934073" y="139149"/>
            <a:ext cx="2739553" cy="2663874"/>
          </a:xfrm>
          <a:prstGeom prst="rect">
            <a:avLst/>
          </a:prstGeom>
        </p:spPr>
      </p:pic>
      <p:pic>
        <p:nvPicPr>
          <p:cNvPr id="17" name="Picture 16">
            <a:extLst>
              <a:ext uri="{FF2B5EF4-FFF2-40B4-BE49-F238E27FC236}">
                <a16:creationId xmlns:a16="http://schemas.microsoft.com/office/drawing/2014/main" id="{53B3D18F-BADC-4C0B-AE14-AF3FAE69B150}"/>
              </a:ext>
            </a:extLst>
          </p:cNvPr>
          <p:cNvPicPr>
            <a:picLocks noChangeAspect="1"/>
          </p:cNvPicPr>
          <p:nvPr/>
        </p:nvPicPr>
        <p:blipFill>
          <a:blip r:embed="rId4"/>
          <a:stretch>
            <a:fillRect/>
          </a:stretch>
        </p:blipFill>
        <p:spPr>
          <a:xfrm>
            <a:off x="389859" y="1083364"/>
            <a:ext cx="2640532" cy="5436705"/>
          </a:xfrm>
          <a:prstGeom prst="rect">
            <a:avLst/>
          </a:prstGeom>
        </p:spPr>
      </p:pic>
      <p:pic>
        <p:nvPicPr>
          <p:cNvPr id="19" name="Picture 18">
            <a:extLst>
              <a:ext uri="{FF2B5EF4-FFF2-40B4-BE49-F238E27FC236}">
                <a16:creationId xmlns:a16="http://schemas.microsoft.com/office/drawing/2014/main" id="{B721FFEC-BACC-4029-BD3F-FD37620C7153}"/>
              </a:ext>
            </a:extLst>
          </p:cNvPr>
          <p:cNvPicPr>
            <a:picLocks noChangeAspect="1"/>
          </p:cNvPicPr>
          <p:nvPr/>
        </p:nvPicPr>
        <p:blipFill>
          <a:blip r:embed="rId5"/>
          <a:stretch>
            <a:fillRect/>
          </a:stretch>
        </p:blipFill>
        <p:spPr>
          <a:xfrm>
            <a:off x="3180617" y="1093303"/>
            <a:ext cx="2633775" cy="4464569"/>
          </a:xfrm>
          <a:prstGeom prst="rect">
            <a:avLst/>
          </a:prstGeom>
        </p:spPr>
      </p:pic>
      <p:pic>
        <p:nvPicPr>
          <p:cNvPr id="21" name="Picture 20">
            <a:extLst>
              <a:ext uri="{FF2B5EF4-FFF2-40B4-BE49-F238E27FC236}">
                <a16:creationId xmlns:a16="http://schemas.microsoft.com/office/drawing/2014/main" id="{8240D926-A908-499A-B9DF-0DE395EC03A6}"/>
              </a:ext>
            </a:extLst>
          </p:cNvPr>
          <p:cNvPicPr>
            <a:picLocks noChangeAspect="1"/>
          </p:cNvPicPr>
          <p:nvPr/>
        </p:nvPicPr>
        <p:blipFill>
          <a:blip r:embed="rId6"/>
          <a:stretch>
            <a:fillRect/>
          </a:stretch>
        </p:blipFill>
        <p:spPr>
          <a:xfrm>
            <a:off x="5922480" y="1106142"/>
            <a:ext cx="2645050" cy="2852958"/>
          </a:xfrm>
          <a:prstGeom prst="rect">
            <a:avLst/>
          </a:prstGeom>
        </p:spPr>
      </p:pic>
      <p:pic>
        <p:nvPicPr>
          <p:cNvPr id="23" name="Picture 22">
            <a:extLst>
              <a:ext uri="{FF2B5EF4-FFF2-40B4-BE49-F238E27FC236}">
                <a16:creationId xmlns:a16="http://schemas.microsoft.com/office/drawing/2014/main" id="{48C1BAEE-527C-4CEA-8F24-A2B56F628BE9}"/>
              </a:ext>
            </a:extLst>
          </p:cNvPr>
          <p:cNvPicPr>
            <a:picLocks noChangeAspect="1"/>
          </p:cNvPicPr>
          <p:nvPr/>
        </p:nvPicPr>
        <p:blipFill>
          <a:blip r:embed="rId7"/>
          <a:stretch>
            <a:fillRect/>
          </a:stretch>
        </p:blipFill>
        <p:spPr>
          <a:xfrm>
            <a:off x="9087215" y="3051313"/>
            <a:ext cx="2638888" cy="3209303"/>
          </a:xfrm>
          <a:prstGeom prst="rect">
            <a:avLst/>
          </a:prstGeom>
        </p:spPr>
      </p:pic>
      <p:pic>
        <p:nvPicPr>
          <p:cNvPr id="25" name="Picture 24">
            <a:extLst>
              <a:ext uri="{FF2B5EF4-FFF2-40B4-BE49-F238E27FC236}">
                <a16:creationId xmlns:a16="http://schemas.microsoft.com/office/drawing/2014/main" id="{203E6C4B-B9AC-4E79-B00D-FBFE34A3200F}"/>
              </a:ext>
            </a:extLst>
          </p:cNvPr>
          <p:cNvPicPr>
            <a:picLocks noChangeAspect="1"/>
          </p:cNvPicPr>
          <p:nvPr/>
        </p:nvPicPr>
        <p:blipFill>
          <a:blip r:embed="rId8"/>
          <a:stretch>
            <a:fillRect/>
          </a:stretch>
        </p:blipFill>
        <p:spPr>
          <a:xfrm>
            <a:off x="5952297" y="4230343"/>
            <a:ext cx="2628974" cy="2100883"/>
          </a:xfrm>
          <a:prstGeom prst="rect">
            <a:avLst/>
          </a:prstGeom>
        </p:spPr>
      </p:pic>
    </p:spTree>
    <p:extLst>
      <p:ext uri="{BB962C8B-B14F-4D97-AF65-F5344CB8AC3E}">
        <p14:creationId xmlns:p14="http://schemas.microsoft.com/office/powerpoint/2010/main" val="2837640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42793A-EB5D-4630-9F23-AF70887EC072}"/>
              </a:ext>
            </a:extLst>
          </p:cNvPr>
          <p:cNvSpPr txBox="1">
            <a:spLocks/>
          </p:cNvSpPr>
          <p:nvPr/>
        </p:nvSpPr>
        <p:spPr>
          <a:xfrm>
            <a:off x="838200" y="-2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ChildOf Parser</a:t>
            </a:r>
          </a:p>
        </p:txBody>
      </p:sp>
      <p:pic>
        <p:nvPicPr>
          <p:cNvPr id="4" name="Picture 3">
            <a:extLst>
              <a:ext uri="{FF2B5EF4-FFF2-40B4-BE49-F238E27FC236}">
                <a16:creationId xmlns:a16="http://schemas.microsoft.com/office/drawing/2014/main" id="{10D757CB-98D9-4FB2-93F5-71873E8ABCC4}"/>
              </a:ext>
            </a:extLst>
          </p:cNvPr>
          <p:cNvPicPr>
            <a:picLocks noChangeAspect="1"/>
          </p:cNvPicPr>
          <p:nvPr/>
        </p:nvPicPr>
        <p:blipFill>
          <a:blip r:embed="rId3"/>
          <a:stretch>
            <a:fillRect/>
          </a:stretch>
        </p:blipFill>
        <p:spPr>
          <a:xfrm>
            <a:off x="631511" y="2623855"/>
            <a:ext cx="6551470" cy="3095118"/>
          </a:xfrm>
          <a:prstGeom prst="rect">
            <a:avLst/>
          </a:prstGeom>
        </p:spPr>
      </p:pic>
      <p:sp>
        <p:nvSpPr>
          <p:cNvPr id="5" name="Freeform: Shape 4">
            <a:extLst>
              <a:ext uri="{FF2B5EF4-FFF2-40B4-BE49-F238E27FC236}">
                <a16:creationId xmlns:a16="http://schemas.microsoft.com/office/drawing/2014/main" id="{9ACB7880-AA92-42EB-8301-1B3A3706DBD7}"/>
              </a:ext>
            </a:extLst>
          </p:cNvPr>
          <p:cNvSpPr/>
          <p:nvPr/>
        </p:nvSpPr>
        <p:spPr>
          <a:xfrm>
            <a:off x="1759000" y="3959745"/>
            <a:ext cx="1371826" cy="1780134"/>
          </a:xfrm>
          <a:custGeom>
            <a:avLst/>
            <a:gdLst>
              <a:gd name="connsiteX0" fmla="*/ 338157 w 1371826"/>
              <a:gd name="connsiteY0" fmla="*/ 1759227 h 1780134"/>
              <a:gd name="connsiteX1" fmla="*/ 546878 w 1371826"/>
              <a:gd name="connsiteY1" fmla="*/ 1739348 h 1780134"/>
              <a:gd name="connsiteX2" fmla="*/ 596574 w 1371826"/>
              <a:gd name="connsiteY2" fmla="*/ 1729409 h 1780134"/>
              <a:gd name="connsiteX3" fmla="*/ 666148 w 1371826"/>
              <a:gd name="connsiteY3" fmla="*/ 1689653 h 1780134"/>
              <a:gd name="connsiteX4" fmla="*/ 705904 w 1371826"/>
              <a:gd name="connsiteY4" fmla="*/ 1659835 h 1780134"/>
              <a:gd name="connsiteX5" fmla="*/ 795357 w 1371826"/>
              <a:gd name="connsiteY5" fmla="*/ 1610140 h 1780134"/>
              <a:gd name="connsiteX6" fmla="*/ 835113 w 1371826"/>
              <a:gd name="connsiteY6" fmla="*/ 1540566 h 1780134"/>
              <a:gd name="connsiteX7" fmla="*/ 874870 w 1371826"/>
              <a:gd name="connsiteY7" fmla="*/ 1461053 h 1780134"/>
              <a:gd name="connsiteX8" fmla="*/ 924565 w 1371826"/>
              <a:gd name="connsiteY8" fmla="*/ 1391479 h 1780134"/>
              <a:gd name="connsiteX9" fmla="*/ 964322 w 1371826"/>
              <a:gd name="connsiteY9" fmla="*/ 1311966 h 1780134"/>
              <a:gd name="connsiteX10" fmla="*/ 1004078 w 1371826"/>
              <a:gd name="connsiteY10" fmla="*/ 1202635 h 1780134"/>
              <a:gd name="connsiteX11" fmla="*/ 1023957 w 1371826"/>
              <a:gd name="connsiteY11" fmla="*/ 1143000 h 1780134"/>
              <a:gd name="connsiteX12" fmla="*/ 1033896 w 1371826"/>
              <a:gd name="connsiteY12" fmla="*/ 1103244 h 1780134"/>
              <a:gd name="connsiteX13" fmla="*/ 1053774 w 1371826"/>
              <a:gd name="connsiteY13" fmla="*/ 1063487 h 1780134"/>
              <a:gd name="connsiteX14" fmla="*/ 1073652 w 1371826"/>
              <a:gd name="connsiteY14" fmla="*/ 983974 h 1780134"/>
              <a:gd name="connsiteX15" fmla="*/ 1093530 w 1371826"/>
              <a:gd name="connsiteY15" fmla="*/ 954157 h 1780134"/>
              <a:gd name="connsiteX16" fmla="*/ 1133287 w 1371826"/>
              <a:gd name="connsiteY16" fmla="*/ 864705 h 1780134"/>
              <a:gd name="connsiteX17" fmla="*/ 1173043 w 1371826"/>
              <a:gd name="connsiteY17" fmla="*/ 795131 h 1780134"/>
              <a:gd name="connsiteX18" fmla="*/ 1212800 w 1371826"/>
              <a:gd name="connsiteY18" fmla="*/ 725557 h 1780134"/>
              <a:gd name="connsiteX19" fmla="*/ 1222739 w 1371826"/>
              <a:gd name="connsiteY19" fmla="*/ 675861 h 1780134"/>
              <a:gd name="connsiteX20" fmla="*/ 1242617 w 1371826"/>
              <a:gd name="connsiteY20" fmla="*/ 646044 h 1780134"/>
              <a:gd name="connsiteX21" fmla="*/ 1272435 w 1371826"/>
              <a:gd name="connsiteY21" fmla="*/ 596348 h 1780134"/>
              <a:gd name="connsiteX22" fmla="*/ 1292313 w 1371826"/>
              <a:gd name="connsiteY22" fmla="*/ 536713 h 1780134"/>
              <a:gd name="connsiteX23" fmla="*/ 1312191 w 1371826"/>
              <a:gd name="connsiteY23" fmla="*/ 506896 h 1780134"/>
              <a:gd name="connsiteX24" fmla="*/ 1322130 w 1371826"/>
              <a:gd name="connsiteY24" fmla="*/ 477079 h 1780134"/>
              <a:gd name="connsiteX25" fmla="*/ 1351948 w 1371826"/>
              <a:gd name="connsiteY25" fmla="*/ 397566 h 1780134"/>
              <a:gd name="connsiteX26" fmla="*/ 1371826 w 1371826"/>
              <a:gd name="connsiteY26" fmla="*/ 298174 h 1780134"/>
              <a:gd name="connsiteX27" fmla="*/ 1361887 w 1371826"/>
              <a:gd name="connsiteY27" fmla="*/ 149087 h 1780134"/>
              <a:gd name="connsiteX28" fmla="*/ 1282374 w 1371826"/>
              <a:gd name="connsiteY28" fmla="*/ 79513 h 1780134"/>
              <a:gd name="connsiteX29" fmla="*/ 1252557 w 1371826"/>
              <a:gd name="connsiteY29" fmla="*/ 49696 h 1780134"/>
              <a:gd name="connsiteX30" fmla="*/ 1192922 w 1371826"/>
              <a:gd name="connsiteY30" fmla="*/ 29818 h 1780134"/>
              <a:gd name="connsiteX31" fmla="*/ 1153165 w 1371826"/>
              <a:gd name="connsiteY31" fmla="*/ 19879 h 1780134"/>
              <a:gd name="connsiteX32" fmla="*/ 1123348 w 1371826"/>
              <a:gd name="connsiteY32" fmla="*/ 9940 h 1780134"/>
              <a:gd name="connsiteX33" fmla="*/ 1073652 w 1371826"/>
              <a:gd name="connsiteY33" fmla="*/ 0 h 1780134"/>
              <a:gd name="connsiteX34" fmla="*/ 795357 w 1371826"/>
              <a:gd name="connsiteY34" fmla="*/ 9940 h 1780134"/>
              <a:gd name="connsiteX35" fmla="*/ 765539 w 1371826"/>
              <a:gd name="connsiteY35" fmla="*/ 29818 h 1780134"/>
              <a:gd name="connsiteX36" fmla="*/ 735722 w 1371826"/>
              <a:gd name="connsiteY36" fmla="*/ 39757 h 1780134"/>
              <a:gd name="connsiteX37" fmla="*/ 656209 w 1371826"/>
              <a:gd name="connsiteY37" fmla="*/ 99392 h 1780134"/>
              <a:gd name="connsiteX38" fmla="*/ 586635 w 1371826"/>
              <a:gd name="connsiteY38" fmla="*/ 159027 h 1780134"/>
              <a:gd name="connsiteX39" fmla="*/ 517061 w 1371826"/>
              <a:gd name="connsiteY39" fmla="*/ 278296 h 1780134"/>
              <a:gd name="connsiteX40" fmla="*/ 507122 w 1371826"/>
              <a:gd name="connsiteY40" fmla="*/ 318053 h 1780134"/>
              <a:gd name="connsiteX41" fmla="*/ 467365 w 1371826"/>
              <a:gd name="connsiteY41" fmla="*/ 407505 h 1780134"/>
              <a:gd name="connsiteX42" fmla="*/ 457426 w 1371826"/>
              <a:gd name="connsiteY42" fmla="*/ 467140 h 1780134"/>
              <a:gd name="connsiteX43" fmla="*/ 447487 w 1371826"/>
              <a:gd name="connsiteY43" fmla="*/ 516835 h 1780134"/>
              <a:gd name="connsiteX44" fmla="*/ 437548 w 1371826"/>
              <a:gd name="connsiteY44" fmla="*/ 596348 h 1780134"/>
              <a:gd name="connsiteX45" fmla="*/ 407730 w 1371826"/>
              <a:gd name="connsiteY45" fmla="*/ 705679 h 1780134"/>
              <a:gd name="connsiteX46" fmla="*/ 397791 w 1371826"/>
              <a:gd name="connsiteY46" fmla="*/ 765313 h 1780134"/>
              <a:gd name="connsiteX47" fmla="*/ 387852 w 1371826"/>
              <a:gd name="connsiteY47" fmla="*/ 805070 h 1780134"/>
              <a:gd name="connsiteX48" fmla="*/ 377913 w 1371826"/>
              <a:gd name="connsiteY48" fmla="*/ 954157 h 1780134"/>
              <a:gd name="connsiteX49" fmla="*/ 338157 w 1371826"/>
              <a:gd name="connsiteY49" fmla="*/ 1003853 h 1780134"/>
              <a:gd name="connsiteX50" fmla="*/ 308339 w 1371826"/>
              <a:gd name="connsiteY50" fmla="*/ 1043609 h 1780134"/>
              <a:gd name="connsiteX51" fmla="*/ 278522 w 1371826"/>
              <a:gd name="connsiteY51" fmla="*/ 1073427 h 1780134"/>
              <a:gd name="connsiteX52" fmla="*/ 258643 w 1371826"/>
              <a:gd name="connsiteY52" fmla="*/ 1113183 h 1780134"/>
              <a:gd name="connsiteX53" fmla="*/ 228826 w 1371826"/>
              <a:gd name="connsiteY53" fmla="*/ 1133061 h 1780134"/>
              <a:gd name="connsiteX54" fmla="*/ 179130 w 1371826"/>
              <a:gd name="connsiteY54" fmla="*/ 1182757 h 1780134"/>
              <a:gd name="connsiteX55" fmla="*/ 159252 w 1371826"/>
              <a:gd name="connsiteY55" fmla="*/ 1222513 h 1780134"/>
              <a:gd name="connsiteX56" fmla="*/ 119496 w 1371826"/>
              <a:gd name="connsiteY56" fmla="*/ 1282148 h 1780134"/>
              <a:gd name="connsiteX57" fmla="*/ 79739 w 1371826"/>
              <a:gd name="connsiteY57" fmla="*/ 1351722 h 1780134"/>
              <a:gd name="connsiteX58" fmla="*/ 69800 w 1371826"/>
              <a:gd name="connsiteY58" fmla="*/ 1381540 h 1780134"/>
              <a:gd name="connsiteX59" fmla="*/ 39983 w 1371826"/>
              <a:gd name="connsiteY59" fmla="*/ 1441174 h 1780134"/>
              <a:gd name="connsiteX60" fmla="*/ 30043 w 1371826"/>
              <a:gd name="connsiteY60" fmla="*/ 1480931 h 1780134"/>
              <a:gd name="connsiteX61" fmla="*/ 20104 w 1371826"/>
              <a:gd name="connsiteY61" fmla="*/ 1510748 h 1780134"/>
              <a:gd name="connsiteX62" fmla="*/ 226 w 1371826"/>
              <a:gd name="connsiteY62" fmla="*/ 1580322 h 1780134"/>
              <a:gd name="connsiteX63" fmla="*/ 10165 w 1371826"/>
              <a:gd name="connsiteY63" fmla="*/ 1759227 h 1780134"/>
              <a:gd name="connsiteX64" fmla="*/ 59861 w 1371826"/>
              <a:gd name="connsiteY64" fmla="*/ 1779105 h 1780134"/>
              <a:gd name="connsiteX65" fmla="*/ 338157 w 1371826"/>
              <a:gd name="connsiteY65" fmla="*/ 1759227 h 17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71826" h="1780134">
                <a:moveTo>
                  <a:pt x="338157" y="1759227"/>
                </a:moveTo>
                <a:cubicBezTo>
                  <a:pt x="419326" y="1752601"/>
                  <a:pt x="470397" y="1751114"/>
                  <a:pt x="546878" y="1739348"/>
                </a:cubicBezTo>
                <a:cubicBezTo>
                  <a:pt x="563575" y="1736779"/>
                  <a:pt x="580009" y="1732722"/>
                  <a:pt x="596574" y="1729409"/>
                </a:cubicBezTo>
                <a:cubicBezTo>
                  <a:pt x="740711" y="1621306"/>
                  <a:pt x="559898" y="1750368"/>
                  <a:pt x="666148" y="1689653"/>
                </a:cubicBezTo>
                <a:cubicBezTo>
                  <a:pt x="680531" y="1681434"/>
                  <a:pt x="692121" y="1669024"/>
                  <a:pt x="705904" y="1659835"/>
                </a:cubicBezTo>
                <a:cubicBezTo>
                  <a:pt x="743341" y="1634877"/>
                  <a:pt x="757468" y="1629084"/>
                  <a:pt x="795357" y="1610140"/>
                </a:cubicBezTo>
                <a:cubicBezTo>
                  <a:pt x="817299" y="1544311"/>
                  <a:pt x="788314" y="1620793"/>
                  <a:pt x="835113" y="1540566"/>
                </a:cubicBezTo>
                <a:cubicBezTo>
                  <a:pt x="850044" y="1514970"/>
                  <a:pt x="857091" y="1484759"/>
                  <a:pt x="874870" y="1461053"/>
                </a:cubicBezTo>
                <a:cubicBezTo>
                  <a:pt x="881620" y="1452052"/>
                  <a:pt x="917300" y="1406010"/>
                  <a:pt x="924565" y="1391479"/>
                </a:cubicBezTo>
                <a:cubicBezTo>
                  <a:pt x="973190" y="1294228"/>
                  <a:pt x="918269" y="1381042"/>
                  <a:pt x="964322" y="1311966"/>
                </a:cubicBezTo>
                <a:cubicBezTo>
                  <a:pt x="1022309" y="1138003"/>
                  <a:pt x="948774" y="1354721"/>
                  <a:pt x="1004078" y="1202635"/>
                </a:cubicBezTo>
                <a:cubicBezTo>
                  <a:pt x="1011239" y="1182943"/>
                  <a:pt x="1017936" y="1163070"/>
                  <a:pt x="1023957" y="1143000"/>
                </a:cubicBezTo>
                <a:cubicBezTo>
                  <a:pt x="1027882" y="1129916"/>
                  <a:pt x="1029100" y="1116034"/>
                  <a:pt x="1033896" y="1103244"/>
                </a:cubicBezTo>
                <a:cubicBezTo>
                  <a:pt x="1039098" y="1089371"/>
                  <a:pt x="1047938" y="1077106"/>
                  <a:pt x="1053774" y="1063487"/>
                </a:cubicBezTo>
                <a:cubicBezTo>
                  <a:pt x="1090562" y="977648"/>
                  <a:pt x="1026980" y="1108435"/>
                  <a:pt x="1073652" y="983974"/>
                </a:cubicBezTo>
                <a:cubicBezTo>
                  <a:pt x="1077846" y="972789"/>
                  <a:pt x="1086904" y="964096"/>
                  <a:pt x="1093530" y="954157"/>
                </a:cubicBezTo>
                <a:cubicBezTo>
                  <a:pt x="1109735" y="889341"/>
                  <a:pt x="1094208" y="935048"/>
                  <a:pt x="1133287" y="864705"/>
                </a:cubicBezTo>
                <a:cubicBezTo>
                  <a:pt x="1175322" y="789042"/>
                  <a:pt x="1131390" y="857610"/>
                  <a:pt x="1173043" y="795131"/>
                </a:cubicBezTo>
                <a:cubicBezTo>
                  <a:pt x="1205578" y="664999"/>
                  <a:pt x="1153582" y="843995"/>
                  <a:pt x="1212800" y="725557"/>
                </a:cubicBezTo>
                <a:cubicBezTo>
                  <a:pt x="1220355" y="710447"/>
                  <a:pt x="1216807" y="691679"/>
                  <a:pt x="1222739" y="675861"/>
                </a:cubicBezTo>
                <a:cubicBezTo>
                  <a:pt x="1226933" y="664676"/>
                  <a:pt x="1237275" y="656728"/>
                  <a:pt x="1242617" y="646044"/>
                </a:cubicBezTo>
                <a:cubicBezTo>
                  <a:pt x="1268423" y="594434"/>
                  <a:pt x="1233609" y="635176"/>
                  <a:pt x="1272435" y="596348"/>
                </a:cubicBezTo>
                <a:cubicBezTo>
                  <a:pt x="1279061" y="576470"/>
                  <a:pt x="1283803" y="555861"/>
                  <a:pt x="1292313" y="536713"/>
                </a:cubicBezTo>
                <a:cubicBezTo>
                  <a:pt x="1297164" y="525797"/>
                  <a:pt x="1306849" y="517580"/>
                  <a:pt x="1312191" y="506896"/>
                </a:cubicBezTo>
                <a:cubicBezTo>
                  <a:pt x="1316876" y="497525"/>
                  <a:pt x="1318451" y="486889"/>
                  <a:pt x="1322130" y="477079"/>
                </a:cubicBezTo>
                <a:cubicBezTo>
                  <a:pt x="1327050" y="463958"/>
                  <a:pt x="1347436" y="417120"/>
                  <a:pt x="1351948" y="397566"/>
                </a:cubicBezTo>
                <a:cubicBezTo>
                  <a:pt x="1359545" y="364644"/>
                  <a:pt x="1371826" y="298174"/>
                  <a:pt x="1371826" y="298174"/>
                </a:cubicBezTo>
                <a:cubicBezTo>
                  <a:pt x="1368513" y="248478"/>
                  <a:pt x="1374562" y="197253"/>
                  <a:pt x="1361887" y="149087"/>
                </a:cubicBezTo>
                <a:cubicBezTo>
                  <a:pt x="1357134" y="131026"/>
                  <a:pt x="1295830" y="91047"/>
                  <a:pt x="1282374" y="79513"/>
                </a:cubicBezTo>
                <a:cubicBezTo>
                  <a:pt x="1271702" y="70365"/>
                  <a:pt x="1264844" y="56522"/>
                  <a:pt x="1252557" y="49696"/>
                </a:cubicBezTo>
                <a:cubicBezTo>
                  <a:pt x="1234240" y="39520"/>
                  <a:pt x="1213250" y="34900"/>
                  <a:pt x="1192922" y="29818"/>
                </a:cubicBezTo>
                <a:cubicBezTo>
                  <a:pt x="1179670" y="26505"/>
                  <a:pt x="1166300" y="23632"/>
                  <a:pt x="1153165" y="19879"/>
                </a:cubicBezTo>
                <a:cubicBezTo>
                  <a:pt x="1143091" y="17001"/>
                  <a:pt x="1133512" y="12481"/>
                  <a:pt x="1123348" y="9940"/>
                </a:cubicBezTo>
                <a:cubicBezTo>
                  <a:pt x="1106959" y="5843"/>
                  <a:pt x="1090217" y="3313"/>
                  <a:pt x="1073652" y="0"/>
                </a:cubicBezTo>
                <a:cubicBezTo>
                  <a:pt x="980887" y="3313"/>
                  <a:pt x="887750" y="999"/>
                  <a:pt x="795357" y="9940"/>
                </a:cubicBezTo>
                <a:cubicBezTo>
                  <a:pt x="783467" y="11091"/>
                  <a:pt x="776223" y="24476"/>
                  <a:pt x="765539" y="29818"/>
                </a:cubicBezTo>
                <a:cubicBezTo>
                  <a:pt x="756168" y="34503"/>
                  <a:pt x="745661" y="36444"/>
                  <a:pt x="735722" y="39757"/>
                </a:cubicBezTo>
                <a:lnTo>
                  <a:pt x="656209" y="99392"/>
                </a:lnTo>
                <a:cubicBezTo>
                  <a:pt x="653172" y="101729"/>
                  <a:pt x="597670" y="143262"/>
                  <a:pt x="586635" y="159027"/>
                </a:cubicBezTo>
                <a:cubicBezTo>
                  <a:pt x="546349" y="216579"/>
                  <a:pt x="542734" y="226951"/>
                  <a:pt x="517061" y="278296"/>
                </a:cubicBezTo>
                <a:cubicBezTo>
                  <a:pt x="513748" y="291548"/>
                  <a:pt x="512503" y="305497"/>
                  <a:pt x="507122" y="318053"/>
                </a:cubicBezTo>
                <a:cubicBezTo>
                  <a:pt x="467960" y="409429"/>
                  <a:pt x="504456" y="259137"/>
                  <a:pt x="467365" y="407505"/>
                </a:cubicBezTo>
                <a:cubicBezTo>
                  <a:pt x="462477" y="427056"/>
                  <a:pt x="461031" y="447313"/>
                  <a:pt x="457426" y="467140"/>
                </a:cubicBezTo>
                <a:cubicBezTo>
                  <a:pt x="454404" y="483761"/>
                  <a:pt x="450056" y="500138"/>
                  <a:pt x="447487" y="516835"/>
                </a:cubicBezTo>
                <a:cubicBezTo>
                  <a:pt x="443425" y="543235"/>
                  <a:pt x="442470" y="570095"/>
                  <a:pt x="437548" y="596348"/>
                </a:cubicBezTo>
                <a:cubicBezTo>
                  <a:pt x="427939" y="647599"/>
                  <a:pt x="421397" y="664679"/>
                  <a:pt x="407730" y="705679"/>
                </a:cubicBezTo>
                <a:cubicBezTo>
                  <a:pt x="404417" y="725557"/>
                  <a:pt x="401743" y="745552"/>
                  <a:pt x="397791" y="765313"/>
                </a:cubicBezTo>
                <a:cubicBezTo>
                  <a:pt x="395112" y="778708"/>
                  <a:pt x="389282" y="791485"/>
                  <a:pt x="387852" y="805070"/>
                </a:cubicBezTo>
                <a:cubicBezTo>
                  <a:pt x="382638" y="854602"/>
                  <a:pt x="386101" y="905029"/>
                  <a:pt x="377913" y="954157"/>
                </a:cubicBezTo>
                <a:cubicBezTo>
                  <a:pt x="374842" y="972585"/>
                  <a:pt x="349219" y="990579"/>
                  <a:pt x="338157" y="1003853"/>
                </a:cubicBezTo>
                <a:cubicBezTo>
                  <a:pt x="327552" y="1016579"/>
                  <a:pt x="319120" y="1031032"/>
                  <a:pt x="308339" y="1043609"/>
                </a:cubicBezTo>
                <a:cubicBezTo>
                  <a:pt x="299191" y="1054281"/>
                  <a:pt x="286692" y="1061989"/>
                  <a:pt x="278522" y="1073427"/>
                </a:cubicBezTo>
                <a:cubicBezTo>
                  <a:pt x="269910" y="1085484"/>
                  <a:pt x="268128" y="1101801"/>
                  <a:pt x="258643" y="1113183"/>
                </a:cubicBezTo>
                <a:cubicBezTo>
                  <a:pt x="250996" y="1122359"/>
                  <a:pt x="237816" y="1125195"/>
                  <a:pt x="228826" y="1133061"/>
                </a:cubicBezTo>
                <a:cubicBezTo>
                  <a:pt x="211195" y="1148488"/>
                  <a:pt x="179130" y="1182757"/>
                  <a:pt x="179130" y="1182757"/>
                </a:cubicBezTo>
                <a:cubicBezTo>
                  <a:pt x="172504" y="1196009"/>
                  <a:pt x="166875" y="1209808"/>
                  <a:pt x="159252" y="1222513"/>
                </a:cubicBezTo>
                <a:cubicBezTo>
                  <a:pt x="146960" y="1242999"/>
                  <a:pt x="130180" y="1260780"/>
                  <a:pt x="119496" y="1282148"/>
                </a:cubicBezTo>
                <a:cubicBezTo>
                  <a:pt x="94275" y="1332589"/>
                  <a:pt x="107836" y="1309577"/>
                  <a:pt x="79739" y="1351722"/>
                </a:cubicBezTo>
                <a:cubicBezTo>
                  <a:pt x="76426" y="1361661"/>
                  <a:pt x="74055" y="1371966"/>
                  <a:pt x="69800" y="1381540"/>
                </a:cubicBezTo>
                <a:cubicBezTo>
                  <a:pt x="60774" y="1401849"/>
                  <a:pt x="48237" y="1420539"/>
                  <a:pt x="39983" y="1441174"/>
                </a:cubicBezTo>
                <a:cubicBezTo>
                  <a:pt x="34910" y="1453857"/>
                  <a:pt x="33796" y="1467796"/>
                  <a:pt x="30043" y="1480931"/>
                </a:cubicBezTo>
                <a:cubicBezTo>
                  <a:pt x="27165" y="1491004"/>
                  <a:pt x="22982" y="1500674"/>
                  <a:pt x="20104" y="1510748"/>
                </a:cubicBezTo>
                <a:cubicBezTo>
                  <a:pt x="-4856" y="1598109"/>
                  <a:pt x="24056" y="1508832"/>
                  <a:pt x="226" y="1580322"/>
                </a:cubicBezTo>
                <a:cubicBezTo>
                  <a:pt x="3539" y="1639957"/>
                  <a:pt x="-6997" y="1702019"/>
                  <a:pt x="10165" y="1759227"/>
                </a:cubicBezTo>
                <a:cubicBezTo>
                  <a:pt x="15292" y="1776316"/>
                  <a:pt x="42052" y="1778026"/>
                  <a:pt x="59861" y="1779105"/>
                </a:cubicBezTo>
                <a:cubicBezTo>
                  <a:pt x="152456" y="1784717"/>
                  <a:pt x="256988" y="1765853"/>
                  <a:pt x="338157" y="1759227"/>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DF3F7E-5253-4A2C-B96F-21C28C707E70}"/>
              </a:ext>
            </a:extLst>
          </p:cNvPr>
          <p:cNvSpPr txBox="1"/>
          <p:nvPr/>
        </p:nvSpPr>
        <p:spPr>
          <a:xfrm>
            <a:off x="1272208" y="5868058"/>
            <a:ext cx="880369" cy="369332"/>
          </a:xfrm>
          <a:prstGeom prst="rect">
            <a:avLst/>
          </a:prstGeom>
          <a:noFill/>
        </p:spPr>
        <p:txBody>
          <a:bodyPr wrap="none" rtlCol="0">
            <a:spAutoFit/>
          </a:bodyPr>
          <a:lstStyle/>
          <a:p>
            <a:r>
              <a:rPr lang="en-US" dirty="0">
                <a:solidFill>
                  <a:srgbClr val="C00000"/>
                </a:solidFill>
              </a:rPr>
              <a:t>ChildOf</a:t>
            </a:r>
          </a:p>
        </p:txBody>
      </p:sp>
      <p:pic>
        <p:nvPicPr>
          <p:cNvPr id="8" name="Picture 7">
            <a:extLst>
              <a:ext uri="{FF2B5EF4-FFF2-40B4-BE49-F238E27FC236}">
                <a16:creationId xmlns:a16="http://schemas.microsoft.com/office/drawing/2014/main" id="{1D692CBB-FE0E-48B0-8D48-F68AD6B43112}"/>
              </a:ext>
            </a:extLst>
          </p:cNvPr>
          <p:cNvPicPr>
            <a:picLocks noChangeAspect="1"/>
          </p:cNvPicPr>
          <p:nvPr/>
        </p:nvPicPr>
        <p:blipFill>
          <a:blip r:embed="rId4"/>
          <a:stretch>
            <a:fillRect/>
          </a:stretch>
        </p:blipFill>
        <p:spPr>
          <a:xfrm>
            <a:off x="7335824" y="3095046"/>
            <a:ext cx="3405834" cy="1150746"/>
          </a:xfrm>
          <a:prstGeom prst="rect">
            <a:avLst/>
          </a:prstGeom>
        </p:spPr>
      </p:pic>
      <p:pic>
        <p:nvPicPr>
          <p:cNvPr id="18" name="Picture 17">
            <a:extLst>
              <a:ext uri="{FF2B5EF4-FFF2-40B4-BE49-F238E27FC236}">
                <a16:creationId xmlns:a16="http://schemas.microsoft.com/office/drawing/2014/main" id="{CF9136C5-979E-46BA-A75E-516A62F0A89A}"/>
              </a:ext>
            </a:extLst>
          </p:cNvPr>
          <p:cNvPicPr>
            <a:picLocks noChangeAspect="1"/>
          </p:cNvPicPr>
          <p:nvPr/>
        </p:nvPicPr>
        <p:blipFill>
          <a:blip r:embed="rId5"/>
          <a:stretch>
            <a:fillRect/>
          </a:stretch>
        </p:blipFill>
        <p:spPr>
          <a:xfrm>
            <a:off x="1005840" y="1516092"/>
            <a:ext cx="10251440" cy="500242"/>
          </a:xfrm>
          <a:prstGeom prst="rect">
            <a:avLst/>
          </a:prstGeom>
        </p:spPr>
      </p:pic>
    </p:spTree>
    <p:extLst>
      <p:ext uri="{BB962C8B-B14F-4D97-AF65-F5344CB8AC3E}">
        <p14:creationId xmlns:p14="http://schemas.microsoft.com/office/powerpoint/2010/main" val="4179003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42793A-EB5D-4630-9F23-AF70887EC072}"/>
              </a:ext>
            </a:extLst>
          </p:cNvPr>
          <p:cNvSpPr txBox="1">
            <a:spLocks/>
          </p:cNvSpPr>
          <p:nvPr/>
        </p:nvSpPr>
        <p:spPr>
          <a:xfrm>
            <a:off x="838200" y="-2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ChildOf Parser</a:t>
            </a:r>
          </a:p>
        </p:txBody>
      </p:sp>
      <p:pic>
        <p:nvPicPr>
          <p:cNvPr id="4" name="Picture 3">
            <a:extLst>
              <a:ext uri="{FF2B5EF4-FFF2-40B4-BE49-F238E27FC236}">
                <a16:creationId xmlns:a16="http://schemas.microsoft.com/office/drawing/2014/main" id="{10D757CB-98D9-4FB2-93F5-71873E8ABCC4}"/>
              </a:ext>
            </a:extLst>
          </p:cNvPr>
          <p:cNvPicPr>
            <a:picLocks noChangeAspect="1"/>
          </p:cNvPicPr>
          <p:nvPr/>
        </p:nvPicPr>
        <p:blipFill>
          <a:blip r:embed="rId2"/>
          <a:stretch>
            <a:fillRect/>
          </a:stretch>
        </p:blipFill>
        <p:spPr>
          <a:xfrm>
            <a:off x="631511" y="3050575"/>
            <a:ext cx="6551470" cy="3095118"/>
          </a:xfrm>
          <a:prstGeom prst="rect">
            <a:avLst/>
          </a:prstGeom>
        </p:spPr>
      </p:pic>
      <p:sp>
        <p:nvSpPr>
          <p:cNvPr id="5" name="Freeform: Shape 4">
            <a:extLst>
              <a:ext uri="{FF2B5EF4-FFF2-40B4-BE49-F238E27FC236}">
                <a16:creationId xmlns:a16="http://schemas.microsoft.com/office/drawing/2014/main" id="{9ACB7880-AA92-42EB-8301-1B3A3706DBD7}"/>
              </a:ext>
            </a:extLst>
          </p:cNvPr>
          <p:cNvSpPr/>
          <p:nvPr/>
        </p:nvSpPr>
        <p:spPr>
          <a:xfrm>
            <a:off x="1759000" y="4386465"/>
            <a:ext cx="1371826" cy="1780134"/>
          </a:xfrm>
          <a:custGeom>
            <a:avLst/>
            <a:gdLst>
              <a:gd name="connsiteX0" fmla="*/ 338157 w 1371826"/>
              <a:gd name="connsiteY0" fmla="*/ 1759227 h 1780134"/>
              <a:gd name="connsiteX1" fmla="*/ 546878 w 1371826"/>
              <a:gd name="connsiteY1" fmla="*/ 1739348 h 1780134"/>
              <a:gd name="connsiteX2" fmla="*/ 596574 w 1371826"/>
              <a:gd name="connsiteY2" fmla="*/ 1729409 h 1780134"/>
              <a:gd name="connsiteX3" fmla="*/ 666148 w 1371826"/>
              <a:gd name="connsiteY3" fmla="*/ 1689653 h 1780134"/>
              <a:gd name="connsiteX4" fmla="*/ 705904 w 1371826"/>
              <a:gd name="connsiteY4" fmla="*/ 1659835 h 1780134"/>
              <a:gd name="connsiteX5" fmla="*/ 795357 w 1371826"/>
              <a:gd name="connsiteY5" fmla="*/ 1610140 h 1780134"/>
              <a:gd name="connsiteX6" fmla="*/ 835113 w 1371826"/>
              <a:gd name="connsiteY6" fmla="*/ 1540566 h 1780134"/>
              <a:gd name="connsiteX7" fmla="*/ 874870 w 1371826"/>
              <a:gd name="connsiteY7" fmla="*/ 1461053 h 1780134"/>
              <a:gd name="connsiteX8" fmla="*/ 924565 w 1371826"/>
              <a:gd name="connsiteY8" fmla="*/ 1391479 h 1780134"/>
              <a:gd name="connsiteX9" fmla="*/ 964322 w 1371826"/>
              <a:gd name="connsiteY9" fmla="*/ 1311966 h 1780134"/>
              <a:gd name="connsiteX10" fmla="*/ 1004078 w 1371826"/>
              <a:gd name="connsiteY10" fmla="*/ 1202635 h 1780134"/>
              <a:gd name="connsiteX11" fmla="*/ 1023957 w 1371826"/>
              <a:gd name="connsiteY11" fmla="*/ 1143000 h 1780134"/>
              <a:gd name="connsiteX12" fmla="*/ 1033896 w 1371826"/>
              <a:gd name="connsiteY12" fmla="*/ 1103244 h 1780134"/>
              <a:gd name="connsiteX13" fmla="*/ 1053774 w 1371826"/>
              <a:gd name="connsiteY13" fmla="*/ 1063487 h 1780134"/>
              <a:gd name="connsiteX14" fmla="*/ 1073652 w 1371826"/>
              <a:gd name="connsiteY14" fmla="*/ 983974 h 1780134"/>
              <a:gd name="connsiteX15" fmla="*/ 1093530 w 1371826"/>
              <a:gd name="connsiteY15" fmla="*/ 954157 h 1780134"/>
              <a:gd name="connsiteX16" fmla="*/ 1133287 w 1371826"/>
              <a:gd name="connsiteY16" fmla="*/ 864705 h 1780134"/>
              <a:gd name="connsiteX17" fmla="*/ 1173043 w 1371826"/>
              <a:gd name="connsiteY17" fmla="*/ 795131 h 1780134"/>
              <a:gd name="connsiteX18" fmla="*/ 1212800 w 1371826"/>
              <a:gd name="connsiteY18" fmla="*/ 725557 h 1780134"/>
              <a:gd name="connsiteX19" fmla="*/ 1222739 w 1371826"/>
              <a:gd name="connsiteY19" fmla="*/ 675861 h 1780134"/>
              <a:gd name="connsiteX20" fmla="*/ 1242617 w 1371826"/>
              <a:gd name="connsiteY20" fmla="*/ 646044 h 1780134"/>
              <a:gd name="connsiteX21" fmla="*/ 1272435 w 1371826"/>
              <a:gd name="connsiteY21" fmla="*/ 596348 h 1780134"/>
              <a:gd name="connsiteX22" fmla="*/ 1292313 w 1371826"/>
              <a:gd name="connsiteY22" fmla="*/ 536713 h 1780134"/>
              <a:gd name="connsiteX23" fmla="*/ 1312191 w 1371826"/>
              <a:gd name="connsiteY23" fmla="*/ 506896 h 1780134"/>
              <a:gd name="connsiteX24" fmla="*/ 1322130 w 1371826"/>
              <a:gd name="connsiteY24" fmla="*/ 477079 h 1780134"/>
              <a:gd name="connsiteX25" fmla="*/ 1351948 w 1371826"/>
              <a:gd name="connsiteY25" fmla="*/ 397566 h 1780134"/>
              <a:gd name="connsiteX26" fmla="*/ 1371826 w 1371826"/>
              <a:gd name="connsiteY26" fmla="*/ 298174 h 1780134"/>
              <a:gd name="connsiteX27" fmla="*/ 1361887 w 1371826"/>
              <a:gd name="connsiteY27" fmla="*/ 149087 h 1780134"/>
              <a:gd name="connsiteX28" fmla="*/ 1282374 w 1371826"/>
              <a:gd name="connsiteY28" fmla="*/ 79513 h 1780134"/>
              <a:gd name="connsiteX29" fmla="*/ 1252557 w 1371826"/>
              <a:gd name="connsiteY29" fmla="*/ 49696 h 1780134"/>
              <a:gd name="connsiteX30" fmla="*/ 1192922 w 1371826"/>
              <a:gd name="connsiteY30" fmla="*/ 29818 h 1780134"/>
              <a:gd name="connsiteX31" fmla="*/ 1153165 w 1371826"/>
              <a:gd name="connsiteY31" fmla="*/ 19879 h 1780134"/>
              <a:gd name="connsiteX32" fmla="*/ 1123348 w 1371826"/>
              <a:gd name="connsiteY32" fmla="*/ 9940 h 1780134"/>
              <a:gd name="connsiteX33" fmla="*/ 1073652 w 1371826"/>
              <a:gd name="connsiteY33" fmla="*/ 0 h 1780134"/>
              <a:gd name="connsiteX34" fmla="*/ 795357 w 1371826"/>
              <a:gd name="connsiteY34" fmla="*/ 9940 h 1780134"/>
              <a:gd name="connsiteX35" fmla="*/ 765539 w 1371826"/>
              <a:gd name="connsiteY35" fmla="*/ 29818 h 1780134"/>
              <a:gd name="connsiteX36" fmla="*/ 735722 w 1371826"/>
              <a:gd name="connsiteY36" fmla="*/ 39757 h 1780134"/>
              <a:gd name="connsiteX37" fmla="*/ 656209 w 1371826"/>
              <a:gd name="connsiteY37" fmla="*/ 99392 h 1780134"/>
              <a:gd name="connsiteX38" fmla="*/ 586635 w 1371826"/>
              <a:gd name="connsiteY38" fmla="*/ 159027 h 1780134"/>
              <a:gd name="connsiteX39" fmla="*/ 517061 w 1371826"/>
              <a:gd name="connsiteY39" fmla="*/ 278296 h 1780134"/>
              <a:gd name="connsiteX40" fmla="*/ 507122 w 1371826"/>
              <a:gd name="connsiteY40" fmla="*/ 318053 h 1780134"/>
              <a:gd name="connsiteX41" fmla="*/ 467365 w 1371826"/>
              <a:gd name="connsiteY41" fmla="*/ 407505 h 1780134"/>
              <a:gd name="connsiteX42" fmla="*/ 457426 w 1371826"/>
              <a:gd name="connsiteY42" fmla="*/ 467140 h 1780134"/>
              <a:gd name="connsiteX43" fmla="*/ 447487 w 1371826"/>
              <a:gd name="connsiteY43" fmla="*/ 516835 h 1780134"/>
              <a:gd name="connsiteX44" fmla="*/ 437548 w 1371826"/>
              <a:gd name="connsiteY44" fmla="*/ 596348 h 1780134"/>
              <a:gd name="connsiteX45" fmla="*/ 407730 w 1371826"/>
              <a:gd name="connsiteY45" fmla="*/ 705679 h 1780134"/>
              <a:gd name="connsiteX46" fmla="*/ 397791 w 1371826"/>
              <a:gd name="connsiteY46" fmla="*/ 765313 h 1780134"/>
              <a:gd name="connsiteX47" fmla="*/ 387852 w 1371826"/>
              <a:gd name="connsiteY47" fmla="*/ 805070 h 1780134"/>
              <a:gd name="connsiteX48" fmla="*/ 377913 w 1371826"/>
              <a:gd name="connsiteY48" fmla="*/ 954157 h 1780134"/>
              <a:gd name="connsiteX49" fmla="*/ 338157 w 1371826"/>
              <a:gd name="connsiteY49" fmla="*/ 1003853 h 1780134"/>
              <a:gd name="connsiteX50" fmla="*/ 308339 w 1371826"/>
              <a:gd name="connsiteY50" fmla="*/ 1043609 h 1780134"/>
              <a:gd name="connsiteX51" fmla="*/ 278522 w 1371826"/>
              <a:gd name="connsiteY51" fmla="*/ 1073427 h 1780134"/>
              <a:gd name="connsiteX52" fmla="*/ 258643 w 1371826"/>
              <a:gd name="connsiteY52" fmla="*/ 1113183 h 1780134"/>
              <a:gd name="connsiteX53" fmla="*/ 228826 w 1371826"/>
              <a:gd name="connsiteY53" fmla="*/ 1133061 h 1780134"/>
              <a:gd name="connsiteX54" fmla="*/ 179130 w 1371826"/>
              <a:gd name="connsiteY54" fmla="*/ 1182757 h 1780134"/>
              <a:gd name="connsiteX55" fmla="*/ 159252 w 1371826"/>
              <a:gd name="connsiteY55" fmla="*/ 1222513 h 1780134"/>
              <a:gd name="connsiteX56" fmla="*/ 119496 w 1371826"/>
              <a:gd name="connsiteY56" fmla="*/ 1282148 h 1780134"/>
              <a:gd name="connsiteX57" fmla="*/ 79739 w 1371826"/>
              <a:gd name="connsiteY57" fmla="*/ 1351722 h 1780134"/>
              <a:gd name="connsiteX58" fmla="*/ 69800 w 1371826"/>
              <a:gd name="connsiteY58" fmla="*/ 1381540 h 1780134"/>
              <a:gd name="connsiteX59" fmla="*/ 39983 w 1371826"/>
              <a:gd name="connsiteY59" fmla="*/ 1441174 h 1780134"/>
              <a:gd name="connsiteX60" fmla="*/ 30043 w 1371826"/>
              <a:gd name="connsiteY60" fmla="*/ 1480931 h 1780134"/>
              <a:gd name="connsiteX61" fmla="*/ 20104 w 1371826"/>
              <a:gd name="connsiteY61" fmla="*/ 1510748 h 1780134"/>
              <a:gd name="connsiteX62" fmla="*/ 226 w 1371826"/>
              <a:gd name="connsiteY62" fmla="*/ 1580322 h 1780134"/>
              <a:gd name="connsiteX63" fmla="*/ 10165 w 1371826"/>
              <a:gd name="connsiteY63" fmla="*/ 1759227 h 1780134"/>
              <a:gd name="connsiteX64" fmla="*/ 59861 w 1371826"/>
              <a:gd name="connsiteY64" fmla="*/ 1779105 h 1780134"/>
              <a:gd name="connsiteX65" fmla="*/ 338157 w 1371826"/>
              <a:gd name="connsiteY65" fmla="*/ 1759227 h 17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71826" h="1780134">
                <a:moveTo>
                  <a:pt x="338157" y="1759227"/>
                </a:moveTo>
                <a:cubicBezTo>
                  <a:pt x="419326" y="1752601"/>
                  <a:pt x="470397" y="1751114"/>
                  <a:pt x="546878" y="1739348"/>
                </a:cubicBezTo>
                <a:cubicBezTo>
                  <a:pt x="563575" y="1736779"/>
                  <a:pt x="580009" y="1732722"/>
                  <a:pt x="596574" y="1729409"/>
                </a:cubicBezTo>
                <a:cubicBezTo>
                  <a:pt x="740711" y="1621306"/>
                  <a:pt x="559898" y="1750368"/>
                  <a:pt x="666148" y="1689653"/>
                </a:cubicBezTo>
                <a:cubicBezTo>
                  <a:pt x="680531" y="1681434"/>
                  <a:pt x="692121" y="1669024"/>
                  <a:pt x="705904" y="1659835"/>
                </a:cubicBezTo>
                <a:cubicBezTo>
                  <a:pt x="743341" y="1634877"/>
                  <a:pt x="757468" y="1629084"/>
                  <a:pt x="795357" y="1610140"/>
                </a:cubicBezTo>
                <a:cubicBezTo>
                  <a:pt x="817299" y="1544311"/>
                  <a:pt x="788314" y="1620793"/>
                  <a:pt x="835113" y="1540566"/>
                </a:cubicBezTo>
                <a:cubicBezTo>
                  <a:pt x="850044" y="1514970"/>
                  <a:pt x="857091" y="1484759"/>
                  <a:pt x="874870" y="1461053"/>
                </a:cubicBezTo>
                <a:cubicBezTo>
                  <a:pt x="881620" y="1452052"/>
                  <a:pt x="917300" y="1406010"/>
                  <a:pt x="924565" y="1391479"/>
                </a:cubicBezTo>
                <a:cubicBezTo>
                  <a:pt x="973190" y="1294228"/>
                  <a:pt x="918269" y="1381042"/>
                  <a:pt x="964322" y="1311966"/>
                </a:cubicBezTo>
                <a:cubicBezTo>
                  <a:pt x="1022309" y="1138003"/>
                  <a:pt x="948774" y="1354721"/>
                  <a:pt x="1004078" y="1202635"/>
                </a:cubicBezTo>
                <a:cubicBezTo>
                  <a:pt x="1011239" y="1182943"/>
                  <a:pt x="1017936" y="1163070"/>
                  <a:pt x="1023957" y="1143000"/>
                </a:cubicBezTo>
                <a:cubicBezTo>
                  <a:pt x="1027882" y="1129916"/>
                  <a:pt x="1029100" y="1116034"/>
                  <a:pt x="1033896" y="1103244"/>
                </a:cubicBezTo>
                <a:cubicBezTo>
                  <a:pt x="1039098" y="1089371"/>
                  <a:pt x="1047938" y="1077106"/>
                  <a:pt x="1053774" y="1063487"/>
                </a:cubicBezTo>
                <a:cubicBezTo>
                  <a:pt x="1090562" y="977648"/>
                  <a:pt x="1026980" y="1108435"/>
                  <a:pt x="1073652" y="983974"/>
                </a:cubicBezTo>
                <a:cubicBezTo>
                  <a:pt x="1077846" y="972789"/>
                  <a:pt x="1086904" y="964096"/>
                  <a:pt x="1093530" y="954157"/>
                </a:cubicBezTo>
                <a:cubicBezTo>
                  <a:pt x="1109735" y="889341"/>
                  <a:pt x="1094208" y="935048"/>
                  <a:pt x="1133287" y="864705"/>
                </a:cubicBezTo>
                <a:cubicBezTo>
                  <a:pt x="1175322" y="789042"/>
                  <a:pt x="1131390" y="857610"/>
                  <a:pt x="1173043" y="795131"/>
                </a:cubicBezTo>
                <a:cubicBezTo>
                  <a:pt x="1205578" y="664999"/>
                  <a:pt x="1153582" y="843995"/>
                  <a:pt x="1212800" y="725557"/>
                </a:cubicBezTo>
                <a:cubicBezTo>
                  <a:pt x="1220355" y="710447"/>
                  <a:pt x="1216807" y="691679"/>
                  <a:pt x="1222739" y="675861"/>
                </a:cubicBezTo>
                <a:cubicBezTo>
                  <a:pt x="1226933" y="664676"/>
                  <a:pt x="1237275" y="656728"/>
                  <a:pt x="1242617" y="646044"/>
                </a:cubicBezTo>
                <a:cubicBezTo>
                  <a:pt x="1268423" y="594434"/>
                  <a:pt x="1233609" y="635176"/>
                  <a:pt x="1272435" y="596348"/>
                </a:cubicBezTo>
                <a:cubicBezTo>
                  <a:pt x="1279061" y="576470"/>
                  <a:pt x="1283803" y="555861"/>
                  <a:pt x="1292313" y="536713"/>
                </a:cubicBezTo>
                <a:cubicBezTo>
                  <a:pt x="1297164" y="525797"/>
                  <a:pt x="1306849" y="517580"/>
                  <a:pt x="1312191" y="506896"/>
                </a:cubicBezTo>
                <a:cubicBezTo>
                  <a:pt x="1316876" y="497525"/>
                  <a:pt x="1318451" y="486889"/>
                  <a:pt x="1322130" y="477079"/>
                </a:cubicBezTo>
                <a:cubicBezTo>
                  <a:pt x="1327050" y="463958"/>
                  <a:pt x="1347436" y="417120"/>
                  <a:pt x="1351948" y="397566"/>
                </a:cubicBezTo>
                <a:cubicBezTo>
                  <a:pt x="1359545" y="364644"/>
                  <a:pt x="1371826" y="298174"/>
                  <a:pt x="1371826" y="298174"/>
                </a:cubicBezTo>
                <a:cubicBezTo>
                  <a:pt x="1368513" y="248478"/>
                  <a:pt x="1374562" y="197253"/>
                  <a:pt x="1361887" y="149087"/>
                </a:cubicBezTo>
                <a:cubicBezTo>
                  <a:pt x="1357134" y="131026"/>
                  <a:pt x="1295830" y="91047"/>
                  <a:pt x="1282374" y="79513"/>
                </a:cubicBezTo>
                <a:cubicBezTo>
                  <a:pt x="1271702" y="70365"/>
                  <a:pt x="1264844" y="56522"/>
                  <a:pt x="1252557" y="49696"/>
                </a:cubicBezTo>
                <a:cubicBezTo>
                  <a:pt x="1234240" y="39520"/>
                  <a:pt x="1213250" y="34900"/>
                  <a:pt x="1192922" y="29818"/>
                </a:cubicBezTo>
                <a:cubicBezTo>
                  <a:pt x="1179670" y="26505"/>
                  <a:pt x="1166300" y="23632"/>
                  <a:pt x="1153165" y="19879"/>
                </a:cubicBezTo>
                <a:cubicBezTo>
                  <a:pt x="1143091" y="17001"/>
                  <a:pt x="1133512" y="12481"/>
                  <a:pt x="1123348" y="9940"/>
                </a:cubicBezTo>
                <a:cubicBezTo>
                  <a:pt x="1106959" y="5843"/>
                  <a:pt x="1090217" y="3313"/>
                  <a:pt x="1073652" y="0"/>
                </a:cubicBezTo>
                <a:cubicBezTo>
                  <a:pt x="980887" y="3313"/>
                  <a:pt x="887750" y="999"/>
                  <a:pt x="795357" y="9940"/>
                </a:cubicBezTo>
                <a:cubicBezTo>
                  <a:pt x="783467" y="11091"/>
                  <a:pt x="776223" y="24476"/>
                  <a:pt x="765539" y="29818"/>
                </a:cubicBezTo>
                <a:cubicBezTo>
                  <a:pt x="756168" y="34503"/>
                  <a:pt x="745661" y="36444"/>
                  <a:pt x="735722" y="39757"/>
                </a:cubicBezTo>
                <a:lnTo>
                  <a:pt x="656209" y="99392"/>
                </a:lnTo>
                <a:cubicBezTo>
                  <a:pt x="653172" y="101729"/>
                  <a:pt x="597670" y="143262"/>
                  <a:pt x="586635" y="159027"/>
                </a:cubicBezTo>
                <a:cubicBezTo>
                  <a:pt x="546349" y="216579"/>
                  <a:pt x="542734" y="226951"/>
                  <a:pt x="517061" y="278296"/>
                </a:cubicBezTo>
                <a:cubicBezTo>
                  <a:pt x="513748" y="291548"/>
                  <a:pt x="512503" y="305497"/>
                  <a:pt x="507122" y="318053"/>
                </a:cubicBezTo>
                <a:cubicBezTo>
                  <a:pt x="467960" y="409429"/>
                  <a:pt x="504456" y="259137"/>
                  <a:pt x="467365" y="407505"/>
                </a:cubicBezTo>
                <a:cubicBezTo>
                  <a:pt x="462477" y="427056"/>
                  <a:pt x="461031" y="447313"/>
                  <a:pt x="457426" y="467140"/>
                </a:cubicBezTo>
                <a:cubicBezTo>
                  <a:pt x="454404" y="483761"/>
                  <a:pt x="450056" y="500138"/>
                  <a:pt x="447487" y="516835"/>
                </a:cubicBezTo>
                <a:cubicBezTo>
                  <a:pt x="443425" y="543235"/>
                  <a:pt x="442470" y="570095"/>
                  <a:pt x="437548" y="596348"/>
                </a:cubicBezTo>
                <a:cubicBezTo>
                  <a:pt x="427939" y="647599"/>
                  <a:pt x="421397" y="664679"/>
                  <a:pt x="407730" y="705679"/>
                </a:cubicBezTo>
                <a:cubicBezTo>
                  <a:pt x="404417" y="725557"/>
                  <a:pt x="401743" y="745552"/>
                  <a:pt x="397791" y="765313"/>
                </a:cubicBezTo>
                <a:cubicBezTo>
                  <a:pt x="395112" y="778708"/>
                  <a:pt x="389282" y="791485"/>
                  <a:pt x="387852" y="805070"/>
                </a:cubicBezTo>
                <a:cubicBezTo>
                  <a:pt x="382638" y="854602"/>
                  <a:pt x="386101" y="905029"/>
                  <a:pt x="377913" y="954157"/>
                </a:cubicBezTo>
                <a:cubicBezTo>
                  <a:pt x="374842" y="972585"/>
                  <a:pt x="349219" y="990579"/>
                  <a:pt x="338157" y="1003853"/>
                </a:cubicBezTo>
                <a:cubicBezTo>
                  <a:pt x="327552" y="1016579"/>
                  <a:pt x="319120" y="1031032"/>
                  <a:pt x="308339" y="1043609"/>
                </a:cubicBezTo>
                <a:cubicBezTo>
                  <a:pt x="299191" y="1054281"/>
                  <a:pt x="286692" y="1061989"/>
                  <a:pt x="278522" y="1073427"/>
                </a:cubicBezTo>
                <a:cubicBezTo>
                  <a:pt x="269910" y="1085484"/>
                  <a:pt x="268128" y="1101801"/>
                  <a:pt x="258643" y="1113183"/>
                </a:cubicBezTo>
                <a:cubicBezTo>
                  <a:pt x="250996" y="1122359"/>
                  <a:pt x="237816" y="1125195"/>
                  <a:pt x="228826" y="1133061"/>
                </a:cubicBezTo>
                <a:cubicBezTo>
                  <a:pt x="211195" y="1148488"/>
                  <a:pt x="179130" y="1182757"/>
                  <a:pt x="179130" y="1182757"/>
                </a:cubicBezTo>
                <a:cubicBezTo>
                  <a:pt x="172504" y="1196009"/>
                  <a:pt x="166875" y="1209808"/>
                  <a:pt x="159252" y="1222513"/>
                </a:cubicBezTo>
                <a:cubicBezTo>
                  <a:pt x="146960" y="1242999"/>
                  <a:pt x="130180" y="1260780"/>
                  <a:pt x="119496" y="1282148"/>
                </a:cubicBezTo>
                <a:cubicBezTo>
                  <a:pt x="94275" y="1332589"/>
                  <a:pt x="107836" y="1309577"/>
                  <a:pt x="79739" y="1351722"/>
                </a:cubicBezTo>
                <a:cubicBezTo>
                  <a:pt x="76426" y="1361661"/>
                  <a:pt x="74055" y="1371966"/>
                  <a:pt x="69800" y="1381540"/>
                </a:cubicBezTo>
                <a:cubicBezTo>
                  <a:pt x="60774" y="1401849"/>
                  <a:pt x="48237" y="1420539"/>
                  <a:pt x="39983" y="1441174"/>
                </a:cubicBezTo>
                <a:cubicBezTo>
                  <a:pt x="34910" y="1453857"/>
                  <a:pt x="33796" y="1467796"/>
                  <a:pt x="30043" y="1480931"/>
                </a:cubicBezTo>
                <a:cubicBezTo>
                  <a:pt x="27165" y="1491004"/>
                  <a:pt x="22982" y="1500674"/>
                  <a:pt x="20104" y="1510748"/>
                </a:cubicBezTo>
                <a:cubicBezTo>
                  <a:pt x="-4856" y="1598109"/>
                  <a:pt x="24056" y="1508832"/>
                  <a:pt x="226" y="1580322"/>
                </a:cubicBezTo>
                <a:cubicBezTo>
                  <a:pt x="3539" y="1639957"/>
                  <a:pt x="-6997" y="1702019"/>
                  <a:pt x="10165" y="1759227"/>
                </a:cubicBezTo>
                <a:cubicBezTo>
                  <a:pt x="15292" y="1776316"/>
                  <a:pt x="42052" y="1778026"/>
                  <a:pt x="59861" y="1779105"/>
                </a:cubicBezTo>
                <a:cubicBezTo>
                  <a:pt x="152456" y="1784717"/>
                  <a:pt x="256988" y="1765853"/>
                  <a:pt x="338157" y="1759227"/>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DF3F7E-5253-4A2C-B96F-21C28C707E70}"/>
              </a:ext>
            </a:extLst>
          </p:cNvPr>
          <p:cNvSpPr txBox="1"/>
          <p:nvPr/>
        </p:nvSpPr>
        <p:spPr>
          <a:xfrm>
            <a:off x="1272208" y="6294778"/>
            <a:ext cx="880369" cy="369332"/>
          </a:xfrm>
          <a:prstGeom prst="rect">
            <a:avLst/>
          </a:prstGeom>
          <a:noFill/>
        </p:spPr>
        <p:txBody>
          <a:bodyPr wrap="none" rtlCol="0">
            <a:spAutoFit/>
          </a:bodyPr>
          <a:lstStyle/>
          <a:p>
            <a:r>
              <a:rPr lang="en-US" dirty="0">
                <a:solidFill>
                  <a:srgbClr val="C00000"/>
                </a:solidFill>
              </a:rPr>
              <a:t>ChildOf</a:t>
            </a:r>
          </a:p>
        </p:txBody>
      </p:sp>
      <p:pic>
        <p:nvPicPr>
          <p:cNvPr id="14" name="Picture 13">
            <a:extLst>
              <a:ext uri="{FF2B5EF4-FFF2-40B4-BE49-F238E27FC236}">
                <a16:creationId xmlns:a16="http://schemas.microsoft.com/office/drawing/2014/main" id="{DF0B724A-1B1A-4ECF-9D62-CA6CC54E0143}"/>
              </a:ext>
            </a:extLst>
          </p:cNvPr>
          <p:cNvPicPr>
            <a:picLocks noChangeAspect="1"/>
          </p:cNvPicPr>
          <p:nvPr/>
        </p:nvPicPr>
        <p:blipFill>
          <a:blip r:embed="rId3"/>
          <a:stretch>
            <a:fillRect/>
          </a:stretch>
        </p:blipFill>
        <p:spPr>
          <a:xfrm>
            <a:off x="926147" y="1270318"/>
            <a:ext cx="8146733" cy="223106"/>
          </a:xfrm>
          <a:prstGeom prst="rect">
            <a:avLst/>
          </a:prstGeom>
        </p:spPr>
      </p:pic>
      <p:pic>
        <p:nvPicPr>
          <p:cNvPr id="16" name="Picture 15">
            <a:extLst>
              <a:ext uri="{FF2B5EF4-FFF2-40B4-BE49-F238E27FC236}">
                <a16:creationId xmlns:a16="http://schemas.microsoft.com/office/drawing/2014/main" id="{B1068636-5141-45A0-8423-27193BB2C0A3}"/>
              </a:ext>
            </a:extLst>
          </p:cNvPr>
          <p:cNvPicPr>
            <a:picLocks noChangeAspect="1"/>
          </p:cNvPicPr>
          <p:nvPr/>
        </p:nvPicPr>
        <p:blipFill>
          <a:blip r:embed="rId4"/>
          <a:stretch>
            <a:fillRect/>
          </a:stretch>
        </p:blipFill>
        <p:spPr>
          <a:xfrm>
            <a:off x="955039" y="1503680"/>
            <a:ext cx="9602443" cy="227971"/>
          </a:xfrm>
          <a:prstGeom prst="rect">
            <a:avLst/>
          </a:prstGeom>
        </p:spPr>
      </p:pic>
      <p:pic>
        <p:nvPicPr>
          <p:cNvPr id="7" name="Picture 6">
            <a:extLst>
              <a:ext uri="{FF2B5EF4-FFF2-40B4-BE49-F238E27FC236}">
                <a16:creationId xmlns:a16="http://schemas.microsoft.com/office/drawing/2014/main" id="{66D169BF-6374-4432-9E2F-07B8418F65D4}"/>
              </a:ext>
            </a:extLst>
          </p:cNvPr>
          <p:cNvPicPr>
            <a:picLocks noChangeAspect="1"/>
          </p:cNvPicPr>
          <p:nvPr/>
        </p:nvPicPr>
        <p:blipFill>
          <a:blip r:embed="rId5"/>
          <a:stretch>
            <a:fillRect/>
          </a:stretch>
        </p:blipFill>
        <p:spPr>
          <a:xfrm>
            <a:off x="962660" y="1964595"/>
            <a:ext cx="7246620" cy="242505"/>
          </a:xfrm>
          <a:prstGeom prst="rect">
            <a:avLst/>
          </a:prstGeom>
        </p:spPr>
      </p:pic>
      <p:pic>
        <p:nvPicPr>
          <p:cNvPr id="11" name="Picture 10">
            <a:extLst>
              <a:ext uri="{FF2B5EF4-FFF2-40B4-BE49-F238E27FC236}">
                <a16:creationId xmlns:a16="http://schemas.microsoft.com/office/drawing/2014/main" id="{AF8909F0-7DBE-4804-A3BE-8FC7B6B1E370}"/>
              </a:ext>
            </a:extLst>
          </p:cNvPr>
          <p:cNvPicPr>
            <a:picLocks noChangeAspect="1"/>
          </p:cNvPicPr>
          <p:nvPr/>
        </p:nvPicPr>
        <p:blipFill>
          <a:blip r:embed="rId6"/>
          <a:stretch>
            <a:fillRect/>
          </a:stretch>
        </p:blipFill>
        <p:spPr>
          <a:xfrm>
            <a:off x="956365" y="2207255"/>
            <a:ext cx="10569136" cy="363225"/>
          </a:xfrm>
          <a:prstGeom prst="rect">
            <a:avLst/>
          </a:prstGeom>
        </p:spPr>
      </p:pic>
      <p:sp>
        <p:nvSpPr>
          <p:cNvPr id="13" name="TextBox 12">
            <a:extLst>
              <a:ext uri="{FF2B5EF4-FFF2-40B4-BE49-F238E27FC236}">
                <a16:creationId xmlns:a16="http://schemas.microsoft.com/office/drawing/2014/main" id="{777B4562-75E4-40B2-8462-9033B830B34C}"/>
              </a:ext>
            </a:extLst>
          </p:cNvPr>
          <p:cNvSpPr txBox="1"/>
          <p:nvPr/>
        </p:nvSpPr>
        <p:spPr>
          <a:xfrm>
            <a:off x="7132320" y="1158240"/>
            <a:ext cx="255198" cy="369332"/>
          </a:xfrm>
          <a:prstGeom prst="rect">
            <a:avLst/>
          </a:prstGeom>
          <a:noFill/>
        </p:spPr>
        <p:txBody>
          <a:bodyPr wrap="none" rtlCol="0">
            <a:spAutoFit/>
          </a:bodyPr>
          <a:lstStyle/>
          <a:p>
            <a:r>
              <a:rPr lang="en-US" dirty="0">
                <a:solidFill>
                  <a:srgbClr val="FF0000"/>
                </a:solidFill>
              </a:rPr>
              <a:t>(</a:t>
            </a:r>
          </a:p>
        </p:txBody>
      </p:sp>
      <p:sp>
        <p:nvSpPr>
          <p:cNvPr id="15" name="TextBox 14">
            <a:extLst>
              <a:ext uri="{FF2B5EF4-FFF2-40B4-BE49-F238E27FC236}">
                <a16:creationId xmlns:a16="http://schemas.microsoft.com/office/drawing/2014/main" id="{E47C4B9B-D493-4A3A-B834-0D9925A549AA}"/>
              </a:ext>
            </a:extLst>
          </p:cNvPr>
          <p:cNvSpPr txBox="1"/>
          <p:nvPr/>
        </p:nvSpPr>
        <p:spPr>
          <a:xfrm>
            <a:off x="10414000" y="1402080"/>
            <a:ext cx="255198" cy="369332"/>
          </a:xfrm>
          <a:prstGeom prst="rect">
            <a:avLst/>
          </a:prstGeom>
          <a:noFill/>
        </p:spPr>
        <p:txBody>
          <a:bodyPr wrap="none" rtlCol="0">
            <a:spAutoFit/>
          </a:bodyPr>
          <a:lstStyle/>
          <a:p>
            <a:r>
              <a:rPr lang="en-US" dirty="0">
                <a:solidFill>
                  <a:srgbClr val="FF0000"/>
                </a:solidFill>
              </a:rPr>
              <a:t>)</a:t>
            </a:r>
          </a:p>
        </p:txBody>
      </p:sp>
      <p:sp>
        <p:nvSpPr>
          <p:cNvPr id="10" name="Oval 9">
            <a:extLst>
              <a:ext uri="{FF2B5EF4-FFF2-40B4-BE49-F238E27FC236}">
                <a16:creationId xmlns:a16="http://schemas.microsoft.com/office/drawing/2014/main" id="{A1F4F127-2251-4B66-9E4C-6E9D170BD1A0}"/>
              </a:ext>
            </a:extLst>
          </p:cNvPr>
          <p:cNvSpPr/>
          <p:nvPr/>
        </p:nvSpPr>
        <p:spPr>
          <a:xfrm>
            <a:off x="1422400" y="1899920"/>
            <a:ext cx="1351280" cy="701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978BDD-82A3-40D1-9216-EAAC93A3907A}"/>
              </a:ext>
            </a:extLst>
          </p:cNvPr>
          <p:cNvSpPr/>
          <p:nvPr/>
        </p:nvSpPr>
        <p:spPr>
          <a:xfrm>
            <a:off x="4978400" y="1899920"/>
            <a:ext cx="3251200" cy="36576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8" name="Straight Arrow Connector 17">
            <a:extLst>
              <a:ext uri="{FF2B5EF4-FFF2-40B4-BE49-F238E27FC236}">
                <a16:creationId xmlns:a16="http://schemas.microsoft.com/office/drawing/2014/main" id="{424608FD-C91C-411A-861C-DA4D9875D20F}"/>
              </a:ext>
            </a:extLst>
          </p:cNvPr>
          <p:cNvCxnSpPr>
            <a:cxnSpLocks/>
            <a:stCxn id="12" idx="6"/>
          </p:cNvCxnSpPr>
          <p:nvPr/>
        </p:nvCxnSpPr>
        <p:spPr>
          <a:xfrm>
            <a:off x="8229600" y="2082800"/>
            <a:ext cx="3464560" cy="28448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610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42793A-EB5D-4630-9F23-AF70887EC072}"/>
              </a:ext>
            </a:extLst>
          </p:cNvPr>
          <p:cNvSpPr txBox="1">
            <a:spLocks/>
          </p:cNvSpPr>
          <p:nvPr/>
        </p:nvSpPr>
        <p:spPr>
          <a:xfrm>
            <a:off x="838200" y="-2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ChildOf Parser Results</a:t>
            </a:r>
          </a:p>
        </p:txBody>
      </p:sp>
      <p:pic>
        <p:nvPicPr>
          <p:cNvPr id="8" name="Picture 7">
            <a:extLst>
              <a:ext uri="{FF2B5EF4-FFF2-40B4-BE49-F238E27FC236}">
                <a16:creationId xmlns:a16="http://schemas.microsoft.com/office/drawing/2014/main" id="{1D692CBB-FE0E-48B0-8D48-F68AD6B43112}"/>
              </a:ext>
            </a:extLst>
          </p:cNvPr>
          <p:cNvPicPr>
            <a:picLocks noChangeAspect="1"/>
          </p:cNvPicPr>
          <p:nvPr/>
        </p:nvPicPr>
        <p:blipFill>
          <a:blip r:embed="rId3"/>
          <a:stretch>
            <a:fillRect/>
          </a:stretch>
        </p:blipFill>
        <p:spPr>
          <a:xfrm>
            <a:off x="7335824" y="3095046"/>
            <a:ext cx="3405834" cy="1150746"/>
          </a:xfrm>
          <a:prstGeom prst="rect">
            <a:avLst/>
          </a:prstGeom>
        </p:spPr>
      </p:pic>
      <p:pic>
        <p:nvPicPr>
          <p:cNvPr id="7" name="Picture 6">
            <a:extLst>
              <a:ext uri="{FF2B5EF4-FFF2-40B4-BE49-F238E27FC236}">
                <a16:creationId xmlns:a16="http://schemas.microsoft.com/office/drawing/2014/main" id="{0FC49ADA-8BC9-4968-8431-2091D07BDF38}"/>
              </a:ext>
            </a:extLst>
          </p:cNvPr>
          <p:cNvPicPr>
            <a:picLocks noChangeAspect="1"/>
          </p:cNvPicPr>
          <p:nvPr/>
        </p:nvPicPr>
        <p:blipFill>
          <a:blip r:embed="rId4"/>
          <a:stretch>
            <a:fillRect/>
          </a:stretch>
        </p:blipFill>
        <p:spPr>
          <a:xfrm>
            <a:off x="744192" y="2221602"/>
            <a:ext cx="2465142" cy="2588937"/>
          </a:xfrm>
          <a:prstGeom prst="rect">
            <a:avLst/>
          </a:prstGeom>
        </p:spPr>
      </p:pic>
      <p:pic>
        <p:nvPicPr>
          <p:cNvPr id="10" name="Picture 9">
            <a:extLst>
              <a:ext uri="{FF2B5EF4-FFF2-40B4-BE49-F238E27FC236}">
                <a16:creationId xmlns:a16="http://schemas.microsoft.com/office/drawing/2014/main" id="{53FA2E5C-D7A6-4775-89C8-2AA19F909FF9}"/>
              </a:ext>
            </a:extLst>
          </p:cNvPr>
          <p:cNvPicPr>
            <a:picLocks noChangeAspect="1"/>
          </p:cNvPicPr>
          <p:nvPr/>
        </p:nvPicPr>
        <p:blipFill>
          <a:blip r:embed="rId5"/>
          <a:stretch>
            <a:fillRect/>
          </a:stretch>
        </p:blipFill>
        <p:spPr>
          <a:xfrm>
            <a:off x="3845201" y="2216426"/>
            <a:ext cx="2456208" cy="2574192"/>
          </a:xfrm>
          <a:prstGeom prst="rect">
            <a:avLst/>
          </a:prstGeom>
        </p:spPr>
      </p:pic>
    </p:spTree>
    <p:extLst>
      <p:ext uri="{BB962C8B-B14F-4D97-AF65-F5344CB8AC3E}">
        <p14:creationId xmlns:p14="http://schemas.microsoft.com/office/powerpoint/2010/main" val="1983884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E1307B-E5A7-40B3-A53A-3AF4689E9995}"/>
              </a:ext>
            </a:extLst>
          </p:cNvPr>
          <p:cNvSpPr txBox="1">
            <a:spLocks/>
          </p:cNvSpPr>
          <p:nvPr/>
        </p:nvSpPr>
        <p:spPr>
          <a:xfrm>
            <a:off x="838200" y="-2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Marriage Parser</a:t>
            </a:r>
          </a:p>
        </p:txBody>
      </p:sp>
      <p:pic>
        <p:nvPicPr>
          <p:cNvPr id="4" name="Picture 3">
            <a:extLst>
              <a:ext uri="{FF2B5EF4-FFF2-40B4-BE49-F238E27FC236}">
                <a16:creationId xmlns:a16="http://schemas.microsoft.com/office/drawing/2014/main" id="{3A377721-BC44-417D-BF78-7F856A612000}"/>
              </a:ext>
            </a:extLst>
          </p:cNvPr>
          <p:cNvPicPr>
            <a:picLocks noChangeAspect="1"/>
          </p:cNvPicPr>
          <p:nvPr/>
        </p:nvPicPr>
        <p:blipFill>
          <a:blip r:embed="rId3"/>
          <a:stretch>
            <a:fillRect/>
          </a:stretch>
        </p:blipFill>
        <p:spPr>
          <a:xfrm>
            <a:off x="631511" y="2947875"/>
            <a:ext cx="6551470" cy="3095118"/>
          </a:xfrm>
          <a:prstGeom prst="rect">
            <a:avLst/>
          </a:prstGeom>
        </p:spPr>
      </p:pic>
      <p:sp>
        <p:nvSpPr>
          <p:cNvPr id="5" name="Freeform: Shape 4">
            <a:extLst>
              <a:ext uri="{FF2B5EF4-FFF2-40B4-BE49-F238E27FC236}">
                <a16:creationId xmlns:a16="http://schemas.microsoft.com/office/drawing/2014/main" id="{B5B1C59D-0311-4421-9967-ADE7EBF7B3D5}"/>
              </a:ext>
            </a:extLst>
          </p:cNvPr>
          <p:cNvSpPr/>
          <p:nvPr/>
        </p:nvSpPr>
        <p:spPr>
          <a:xfrm>
            <a:off x="2391946" y="3717235"/>
            <a:ext cx="3270459" cy="1341783"/>
          </a:xfrm>
          <a:custGeom>
            <a:avLst/>
            <a:gdLst>
              <a:gd name="connsiteX0" fmla="*/ 3263419 w 3270459"/>
              <a:gd name="connsiteY0" fmla="*/ 288235 h 1341783"/>
              <a:gd name="connsiteX1" fmla="*/ 3233602 w 3270459"/>
              <a:gd name="connsiteY1" fmla="*/ 159026 h 1341783"/>
              <a:gd name="connsiteX2" fmla="*/ 3223663 w 3270459"/>
              <a:gd name="connsiteY2" fmla="*/ 119270 h 1341783"/>
              <a:gd name="connsiteX3" fmla="*/ 3203784 w 3270459"/>
              <a:gd name="connsiteY3" fmla="*/ 99391 h 1341783"/>
              <a:gd name="connsiteX4" fmla="*/ 3144150 w 3270459"/>
              <a:gd name="connsiteY4" fmla="*/ 59635 h 1341783"/>
              <a:gd name="connsiteX5" fmla="*/ 3104393 w 3270459"/>
              <a:gd name="connsiteY5" fmla="*/ 39757 h 1341783"/>
              <a:gd name="connsiteX6" fmla="*/ 2875793 w 3270459"/>
              <a:gd name="connsiteY6" fmla="*/ 19878 h 1341783"/>
              <a:gd name="connsiteX7" fmla="*/ 2746584 w 3270459"/>
              <a:gd name="connsiteY7" fmla="*/ 0 h 1341783"/>
              <a:gd name="connsiteX8" fmla="*/ 2378837 w 3270459"/>
              <a:gd name="connsiteY8" fmla="*/ 9939 h 1341783"/>
              <a:gd name="connsiteX9" fmla="*/ 2269506 w 3270459"/>
              <a:gd name="connsiteY9" fmla="*/ 29817 h 1341783"/>
              <a:gd name="connsiteX10" fmla="*/ 2140297 w 3270459"/>
              <a:gd name="connsiteY10" fmla="*/ 49696 h 1341783"/>
              <a:gd name="connsiteX11" fmla="*/ 2080663 w 3270459"/>
              <a:gd name="connsiteY11" fmla="*/ 79513 h 1341783"/>
              <a:gd name="connsiteX12" fmla="*/ 2001150 w 3270459"/>
              <a:gd name="connsiteY12" fmla="*/ 109330 h 1341783"/>
              <a:gd name="connsiteX13" fmla="*/ 1961393 w 3270459"/>
              <a:gd name="connsiteY13" fmla="*/ 129209 h 1341783"/>
              <a:gd name="connsiteX14" fmla="*/ 1901758 w 3270459"/>
              <a:gd name="connsiteY14" fmla="*/ 188843 h 1341783"/>
              <a:gd name="connsiteX15" fmla="*/ 1891819 w 3270459"/>
              <a:gd name="connsiteY15" fmla="*/ 218661 h 1341783"/>
              <a:gd name="connsiteX16" fmla="*/ 1862002 w 3270459"/>
              <a:gd name="connsiteY16" fmla="*/ 248478 h 1341783"/>
              <a:gd name="connsiteX17" fmla="*/ 1752671 w 3270459"/>
              <a:gd name="connsiteY17" fmla="*/ 327991 h 1341783"/>
              <a:gd name="connsiteX18" fmla="*/ 1693037 w 3270459"/>
              <a:gd name="connsiteY18" fmla="*/ 367748 h 1341783"/>
              <a:gd name="connsiteX19" fmla="*/ 1663219 w 3270459"/>
              <a:gd name="connsiteY19" fmla="*/ 377687 h 1341783"/>
              <a:gd name="connsiteX20" fmla="*/ 1514132 w 3270459"/>
              <a:gd name="connsiteY20" fmla="*/ 457200 h 1341783"/>
              <a:gd name="connsiteX21" fmla="*/ 1454497 w 3270459"/>
              <a:gd name="connsiteY21" fmla="*/ 467139 h 1341783"/>
              <a:gd name="connsiteX22" fmla="*/ 1414741 w 3270459"/>
              <a:gd name="connsiteY22" fmla="*/ 487017 h 1341783"/>
              <a:gd name="connsiteX23" fmla="*/ 1394863 w 3270459"/>
              <a:gd name="connsiteY23" fmla="*/ 506896 h 1341783"/>
              <a:gd name="connsiteX24" fmla="*/ 1365045 w 3270459"/>
              <a:gd name="connsiteY24" fmla="*/ 516835 h 1341783"/>
              <a:gd name="connsiteX25" fmla="*/ 1285532 w 3270459"/>
              <a:gd name="connsiteY25" fmla="*/ 556591 h 1341783"/>
              <a:gd name="connsiteX26" fmla="*/ 1265654 w 3270459"/>
              <a:gd name="connsiteY26" fmla="*/ 576470 h 1341783"/>
              <a:gd name="connsiteX27" fmla="*/ 1206019 w 3270459"/>
              <a:gd name="connsiteY27" fmla="*/ 596348 h 1341783"/>
              <a:gd name="connsiteX28" fmla="*/ 1176202 w 3270459"/>
              <a:gd name="connsiteY28" fmla="*/ 606287 h 1341783"/>
              <a:gd name="connsiteX29" fmla="*/ 1106628 w 3270459"/>
              <a:gd name="connsiteY29" fmla="*/ 626165 h 1341783"/>
              <a:gd name="connsiteX30" fmla="*/ 997297 w 3270459"/>
              <a:gd name="connsiteY30" fmla="*/ 606287 h 1341783"/>
              <a:gd name="connsiteX31" fmla="*/ 907845 w 3270459"/>
              <a:gd name="connsiteY31" fmla="*/ 576470 h 1341783"/>
              <a:gd name="connsiteX32" fmla="*/ 629550 w 3270459"/>
              <a:gd name="connsiteY32" fmla="*/ 586409 h 1341783"/>
              <a:gd name="connsiteX33" fmla="*/ 530158 w 3270459"/>
              <a:gd name="connsiteY33" fmla="*/ 616226 h 1341783"/>
              <a:gd name="connsiteX34" fmla="*/ 450645 w 3270459"/>
              <a:gd name="connsiteY34" fmla="*/ 655983 h 1341783"/>
              <a:gd name="connsiteX35" fmla="*/ 281680 w 3270459"/>
              <a:gd name="connsiteY35" fmla="*/ 685800 h 1341783"/>
              <a:gd name="connsiteX36" fmla="*/ 192228 w 3270459"/>
              <a:gd name="connsiteY36" fmla="*/ 705678 h 1341783"/>
              <a:gd name="connsiteX37" fmla="*/ 102776 w 3270459"/>
              <a:gd name="connsiteY37" fmla="*/ 725557 h 1341783"/>
              <a:gd name="connsiteX38" fmla="*/ 82897 w 3270459"/>
              <a:gd name="connsiteY38" fmla="*/ 745435 h 1341783"/>
              <a:gd name="connsiteX39" fmla="*/ 33202 w 3270459"/>
              <a:gd name="connsiteY39" fmla="*/ 785191 h 1341783"/>
              <a:gd name="connsiteX40" fmla="*/ 13324 w 3270459"/>
              <a:gd name="connsiteY40" fmla="*/ 844826 h 1341783"/>
              <a:gd name="connsiteX41" fmla="*/ 13324 w 3270459"/>
              <a:gd name="connsiteY41" fmla="*/ 1073426 h 1341783"/>
              <a:gd name="connsiteX42" fmla="*/ 53080 w 3270459"/>
              <a:gd name="connsiteY42" fmla="*/ 1152939 h 1341783"/>
              <a:gd name="connsiteX43" fmla="*/ 112715 w 3270459"/>
              <a:gd name="connsiteY43" fmla="*/ 1172817 h 1341783"/>
              <a:gd name="connsiteX44" fmla="*/ 192228 w 3270459"/>
              <a:gd name="connsiteY44" fmla="*/ 1202635 h 1341783"/>
              <a:gd name="connsiteX45" fmla="*/ 311497 w 3270459"/>
              <a:gd name="connsiteY45" fmla="*/ 1192696 h 1341783"/>
              <a:gd name="connsiteX46" fmla="*/ 381071 w 3270459"/>
              <a:gd name="connsiteY46" fmla="*/ 1172817 h 1341783"/>
              <a:gd name="connsiteX47" fmla="*/ 550037 w 3270459"/>
              <a:gd name="connsiteY47" fmla="*/ 1152939 h 1341783"/>
              <a:gd name="connsiteX48" fmla="*/ 728941 w 3270459"/>
              <a:gd name="connsiteY48" fmla="*/ 1133061 h 1341783"/>
              <a:gd name="connsiteX49" fmla="*/ 917784 w 3270459"/>
              <a:gd name="connsiteY49" fmla="*/ 1152939 h 1341783"/>
              <a:gd name="connsiteX50" fmla="*/ 1017176 w 3270459"/>
              <a:gd name="connsiteY50" fmla="*/ 1192696 h 1341783"/>
              <a:gd name="connsiteX51" fmla="*/ 1206019 w 3270459"/>
              <a:gd name="connsiteY51" fmla="*/ 1212574 h 1341783"/>
              <a:gd name="connsiteX52" fmla="*/ 1275593 w 3270459"/>
              <a:gd name="connsiteY52" fmla="*/ 1222513 h 1341783"/>
              <a:gd name="connsiteX53" fmla="*/ 1384924 w 3270459"/>
              <a:gd name="connsiteY53" fmla="*/ 1242391 h 1341783"/>
              <a:gd name="connsiteX54" fmla="*/ 1474376 w 3270459"/>
              <a:gd name="connsiteY54" fmla="*/ 1252330 h 1341783"/>
              <a:gd name="connsiteX55" fmla="*/ 1524071 w 3270459"/>
              <a:gd name="connsiteY55" fmla="*/ 1272209 h 1341783"/>
              <a:gd name="connsiteX56" fmla="*/ 1673158 w 3270459"/>
              <a:gd name="connsiteY56" fmla="*/ 1311965 h 1341783"/>
              <a:gd name="connsiteX57" fmla="*/ 1742732 w 3270459"/>
              <a:gd name="connsiteY57" fmla="*/ 1321904 h 1341783"/>
              <a:gd name="connsiteX58" fmla="*/ 1871941 w 3270459"/>
              <a:gd name="connsiteY58" fmla="*/ 1341783 h 1341783"/>
              <a:gd name="connsiteX59" fmla="*/ 2587558 w 3270459"/>
              <a:gd name="connsiteY59" fmla="*/ 1331843 h 1341783"/>
              <a:gd name="connsiteX60" fmla="*/ 2716767 w 3270459"/>
              <a:gd name="connsiteY60" fmla="*/ 1321904 h 1341783"/>
              <a:gd name="connsiteX61" fmla="*/ 2895671 w 3270459"/>
              <a:gd name="connsiteY61" fmla="*/ 1311965 h 1341783"/>
              <a:gd name="connsiteX62" fmla="*/ 2985124 w 3270459"/>
              <a:gd name="connsiteY62" fmla="*/ 1252330 h 1341783"/>
              <a:gd name="connsiteX63" fmla="*/ 2995063 w 3270459"/>
              <a:gd name="connsiteY63" fmla="*/ 1222513 h 1341783"/>
              <a:gd name="connsiteX64" fmla="*/ 3024880 w 3270459"/>
              <a:gd name="connsiteY64" fmla="*/ 1192696 h 1341783"/>
              <a:gd name="connsiteX65" fmla="*/ 3074576 w 3270459"/>
              <a:gd name="connsiteY65" fmla="*/ 1143000 h 1341783"/>
              <a:gd name="connsiteX66" fmla="*/ 3114332 w 3270459"/>
              <a:gd name="connsiteY66" fmla="*/ 1123122 h 1341783"/>
              <a:gd name="connsiteX67" fmla="*/ 3173967 w 3270459"/>
              <a:gd name="connsiteY67" fmla="*/ 1063487 h 1341783"/>
              <a:gd name="connsiteX68" fmla="*/ 3193845 w 3270459"/>
              <a:gd name="connsiteY68" fmla="*/ 1023730 h 1341783"/>
              <a:gd name="connsiteX69" fmla="*/ 3213724 w 3270459"/>
              <a:gd name="connsiteY69" fmla="*/ 993913 h 1341783"/>
              <a:gd name="connsiteX70" fmla="*/ 3223663 w 3270459"/>
              <a:gd name="connsiteY70" fmla="*/ 954157 h 1341783"/>
              <a:gd name="connsiteX71" fmla="*/ 3243541 w 3270459"/>
              <a:gd name="connsiteY71" fmla="*/ 914400 h 1341783"/>
              <a:gd name="connsiteX72" fmla="*/ 3253480 w 3270459"/>
              <a:gd name="connsiteY72" fmla="*/ 844826 h 1341783"/>
              <a:gd name="connsiteX73" fmla="*/ 3263419 w 3270459"/>
              <a:gd name="connsiteY73" fmla="*/ 805070 h 1341783"/>
              <a:gd name="connsiteX74" fmla="*/ 3263419 w 3270459"/>
              <a:gd name="connsiteY74" fmla="*/ 288235 h 134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70459" h="1341783">
                <a:moveTo>
                  <a:pt x="3263419" y="288235"/>
                </a:moveTo>
                <a:cubicBezTo>
                  <a:pt x="3258449" y="180561"/>
                  <a:pt x="3270401" y="257158"/>
                  <a:pt x="3233602" y="159026"/>
                </a:cubicBezTo>
                <a:cubicBezTo>
                  <a:pt x="3228806" y="146236"/>
                  <a:pt x="3229772" y="131488"/>
                  <a:pt x="3223663" y="119270"/>
                </a:cubicBezTo>
                <a:cubicBezTo>
                  <a:pt x="3219472" y="110888"/>
                  <a:pt x="3211281" y="105014"/>
                  <a:pt x="3203784" y="99391"/>
                </a:cubicBezTo>
                <a:cubicBezTo>
                  <a:pt x="3184672" y="85057"/>
                  <a:pt x="3165518" y="70319"/>
                  <a:pt x="3144150" y="59635"/>
                </a:cubicBezTo>
                <a:cubicBezTo>
                  <a:pt x="3130898" y="53009"/>
                  <a:pt x="3118585" y="44015"/>
                  <a:pt x="3104393" y="39757"/>
                </a:cubicBezTo>
                <a:cubicBezTo>
                  <a:pt x="3052836" y="24290"/>
                  <a:pt x="2886459" y="20505"/>
                  <a:pt x="2875793" y="19878"/>
                </a:cubicBezTo>
                <a:cubicBezTo>
                  <a:pt x="2859060" y="17089"/>
                  <a:pt x="2759373" y="0"/>
                  <a:pt x="2746584" y="0"/>
                </a:cubicBezTo>
                <a:cubicBezTo>
                  <a:pt x="2623957" y="0"/>
                  <a:pt x="2501419" y="6626"/>
                  <a:pt x="2378837" y="9939"/>
                </a:cubicBezTo>
                <a:cubicBezTo>
                  <a:pt x="2336025" y="18501"/>
                  <a:pt x="2314019" y="23458"/>
                  <a:pt x="2269506" y="29817"/>
                </a:cubicBezTo>
                <a:cubicBezTo>
                  <a:pt x="2143149" y="47869"/>
                  <a:pt x="2235210" y="30714"/>
                  <a:pt x="2140297" y="49696"/>
                </a:cubicBezTo>
                <a:cubicBezTo>
                  <a:pt x="2082998" y="87896"/>
                  <a:pt x="2138270" y="54824"/>
                  <a:pt x="2080663" y="79513"/>
                </a:cubicBezTo>
                <a:cubicBezTo>
                  <a:pt x="2007899" y="110697"/>
                  <a:pt x="2074446" y="91006"/>
                  <a:pt x="2001150" y="109330"/>
                </a:cubicBezTo>
                <a:cubicBezTo>
                  <a:pt x="1987898" y="115956"/>
                  <a:pt x="1972963" y="119953"/>
                  <a:pt x="1961393" y="129209"/>
                </a:cubicBezTo>
                <a:cubicBezTo>
                  <a:pt x="1939441" y="146770"/>
                  <a:pt x="1901758" y="188843"/>
                  <a:pt x="1901758" y="188843"/>
                </a:cubicBezTo>
                <a:cubicBezTo>
                  <a:pt x="1898445" y="198782"/>
                  <a:pt x="1897630" y="209944"/>
                  <a:pt x="1891819" y="218661"/>
                </a:cubicBezTo>
                <a:cubicBezTo>
                  <a:pt x="1884022" y="230356"/>
                  <a:pt x="1872507" y="239140"/>
                  <a:pt x="1862002" y="248478"/>
                </a:cubicBezTo>
                <a:cubicBezTo>
                  <a:pt x="1790040" y="312445"/>
                  <a:pt x="1822679" y="283440"/>
                  <a:pt x="1752671" y="327991"/>
                </a:cubicBezTo>
                <a:cubicBezTo>
                  <a:pt x="1732515" y="340817"/>
                  <a:pt x="1715702" y="360193"/>
                  <a:pt x="1693037" y="367748"/>
                </a:cubicBezTo>
                <a:cubicBezTo>
                  <a:pt x="1683098" y="371061"/>
                  <a:pt x="1672444" y="372720"/>
                  <a:pt x="1663219" y="377687"/>
                </a:cubicBezTo>
                <a:cubicBezTo>
                  <a:pt x="1610715" y="405958"/>
                  <a:pt x="1570985" y="441695"/>
                  <a:pt x="1514132" y="457200"/>
                </a:cubicBezTo>
                <a:cubicBezTo>
                  <a:pt x="1494690" y="462502"/>
                  <a:pt x="1474375" y="463826"/>
                  <a:pt x="1454497" y="467139"/>
                </a:cubicBezTo>
                <a:cubicBezTo>
                  <a:pt x="1441245" y="473765"/>
                  <a:pt x="1427069" y="478798"/>
                  <a:pt x="1414741" y="487017"/>
                </a:cubicBezTo>
                <a:cubicBezTo>
                  <a:pt x="1406944" y="492215"/>
                  <a:pt x="1402898" y="502075"/>
                  <a:pt x="1394863" y="506896"/>
                </a:cubicBezTo>
                <a:cubicBezTo>
                  <a:pt x="1385879" y="512286"/>
                  <a:pt x="1374416" y="512150"/>
                  <a:pt x="1365045" y="516835"/>
                </a:cubicBezTo>
                <a:cubicBezTo>
                  <a:pt x="1271158" y="563778"/>
                  <a:pt x="1352772" y="534179"/>
                  <a:pt x="1285532" y="556591"/>
                </a:cubicBezTo>
                <a:cubicBezTo>
                  <a:pt x="1278906" y="563217"/>
                  <a:pt x="1274035" y="572279"/>
                  <a:pt x="1265654" y="576470"/>
                </a:cubicBezTo>
                <a:cubicBezTo>
                  <a:pt x="1246913" y="585841"/>
                  <a:pt x="1225897" y="589722"/>
                  <a:pt x="1206019" y="596348"/>
                </a:cubicBezTo>
                <a:cubicBezTo>
                  <a:pt x="1196080" y="599661"/>
                  <a:pt x="1186366" y="603746"/>
                  <a:pt x="1176202" y="606287"/>
                </a:cubicBezTo>
                <a:cubicBezTo>
                  <a:pt x="1126281" y="618767"/>
                  <a:pt x="1149404" y="611906"/>
                  <a:pt x="1106628" y="626165"/>
                </a:cubicBezTo>
                <a:cubicBezTo>
                  <a:pt x="1070415" y="620992"/>
                  <a:pt x="1032443" y="618002"/>
                  <a:pt x="997297" y="606287"/>
                </a:cubicBezTo>
                <a:cubicBezTo>
                  <a:pt x="885015" y="568860"/>
                  <a:pt x="1003120" y="600288"/>
                  <a:pt x="907845" y="576470"/>
                </a:cubicBezTo>
                <a:cubicBezTo>
                  <a:pt x="815080" y="579783"/>
                  <a:pt x="722193" y="580619"/>
                  <a:pt x="629550" y="586409"/>
                </a:cubicBezTo>
                <a:cubicBezTo>
                  <a:pt x="612552" y="587471"/>
                  <a:pt x="536660" y="613440"/>
                  <a:pt x="530158" y="616226"/>
                </a:cubicBezTo>
                <a:cubicBezTo>
                  <a:pt x="502921" y="627899"/>
                  <a:pt x="478757" y="646612"/>
                  <a:pt x="450645" y="655983"/>
                </a:cubicBezTo>
                <a:cubicBezTo>
                  <a:pt x="356295" y="687433"/>
                  <a:pt x="411878" y="673964"/>
                  <a:pt x="281680" y="685800"/>
                </a:cubicBezTo>
                <a:lnTo>
                  <a:pt x="192228" y="705678"/>
                </a:lnTo>
                <a:cubicBezTo>
                  <a:pt x="103919" y="724601"/>
                  <a:pt x="179312" y="706421"/>
                  <a:pt x="102776" y="725557"/>
                </a:cubicBezTo>
                <a:cubicBezTo>
                  <a:pt x="96150" y="732183"/>
                  <a:pt x="90012" y="739337"/>
                  <a:pt x="82897" y="745435"/>
                </a:cubicBezTo>
                <a:cubicBezTo>
                  <a:pt x="66790" y="759240"/>
                  <a:pt x="45367" y="767812"/>
                  <a:pt x="33202" y="785191"/>
                </a:cubicBezTo>
                <a:cubicBezTo>
                  <a:pt x="21186" y="802357"/>
                  <a:pt x="13324" y="844826"/>
                  <a:pt x="13324" y="844826"/>
                </a:cubicBezTo>
                <a:cubicBezTo>
                  <a:pt x="645" y="933570"/>
                  <a:pt x="-8898" y="966759"/>
                  <a:pt x="13324" y="1073426"/>
                </a:cubicBezTo>
                <a:cubicBezTo>
                  <a:pt x="19368" y="1102436"/>
                  <a:pt x="24968" y="1143568"/>
                  <a:pt x="53080" y="1152939"/>
                </a:cubicBezTo>
                <a:cubicBezTo>
                  <a:pt x="72958" y="1159565"/>
                  <a:pt x="93974" y="1163446"/>
                  <a:pt x="112715" y="1172817"/>
                </a:cubicBezTo>
                <a:cubicBezTo>
                  <a:pt x="164689" y="1198805"/>
                  <a:pt x="138097" y="1189103"/>
                  <a:pt x="192228" y="1202635"/>
                </a:cubicBezTo>
                <a:cubicBezTo>
                  <a:pt x="231984" y="1199322"/>
                  <a:pt x="271911" y="1197644"/>
                  <a:pt x="311497" y="1192696"/>
                </a:cubicBezTo>
                <a:cubicBezTo>
                  <a:pt x="377390" y="1184459"/>
                  <a:pt x="326045" y="1183823"/>
                  <a:pt x="381071" y="1172817"/>
                </a:cubicBezTo>
                <a:cubicBezTo>
                  <a:pt x="427144" y="1163602"/>
                  <a:pt x="507583" y="1157488"/>
                  <a:pt x="550037" y="1152939"/>
                </a:cubicBezTo>
                <a:lnTo>
                  <a:pt x="728941" y="1133061"/>
                </a:lnTo>
                <a:cubicBezTo>
                  <a:pt x="773205" y="1136012"/>
                  <a:pt x="862196" y="1133086"/>
                  <a:pt x="917784" y="1152939"/>
                </a:cubicBezTo>
                <a:cubicBezTo>
                  <a:pt x="951388" y="1164941"/>
                  <a:pt x="982795" y="1183146"/>
                  <a:pt x="1017176" y="1192696"/>
                </a:cubicBezTo>
                <a:cubicBezTo>
                  <a:pt x="1038854" y="1198718"/>
                  <a:pt x="1199069" y="1211802"/>
                  <a:pt x="1206019" y="1212574"/>
                </a:cubicBezTo>
                <a:cubicBezTo>
                  <a:pt x="1229302" y="1215161"/>
                  <a:pt x="1252485" y="1218662"/>
                  <a:pt x="1275593" y="1222513"/>
                </a:cubicBezTo>
                <a:cubicBezTo>
                  <a:pt x="1350548" y="1235005"/>
                  <a:pt x="1302067" y="1231344"/>
                  <a:pt x="1384924" y="1242391"/>
                </a:cubicBezTo>
                <a:cubicBezTo>
                  <a:pt x="1414662" y="1246356"/>
                  <a:pt x="1444559" y="1249017"/>
                  <a:pt x="1474376" y="1252330"/>
                </a:cubicBezTo>
                <a:cubicBezTo>
                  <a:pt x="1490941" y="1258956"/>
                  <a:pt x="1507145" y="1266567"/>
                  <a:pt x="1524071" y="1272209"/>
                </a:cubicBezTo>
                <a:cubicBezTo>
                  <a:pt x="1551611" y="1281389"/>
                  <a:pt x="1647613" y="1306856"/>
                  <a:pt x="1673158" y="1311965"/>
                </a:cubicBezTo>
                <a:cubicBezTo>
                  <a:pt x="1696130" y="1316559"/>
                  <a:pt x="1719624" y="1318053"/>
                  <a:pt x="1742732" y="1321904"/>
                </a:cubicBezTo>
                <a:cubicBezTo>
                  <a:pt x="1879348" y="1344673"/>
                  <a:pt x="1679646" y="1317744"/>
                  <a:pt x="1871941" y="1341783"/>
                </a:cubicBezTo>
                <a:lnTo>
                  <a:pt x="2587558" y="1331843"/>
                </a:lnTo>
                <a:cubicBezTo>
                  <a:pt x="2630743" y="1330827"/>
                  <a:pt x="2673660" y="1324685"/>
                  <a:pt x="2716767" y="1321904"/>
                </a:cubicBezTo>
                <a:lnTo>
                  <a:pt x="2895671" y="1311965"/>
                </a:lnTo>
                <a:cubicBezTo>
                  <a:pt x="2930869" y="1294366"/>
                  <a:pt x="2957553" y="1284496"/>
                  <a:pt x="2985124" y="1252330"/>
                </a:cubicBezTo>
                <a:cubicBezTo>
                  <a:pt x="2991942" y="1244376"/>
                  <a:pt x="2989252" y="1231230"/>
                  <a:pt x="2995063" y="1222513"/>
                </a:cubicBezTo>
                <a:cubicBezTo>
                  <a:pt x="3002860" y="1210818"/>
                  <a:pt x="3015882" y="1203494"/>
                  <a:pt x="3024880" y="1192696"/>
                </a:cubicBezTo>
                <a:cubicBezTo>
                  <a:pt x="3058012" y="1152937"/>
                  <a:pt x="3028191" y="1169505"/>
                  <a:pt x="3074576" y="1143000"/>
                </a:cubicBezTo>
                <a:cubicBezTo>
                  <a:pt x="3087440" y="1135649"/>
                  <a:pt x="3102763" y="1132378"/>
                  <a:pt x="3114332" y="1123122"/>
                </a:cubicBezTo>
                <a:cubicBezTo>
                  <a:pt x="3136284" y="1105560"/>
                  <a:pt x="3173967" y="1063487"/>
                  <a:pt x="3173967" y="1063487"/>
                </a:cubicBezTo>
                <a:cubicBezTo>
                  <a:pt x="3180593" y="1050235"/>
                  <a:pt x="3186494" y="1036594"/>
                  <a:pt x="3193845" y="1023730"/>
                </a:cubicBezTo>
                <a:cubicBezTo>
                  <a:pt x="3199772" y="1013359"/>
                  <a:pt x="3209018" y="1004892"/>
                  <a:pt x="3213724" y="993913"/>
                </a:cubicBezTo>
                <a:cubicBezTo>
                  <a:pt x="3219105" y="981358"/>
                  <a:pt x="3218867" y="966947"/>
                  <a:pt x="3223663" y="954157"/>
                </a:cubicBezTo>
                <a:cubicBezTo>
                  <a:pt x="3228865" y="940284"/>
                  <a:pt x="3236915" y="927652"/>
                  <a:pt x="3243541" y="914400"/>
                </a:cubicBezTo>
                <a:cubicBezTo>
                  <a:pt x="3246854" y="891209"/>
                  <a:pt x="3249289" y="867875"/>
                  <a:pt x="3253480" y="844826"/>
                </a:cubicBezTo>
                <a:cubicBezTo>
                  <a:pt x="3255924" y="831386"/>
                  <a:pt x="3262479" y="818697"/>
                  <a:pt x="3263419" y="805070"/>
                </a:cubicBezTo>
                <a:cubicBezTo>
                  <a:pt x="3276404" y="616792"/>
                  <a:pt x="3268389" y="395909"/>
                  <a:pt x="3263419" y="288235"/>
                </a:cubicBez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0CF0A8-296C-42D6-A666-E6C0D2053E7F}"/>
              </a:ext>
            </a:extLst>
          </p:cNvPr>
          <p:cNvPicPr>
            <a:picLocks noChangeAspect="1"/>
          </p:cNvPicPr>
          <p:nvPr/>
        </p:nvPicPr>
        <p:blipFill>
          <a:blip r:embed="rId4"/>
          <a:stretch>
            <a:fillRect/>
          </a:stretch>
        </p:blipFill>
        <p:spPr>
          <a:xfrm>
            <a:off x="735495" y="1784030"/>
            <a:ext cx="10724322" cy="585833"/>
          </a:xfrm>
          <a:prstGeom prst="rect">
            <a:avLst/>
          </a:prstGeom>
        </p:spPr>
      </p:pic>
      <p:pic>
        <p:nvPicPr>
          <p:cNvPr id="9" name="Picture 8">
            <a:extLst>
              <a:ext uri="{FF2B5EF4-FFF2-40B4-BE49-F238E27FC236}">
                <a16:creationId xmlns:a16="http://schemas.microsoft.com/office/drawing/2014/main" id="{1C271479-F468-4BB3-BCAC-EB5F95E95785}"/>
              </a:ext>
            </a:extLst>
          </p:cNvPr>
          <p:cNvPicPr>
            <a:picLocks noChangeAspect="1"/>
          </p:cNvPicPr>
          <p:nvPr/>
        </p:nvPicPr>
        <p:blipFill>
          <a:blip r:embed="rId5"/>
          <a:stretch>
            <a:fillRect/>
          </a:stretch>
        </p:blipFill>
        <p:spPr>
          <a:xfrm>
            <a:off x="7480852" y="3218414"/>
            <a:ext cx="2895600" cy="1514475"/>
          </a:xfrm>
          <a:prstGeom prst="rect">
            <a:avLst/>
          </a:prstGeom>
        </p:spPr>
      </p:pic>
      <p:sp>
        <p:nvSpPr>
          <p:cNvPr id="10" name="Rectangle 9">
            <a:extLst>
              <a:ext uri="{FF2B5EF4-FFF2-40B4-BE49-F238E27FC236}">
                <a16:creationId xmlns:a16="http://schemas.microsoft.com/office/drawing/2014/main" id="{5B0D1B43-2930-4397-B173-BAABC5E921E4}"/>
              </a:ext>
            </a:extLst>
          </p:cNvPr>
          <p:cNvSpPr/>
          <p:nvPr/>
        </p:nvSpPr>
        <p:spPr>
          <a:xfrm>
            <a:off x="2991678" y="1759226"/>
            <a:ext cx="6778487" cy="2087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Rectangle 10">
            <a:extLst>
              <a:ext uri="{FF2B5EF4-FFF2-40B4-BE49-F238E27FC236}">
                <a16:creationId xmlns:a16="http://schemas.microsoft.com/office/drawing/2014/main" id="{DD04A056-8F02-450D-BEF6-64B3DCBBDD21}"/>
              </a:ext>
            </a:extLst>
          </p:cNvPr>
          <p:cNvSpPr/>
          <p:nvPr/>
        </p:nvSpPr>
        <p:spPr>
          <a:xfrm>
            <a:off x="2726634" y="1971261"/>
            <a:ext cx="7132983" cy="19546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158605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E1307B-E5A7-40B3-A53A-3AF4689E9995}"/>
              </a:ext>
            </a:extLst>
          </p:cNvPr>
          <p:cNvSpPr txBox="1">
            <a:spLocks/>
          </p:cNvSpPr>
          <p:nvPr/>
        </p:nvSpPr>
        <p:spPr>
          <a:xfrm>
            <a:off x="838200" y="-2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Marriage Parser</a:t>
            </a:r>
          </a:p>
        </p:txBody>
      </p:sp>
      <p:pic>
        <p:nvPicPr>
          <p:cNvPr id="4" name="Picture 3">
            <a:extLst>
              <a:ext uri="{FF2B5EF4-FFF2-40B4-BE49-F238E27FC236}">
                <a16:creationId xmlns:a16="http://schemas.microsoft.com/office/drawing/2014/main" id="{3A377721-BC44-417D-BF78-7F856A612000}"/>
              </a:ext>
            </a:extLst>
          </p:cNvPr>
          <p:cNvPicPr>
            <a:picLocks noChangeAspect="1"/>
          </p:cNvPicPr>
          <p:nvPr/>
        </p:nvPicPr>
        <p:blipFill>
          <a:blip r:embed="rId3"/>
          <a:stretch>
            <a:fillRect/>
          </a:stretch>
        </p:blipFill>
        <p:spPr>
          <a:xfrm>
            <a:off x="631511" y="2947875"/>
            <a:ext cx="6551470" cy="3095118"/>
          </a:xfrm>
          <a:prstGeom prst="rect">
            <a:avLst/>
          </a:prstGeom>
        </p:spPr>
      </p:pic>
      <p:sp>
        <p:nvSpPr>
          <p:cNvPr id="5" name="Freeform: Shape 4">
            <a:extLst>
              <a:ext uri="{FF2B5EF4-FFF2-40B4-BE49-F238E27FC236}">
                <a16:creationId xmlns:a16="http://schemas.microsoft.com/office/drawing/2014/main" id="{B5B1C59D-0311-4421-9967-ADE7EBF7B3D5}"/>
              </a:ext>
            </a:extLst>
          </p:cNvPr>
          <p:cNvSpPr/>
          <p:nvPr/>
        </p:nvSpPr>
        <p:spPr>
          <a:xfrm>
            <a:off x="2391946" y="3717235"/>
            <a:ext cx="3270459" cy="1341783"/>
          </a:xfrm>
          <a:custGeom>
            <a:avLst/>
            <a:gdLst>
              <a:gd name="connsiteX0" fmla="*/ 3263419 w 3270459"/>
              <a:gd name="connsiteY0" fmla="*/ 288235 h 1341783"/>
              <a:gd name="connsiteX1" fmla="*/ 3233602 w 3270459"/>
              <a:gd name="connsiteY1" fmla="*/ 159026 h 1341783"/>
              <a:gd name="connsiteX2" fmla="*/ 3223663 w 3270459"/>
              <a:gd name="connsiteY2" fmla="*/ 119270 h 1341783"/>
              <a:gd name="connsiteX3" fmla="*/ 3203784 w 3270459"/>
              <a:gd name="connsiteY3" fmla="*/ 99391 h 1341783"/>
              <a:gd name="connsiteX4" fmla="*/ 3144150 w 3270459"/>
              <a:gd name="connsiteY4" fmla="*/ 59635 h 1341783"/>
              <a:gd name="connsiteX5" fmla="*/ 3104393 w 3270459"/>
              <a:gd name="connsiteY5" fmla="*/ 39757 h 1341783"/>
              <a:gd name="connsiteX6" fmla="*/ 2875793 w 3270459"/>
              <a:gd name="connsiteY6" fmla="*/ 19878 h 1341783"/>
              <a:gd name="connsiteX7" fmla="*/ 2746584 w 3270459"/>
              <a:gd name="connsiteY7" fmla="*/ 0 h 1341783"/>
              <a:gd name="connsiteX8" fmla="*/ 2378837 w 3270459"/>
              <a:gd name="connsiteY8" fmla="*/ 9939 h 1341783"/>
              <a:gd name="connsiteX9" fmla="*/ 2269506 w 3270459"/>
              <a:gd name="connsiteY9" fmla="*/ 29817 h 1341783"/>
              <a:gd name="connsiteX10" fmla="*/ 2140297 w 3270459"/>
              <a:gd name="connsiteY10" fmla="*/ 49696 h 1341783"/>
              <a:gd name="connsiteX11" fmla="*/ 2080663 w 3270459"/>
              <a:gd name="connsiteY11" fmla="*/ 79513 h 1341783"/>
              <a:gd name="connsiteX12" fmla="*/ 2001150 w 3270459"/>
              <a:gd name="connsiteY12" fmla="*/ 109330 h 1341783"/>
              <a:gd name="connsiteX13" fmla="*/ 1961393 w 3270459"/>
              <a:gd name="connsiteY13" fmla="*/ 129209 h 1341783"/>
              <a:gd name="connsiteX14" fmla="*/ 1901758 w 3270459"/>
              <a:gd name="connsiteY14" fmla="*/ 188843 h 1341783"/>
              <a:gd name="connsiteX15" fmla="*/ 1891819 w 3270459"/>
              <a:gd name="connsiteY15" fmla="*/ 218661 h 1341783"/>
              <a:gd name="connsiteX16" fmla="*/ 1862002 w 3270459"/>
              <a:gd name="connsiteY16" fmla="*/ 248478 h 1341783"/>
              <a:gd name="connsiteX17" fmla="*/ 1752671 w 3270459"/>
              <a:gd name="connsiteY17" fmla="*/ 327991 h 1341783"/>
              <a:gd name="connsiteX18" fmla="*/ 1693037 w 3270459"/>
              <a:gd name="connsiteY18" fmla="*/ 367748 h 1341783"/>
              <a:gd name="connsiteX19" fmla="*/ 1663219 w 3270459"/>
              <a:gd name="connsiteY19" fmla="*/ 377687 h 1341783"/>
              <a:gd name="connsiteX20" fmla="*/ 1514132 w 3270459"/>
              <a:gd name="connsiteY20" fmla="*/ 457200 h 1341783"/>
              <a:gd name="connsiteX21" fmla="*/ 1454497 w 3270459"/>
              <a:gd name="connsiteY21" fmla="*/ 467139 h 1341783"/>
              <a:gd name="connsiteX22" fmla="*/ 1414741 w 3270459"/>
              <a:gd name="connsiteY22" fmla="*/ 487017 h 1341783"/>
              <a:gd name="connsiteX23" fmla="*/ 1394863 w 3270459"/>
              <a:gd name="connsiteY23" fmla="*/ 506896 h 1341783"/>
              <a:gd name="connsiteX24" fmla="*/ 1365045 w 3270459"/>
              <a:gd name="connsiteY24" fmla="*/ 516835 h 1341783"/>
              <a:gd name="connsiteX25" fmla="*/ 1285532 w 3270459"/>
              <a:gd name="connsiteY25" fmla="*/ 556591 h 1341783"/>
              <a:gd name="connsiteX26" fmla="*/ 1265654 w 3270459"/>
              <a:gd name="connsiteY26" fmla="*/ 576470 h 1341783"/>
              <a:gd name="connsiteX27" fmla="*/ 1206019 w 3270459"/>
              <a:gd name="connsiteY27" fmla="*/ 596348 h 1341783"/>
              <a:gd name="connsiteX28" fmla="*/ 1176202 w 3270459"/>
              <a:gd name="connsiteY28" fmla="*/ 606287 h 1341783"/>
              <a:gd name="connsiteX29" fmla="*/ 1106628 w 3270459"/>
              <a:gd name="connsiteY29" fmla="*/ 626165 h 1341783"/>
              <a:gd name="connsiteX30" fmla="*/ 997297 w 3270459"/>
              <a:gd name="connsiteY30" fmla="*/ 606287 h 1341783"/>
              <a:gd name="connsiteX31" fmla="*/ 907845 w 3270459"/>
              <a:gd name="connsiteY31" fmla="*/ 576470 h 1341783"/>
              <a:gd name="connsiteX32" fmla="*/ 629550 w 3270459"/>
              <a:gd name="connsiteY32" fmla="*/ 586409 h 1341783"/>
              <a:gd name="connsiteX33" fmla="*/ 530158 w 3270459"/>
              <a:gd name="connsiteY33" fmla="*/ 616226 h 1341783"/>
              <a:gd name="connsiteX34" fmla="*/ 450645 w 3270459"/>
              <a:gd name="connsiteY34" fmla="*/ 655983 h 1341783"/>
              <a:gd name="connsiteX35" fmla="*/ 281680 w 3270459"/>
              <a:gd name="connsiteY35" fmla="*/ 685800 h 1341783"/>
              <a:gd name="connsiteX36" fmla="*/ 192228 w 3270459"/>
              <a:gd name="connsiteY36" fmla="*/ 705678 h 1341783"/>
              <a:gd name="connsiteX37" fmla="*/ 102776 w 3270459"/>
              <a:gd name="connsiteY37" fmla="*/ 725557 h 1341783"/>
              <a:gd name="connsiteX38" fmla="*/ 82897 w 3270459"/>
              <a:gd name="connsiteY38" fmla="*/ 745435 h 1341783"/>
              <a:gd name="connsiteX39" fmla="*/ 33202 w 3270459"/>
              <a:gd name="connsiteY39" fmla="*/ 785191 h 1341783"/>
              <a:gd name="connsiteX40" fmla="*/ 13324 w 3270459"/>
              <a:gd name="connsiteY40" fmla="*/ 844826 h 1341783"/>
              <a:gd name="connsiteX41" fmla="*/ 13324 w 3270459"/>
              <a:gd name="connsiteY41" fmla="*/ 1073426 h 1341783"/>
              <a:gd name="connsiteX42" fmla="*/ 53080 w 3270459"/>
              <a:gd name="connsiteY42" fmla="*/ 1152939 h 1341783"/>
              <a:gd name="connsiteX43" fmla="*/ 112715 w 3270459"/>
              <a:gd name="connsiteY43" fmla="*/ 1172817 h 1341783"/>
              <a:gd name="connsiteX44" fmla="*/ 192228 w 3270459"/>
              <a:gd name="connsiteY44" fmla="*/ 1202635 h 1341783"/>
              <a:gd name="connsiteX45" fmla="*/ 311497 w 3270459"/>
              <a:gd name="connsiteY45" fmla="*/ 1192696 h 1341783"/>
              <a:gd name="connsiteX46" fmla="*/ 381071 w 3270459"/>
              <a:gd name="connsiteY46" fmla="*/ 1172817 h 1341783"/>
              <a:gd name="connsiteX47" fmla="*/ 550037 w 3270459"/>
              <a:gd name="connsiteY47" fmla="*/ 1152939 h 1341783"/>
              <a:gd name="connsiteX48" fmla="*/ 728941 w 3270459"/>
              <a:gd name="connsiteY48" fmla="*/ 1133061 h 1341783"/>
              <a:gd name="connsiteX49" fmla="*/ 917784 w 3270459"/>
              <a:gd name="connsiteY49" fmla="*/ 1152939 h 1341783"/>
              <a:gd name="connsiteX50" fmla="*/ 1017176 w 3270459"/>
              <a:gd name="connsiteY50" fmla="*/ 1192696 h 1341783"/>
              <a:gd name="connsiteX51" fmla="*/ 1206019 w 3270459"/>
              <a:gd name="connsiteY51" fmla="*/ 1212574 h 1341783"/>
              <a:gd name="connsiteX52" fmla="*/ 1275593 w 3270459"/>
              <a:gd name="connsiteY52" fmla="*/ 1222513 h 1341783"/>
              <a:gd name="connsiteX53" fmla="*/ 1384924 w 3270459"/>
              <a:gd name="connsiteY53" fmla="*/ 1242391 h 1341783"/>
              <a:gd name="connsiteX54" fmla="*/ 1474376 w 3270459"/>
              <a:gd name="connsiteY54" fmla="*/ 1252330 h 1341783"/>
              <a:gd name="connsiteX55" fmla="*/ 1524071 w 3270459"/>
              <a:gd name="connsiteY55" fmla="*/ 1272209 h 1341783"/>
              <a:gd name="connsiteX56" fmla="*/ 1673158 w 3270459"/>
              <a:gd name="connsiteY56" fmla="*/ 1311965 h 1341783"/>
              <a:gd name="connsiteX57" fmla="*/ 1742732 w 3270459"/>
              <a:gd name="connsiteY57" fmla="*/ 1321904 h 1341783"/>
              <a:gd name="connsiteX58" fmla="*/ 1871941 w 3270459"/>
              <a:gd name="connsiteY58" fmla="*/ 1341783 h 1341783"/>
              <a:gd name="connsiteX59" fmla="*/ 2587558 w 3270459"/>
              <a:gd name="connsiteY59" fmla="*/ 1331843 h 1341783"/>
              <a:gd name="connsiteX60" fmla="*/ 2716767 w 3270459"/>
              <a:gd name="connsiteY60" fmla="*/ 1321904 h 1341783"/>
              <a:gd name="connsiteX61" fmla="*/ 2895671 w 3270459"/>
              <a:gd name="connsiteY61" fmla="*/ 1311965 h 1341783"/>
              <a:gd name="connsiteX62" fmla="*/ 2985124 w 3270459"/>
              <a:gd name="connsiteY62" fmla="*/ 1252330 h 1341783"/>
              <a:gd name="connsiteX63" fmla="*/ 2995063 w 3270459"/>
              <a:gd name="connsiteY63" fmla="*/ 1222513 h 1341783"/>
              <a:gd name="connsiteX64" fmla="*/ 3024880 w 3270459"/>
              <a:gd name="connsiteY64" fmla="*/ 1192696 h 1341783"/>
              <a:gd name="connsiteX65" fmla="*/ 3074576 w 3270459"/>
              <a:gd name="connsiteY65" fmla="*/ 1143000 h 1341783"/>
              <a:gd name="connsiteX66" fmla="*/ 3114332 w 3270459"/>
              <a:gd name="connsiteY66" fmla="*/ 1123122 h 1341783"/>
              <a:gd name="connsiteX67" fmla="*/ 3173967 w 3270459"/>
              <a:gd name="connsiteY67" fmla="*/ 1063487 h 1341783"/>
              <a:gd name="connsiteX68" fmla="*/ 3193845 w 3270459"/>
              <a:gd name="connsiteY68" fmla="*/ 1023730 h 1341783"/>
              <a:gd name="connsiteX69" fmla="*/ 3213724 w 3270459"/>
              <a:gd name="connsiteY69" fmla="*/ 993913 h 1341783"/>
              <a:gd name="connsiteX70" fmla="*/ 3223663 w 3270459"/>
              <a:gd name="connsiteY70" fmla="*/ 954157 h 1341783"/>
              <a:gd name="connsiteX71" fmla="*/ 3243541 w 3270459"/>
              <a:gd name="connsiteY71" fmla="*/ 914400 h 1341783"/>
              <a:gd name="connsiteX72" fmla="*/ 3253480 w 3270459"/>
              <a:gd name="connsiteY72" fmla="*/ 844826 h 1341783"/>
              <a:gd name="connsiteX73" fmla="*/ 3263419 w 3270459"/>
              <a:gd name="connsiteY73" fmla="*/ 805070 h 1341783"/>
              <a:gd name="connsiteX74" fmla="*/ 3263419 w 3270459"/>
              <a:gd name="connsiteY74" fmla="*/ 288235 h 134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70459" h="1341783">
                <a:moveTo>
                  <a:pt x="3263419" y="288235"/>
                </a:moveTo>
                <a:cubicBezTo>
                  <a:pt x="3258449" y="180561"/>
                  <a:pt x="3270401" y="257158"/>
                  <a:pt x="3233602" y="159026"/>
                </a:cubicBezTo>
                <a:cubicBezTo>
                  <a:pt x="3228806" y="146236"/>
                  <a:pt x="3229772" y="131488"/>
                  <a:pt x="3223663" y="119270"/>
                </a:cubicBezTo>
                <a:cubicBezTo>
                  <a:pt x="3219472" y="110888"/>
                  <a:pt x="3211281" y="105014"/>
                  <a:pt x="3203784" y="99391"/>
                </a:cubicBezTo>
                <a:cubicBezTo>
                  <a:pt x="3184672" y="85057"/>
                  <a:pt x="3165518" y="70319"/>
                  <a:pt x="3144150" y="59635"/>
                </a:cubicBezTo>
                <a:cubicBezTo>
                  <a:pt x="3130898" y="53009"/>
                  <a:pt x="3118585" y="44015"/>
                  <a:pt x="3104393" y="39757"/>
                </a:cubicBezTo>
                <a:cubicBezTo>
                  <a:pt x="3052836" y="24290"/>
                  <a:pt x="2886459" y="20505"/>
                  <a:pt x="2875793" y="19878"/>
                </a:cubicBezTo>
                <a:cubicBezTo>
                  <a:pt x="2859060" y="17089"/>
                  <a:pt x="2759373" y="0"/>
                  <a:pt x="2746584" y="0"/>
                </a:cubicBezTo>
                <a:cubicBezTo>
                  <a:pt x="2623957" y="0"/>
                  <a:pt x="2501419" y="6626"/>
                  <a:pt x="2378837" y="9939"/>
                </a:cubicBezTo>
                <a:cubicBezTo>
                  <a:pt x="2336025" y="18501"/>
                  <a:pt x="2314019" y="23458"/>
                  <a:pt x="2269506" y="29817"/>
                </a:cubicBezTo>
                <a:cubicBezTo>
                  <a:pt x="2143149" y="47869"/>
                  <a:pt x="2235210" y="30714"/>
                  <a:pt x="2140297" y="49696"/>
                </a:cubicBezTo>
                <a:cubicBezTo>
                  <a:pt x="2082998" y="87896"/>
                  <a:pt x="2138270" y="54824"/>
                  <a:pt x="2080663" y="79513"/>
                </a:cubicBezTo>
                <a:cubicBezTo>
                  <a:pt x="2007899" y="110697"/>
                  <a:pt x="2074446" y="91006"/>
                  <a:pt x="2001150" y="109330"/>
                </a:cubicBezTo>
                <a:cubicBezTo>
                  <a:pt x="1987898" y="115956"/>
                  <a:pt x="1972963" y="119953"/>
                  <a:pt x="1961393" y="129209"/>
                </a:cubicBezTo>
                <a:cubicBezTo>
                  <a:pt x="1939441" y="146770"/>
                  <a:pt x="1901758" y="188843"/>
                  <a:pt x="1901758" y="188843"/>
                </a:cubicBezTo>
                <a:cubicBezTo>
                  <a:pt x="1898445" y="198782"/>
                  <a:pt x="1897630" y="209944"/>
                  <a:pt x="1891819" y="218661"/>
                </a:cubicBezTo>
                <a:cubicBezTo>
                  <a:pt x="1884022" y="230356"/>
                  <a:pt x="1872507" y="239140"/>
                  <a:pt x="1862002" y="248478"/>
                </a:cubicBezTo>
                <a:cubicBezTo>
                  <a:pt x="1790040" y="312445"/>
                  <a:pt x="1822679" y="283440"/>
                  <a:pt x="1752671" y="327991"/>
                </a:cubicBezTo>
                <a:cubicBezTo>
                  <a:pt x="1732515" y="340817"/>
                  <a:pt x="1715702" y="360193"/>
                  <a:pt x="1693037" y="367748"/>
                </a:cubicBezTo>
                <a:cubicBezTo>
                  <a:pt x="1683098" y="371061"/>
                  <a:pt x="1672444" y="372720"/>
                  <a:pt x="1663219" y="377687"/>
                </a:cubicBezTo>
                <a:cubicBezTo>
                  <a:pt x="1610715" y="405958"/>
                  <a:pt x="1570985" y="441695"/>
                  <a:pt x="1514132" y="457200"/>
                </a:cubicBezTo>
                <a:cubicBezTo>
                  <a:pt x="1494690" y="462502"/>
                  <a:pt x="1474375" y="463826"/>
                  <a:pt x="1454497" y="467139"/>
                </a:cubicBezTo>
                <a:cubicBezTo>
                  <a:pt x="1441245" y="473765"/>
                  <a:pt x="1427069" y="478798"/>
                  <a:pt x="1414741" y="487017"/>
                </a:cubicBezTo>
                <a:cubicBezTo>
                  <a:pt x="1406944" y="492215"/>
                  <a:pt x="1402898" y="502075"/>
                  <a:pt x="1394863" y="506896"/>
                </a:cubicBezTo>
                <a:cubicBezTo>
                  <a:pt x="1385879" y="512286"/>
                  <a:pt x="1374416" y="512150"/>
                  <a:pt x="1365045" y="516835"/>
                </a:cubicBezTo>
                <a:cubicBezTo>
                  <a:pt x="1271158" y="563778"/>
                  <a:pt x="1352772" y="534179"/>
                  <a:pt x="1285532" y="556591"/>
                </a:cubicBezTo>
                <a:cubicBezTo>
                  <a:pt x="1278906" y="563217"/>
                  <a:pt x="1274035" y="572279"/>
                  <a:pt x="1265654" y="576470"/>
                </a:cubicBezTo>
                <a:cubicBezTo>
                  <a:pt x="1246913" y="585841"/>
                  <a:pt x="1225897" y="589722"/>
                  <a:pt x="1206019" y="596348"/>
                </a:cubicBezTo>
                <a:cubicBezTo>
                  <a:pt x="1196080" y="599661"/>
                  <a:pt x="1186366" y="603746"/>
                  <a:pt x="1176202" y="606287"/>
                </a:cubicBezTo>
                <a:cubicBezTo>
                  <a:pt x="1126281" y="618767"/>
                  <a:pt x="1149404" y="611906"/>
                  <a:pt x="1106628" y="626165"/>
                </a:cubicBezTo>
                <a:cubicBezTo>
                  <a:pt x="1070415" y="620992"/>
                  <a:pt x="1032443" y="618002"/>
                  <a:pt x="997297" y="606287"/>
                </a:cubicBezTo>
                <a:cubicBezTo>
                  <a:pt x="885015" y="568860"/>
                  <a:pt x="1003120" y="600288"/>
                  <a:pt x="907845" y="576470"/>
                </a:cubicBezTo>
                <a:cubicBezTo>
                  <a:pt x="815080" y="579783"/>
                  <a:pt x="722193" y="580619"/>
                  <a:pt x="629550" y="586409"/>
                </a:cubicBezTo>
                <a:cubicBezTo>
                  <a:pt x="612552" y="587471"/>
                  <a:pt x="536660" y="613440"/>
                  <a:pt x="530158" y="616226"/>
                </a:cubicBezTo>
                <a:cubicBezTo>
                  <a:pt x="502921" y="627899"/>
                  <a:pt x="478757" y="646612"/>
                  <a:pt x="450645" y="655983"/>
                </a:cubicBezTo>
                <a:cubicBezTo>
                  <a:pt x="356295" y="687433"/>
                  <a:pt x="411878" y="673964"/>
                  <a:pt x="281680" y="685800"/>
                </a:cubicBezTo>
                <a:lnTo>
                  <a:pt x="192228" y="705678"/>
                </a:lnTo>
                <a:cubicBezTo>
                  <a:pt x="103919" y="724601"/>
                  <a:pt x="179312" y="706421"/>
                  <a:pt x="102776" y="725557"/>
                </a:cubicBezTo>
                <a:cubicBezTo>
                  <a:pt x="96150" y="732183"/>
                  <a:pt x="90012" y="739337"/>
                  <a:pt x="82897" y="745435"/>
                </a:cubicBezTo>
                <a:cubicBezTo>
                  <a:pt x="66790" y="759240"/>
                  <a:pt x="45367" y="767812"/>
                  <a:pt x="33202" y="785191"/>
                </a:cubicBezTo>
                <a:cubicBezTo>
                  <a:pt x="21186" y="802357"/>
                  <a:pt x="13324" y="844826"/>
                  <a:pt x="13324" y="844826"/>
                </a:cubicBezTo>
                <a:cubicBezTo>
                  <a:pt x="645" y="933570"/>
                  <a:pt x="-8898" y="966759"/>
                  <a:pt x="13324" y="1073426"/>
                </a:cubicBezTo>
                <a:cubicBezTo>
                  <a:pt x="19368" y="1102436"/>
                  <a:pt x="24968" y="1143568"/>
                  <a:pt x="53080" y="1152939"/>
                </a:cubicBezTo>
                <a:cubicBezTo>
                  <a:pt x="72958" y="1159565"/>
                  <a:pt x="93974" y="1163446"/>
                  <a:pt x="112715" y="1172817"/>
                </a:cubicBezTo>
                <a:cubicBezTo>
                  <a:pt x="164689" y="1198805"/>
                  <a:pt x="138097" y="1189103"/>
                  <a:pt x="192228" y="1202635"/>
                </a:cubicBezTo>
                <a:cubicBezTo>
                  <a:pt x="231984" y="1199322"/>
                  <a:pt x="271911" y="1197644"/>
                  <a:pt x="311497" y="1192696"/>
                </a:cubicBezTo>
                <a:cubicBezTo>
                  <a:pt x="377390" y="1184459"/>
                  <a:pt x="326045" y="1183823"/>
                  <a:pt x="381071" y="1172817"/>
                </a:cubicBezTo>
                <a:cubicBezTo>
                  <a:pt x="427144" y="1163602"/>
                  <a:pt x="507583" y="1157488"/>
                  <a:pt x="550037" y="1152939"/>
                </a:cubicBezTo>
                <a:lnTo>
                  <a:pt x="728941" y="1133061"/>
                </a:lnTo>
                <a:cubicBezTo>
                  <a:pt x="773205" y="1136012"/>
                  <a:pt x="862196" y="1133086"/>
                  <a:pt x="917784" y="1152939"/>
                </a:cubicBezTo>
                <a:cubicBezTo>
                  <a:pt x="951388" y="1164941"/>
                  <a:pt x="982795" y="1183146"/>
                  <a:pt x="1017176" y="1192696"/>
                </a:cubicBezTo>
                <a:cubicBezTo>
                  <a:pt x="1038854" y="1198718"/>
                  <a:pt x="1199069" y="1211802"/>
                  <a:pt x="1206019" y="1212574"/>
                </a:cubicBezTo>
                <a:cubicBezTo>
                  <a:pt x="1229302" y="1215161"/>
                  <a:pt x="1252485" y="1218662"/>
                  <a:pt x="1275593" y="1222513"/>
                </a:cubicBezTo>
                <a:cubicBezTo>
                  <a:pt x="1350548" y="1235005"/>
                  <a:pt x="1302067" y="1231344"/>
                  <a:pt x="1384924" y="1242391"/>
                </a:cubicBezTo>
                <a:cubicBezTo>
                  <a:pt x="1414662" y="1246356"/>
                  <a:pt x="1444559" y="1249017"/>
                  <a:pt x="1474376" y="1252330"/>
                </a:cubicBezTo>
                <a:cubicBezTo>
                  <a:pt x="1490941" y="1258956"/>
                  <a:pt x="1507145" y="1266567"/>
                  <a:pt x="1524071" y="1272209"/>
                </a:cubicBezTo>
                <a:cubicBezTo>
                  <a:pt x="1551611" y="1281389"/>
                  <a:pt x="1647613" y="1306856"/>
                  <a:pt x="1673158" y="1311965"/>
                </a:cubicBezTo>
                <a:cubicBezTo>
                  <a:pt x="1696130" y="1316559"/>
                  <a:pt x="1719624" y="1318053"/>
                  <a:pt x="1742732" y="1321904"/>
                </a:cubicBezTo>
                <a:cubicBezTo>
                  <a:pt x="1879348" y="1344673"/>
                  <a:pt x="1679646" y="1317744"/>
                  <a:pt x="1871941" y="1341783"/>
                </a:cubicBezTo>
                <a:lnTo>
                  <a:pt x="2587558" y="1331843"/>
                </a:lnTo>
                <a:cubicBezTo>
                  <a:pt x="2630743" y="1330827"/>
                  <a:pt x="2673660" y="1324685"/>
                  <a:pt x="2716767" y="1321904"/>
                </a:cubicBezTo>
                <a:lnTo>
                  <a:pt x="2895671" y="1311965"/>
                </a:lnTo>
                <a:cubicBezTo>
                  <a:pt x="2930869" y="1294366"/>
                  <a:pt x="2957553" y="1284496"/>
                  <a:pt x="2985124" y="1252330"/>
                </a:cubicBezTo>
                <a:cubicBezTo>
                  <a:pt x="2991942" y="1244376"/>
                  <a:pt x="2989252" y="1231230"/>
                  <a:pt x="2995063" y="1222513"/>
                </a:cubicBezTo>
                <a:cubicBezTo>
                  <a:pt x="3002860" y="1210818"/>
                  <a:pt x="3015882" y="1203494"/>
                  <a:pt x="3024880" y="1192696"/>
                </a:cubicBezTo>
                <a:cubicBezTo>
                  <a:pt x="3058012" y="1152937"/>
                  <a:pt x="3028191" y="1169505"/>
                  <a:pt x="3074576" y="1143000"/>
                </a:cubicBezTo>
                <a:cubicBezTo>
                  <a:pt x="3087440" y="1135649"/>
                  <a:pt x="3102763" y="1132378"/>
                  <a:pt x="3114332" y="1123122"/>
                </a:cubicBezTo>
                <a:cubicBezTo>
                  <a:pt x="3136284" y="1105560"/>
                  <a:pt x="3173967" y="1063487"/>
                  <a:pt x="3173967" y="1063487"/>
                </a:cubicBezTo>
                <a:cubicBezTo>
                  <a:pt x="3180593" y="1050235"/>
                  <a:pt x="3186494" y="1036594"/>
                  <a:pt x="3193845" y="1023730"/>
                </a:cubicBezTo>
                <a:cubicBezTo>
                  <a:pt x="3199772" y="1013359"/>
                  <a:pt x="3209018" y="1004892"/>
                  <a:pt x="3213724" y="993913"/>
                </a:cubicBezTo>
                <a:cubicBezTo>
                  <a:pt x="3219105" y="981358"/>
                  <a:pt x="3218867" y="966947"/>
                  <a:pt x="3223663" y="954157"/>
                </a:cubicBezTo>
                <a:cubicBezTo>
                  <a:pt x="3228865" y="940284"/>
                  <a:pt x="3236915" y="927652"/>
                  <a:pt x="3243541" y="914400"/>
                </a:cubicBezTo>
                <a:cubicBezTo>
                  <a:pt x="3246854" y="891209"/>
                  <a:pt x="3249289" y="867875"/>
                  <a:pt x="3253480" y="844826"/>
                </a:cubicBezTo>
                <a:cubicBezTo>
                  <a:pt x="3255924" y="831386"/>
                  <a:pt x="3262479" y="818697"/>
                  <a:pt x="3263419" y="805070"/>
                </a:cubicBezTo>
                <a:cubicBezTo>
                  <a:pt x="3276404" y="616792"/>
                  <a:pt x="3268389" y="395909"/>
                  <a:pt x="3263419" y="288235"/>
                </a:cubicBez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1F94CA-5E4C-4961-9B32-EE5D89EB586B}"/>
              </a:ext>
            </a:extLst>
          </p:cNvPr>
          <p:cNvPicPr>
            <a:picLocks noChangeAspect="1"/>
          </p:cNvPicPr>
          <p:nvPr/>
        </p:nvPicPr>
        <p:blipFill>
          <a:blip r:embed="rId4"/>
          <a:stretch>
            <a:fillRect/>
          </a:stretch>
        </p:blipFill>
        <p:spPr>
          <a:xfrm>
            <a:off x="268356" y="1471451"/>
            <a:ext cx="11542663" cy="168506"/>
          </a:xfrm>
          <a:prstGeom prst="rect">
            <a:avLst/>
          </a:prstGeom>
        </p:spPr>
      </p:pic>
      <p:pic>
        <p:nvPicPr>
          <p:cNvPr id="12" name="Picture 11">
            <a:extLst>
              <a:ext uri="{FF2B5EF4-FFF2-40B4-BE49-F238E27FC236}">
                <a16:creationId xmlns:a16="http://schemas.microsoft.com/office/drawing/2014/main" id="{3251134E-CD93-4ADB-A410-4BB5812AE4B5}"/>
              </a:ext>
            </a:extLst>
          </p:cNvPr>
          <p:cNvPicPr>
            <a:picLocks noChangeAspect="1"/>
          </p:cNvPicPr>
          <p:nvPr/>
        </p:nvPicPr>
        <p:blipFill>
          <a:blip r:embed="rId5"/>
          <a:stretch>
            <a:fillRect/>
          </a:stretch>
        </p:blipFill>
        <p:spPr>
          <a:xfrm>
            <a:off x="257383" y="1914939"/>
            <a:ext cx="4453766" cy="164383"/>
          </a:xfrm>
          <a:prstGeom prst="rect">
            <a:avLst/>
          </a:prstGeom>
        </p:spPr>
      </p:pic>
      <p:sp>
        <p:nvSpPr>
          <p:cNvPr id="14" name="Oval 13">
            <a:extLst>
              <a:ext uri="{FF2B5EF4-FFF2-40B4-BE49-F238E27FC236}">
                <a16:creationId xmlns:a16="http://schemas.microsoft.com/office/drawing/2014/main" id="{BCA2D729-8D57-4E49-A603-94C50874E4B9}"/>
              </a:ext>
            </a:extLst>
          </p:cNvPr>
          <p:cNvSpPr/>
          <p:nvPr/>
        </p:nvSpPr>
        <p:spPr>
          <a:xfrm>
            <a:off x="10068339" y="1411356"/>
            <a:ext cx="1808922" cy="2584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40604280-296D-413D-9F6B-C580FD779CE3}"/>
              </a:ext>
            </a:extLst>
          </p:cNvPr>
          <p:cNvCxnSpPr>
            <a:endCxn id="3" idx="2"/>
          </p:cNvCxnSpPr>
          <p:nvPr/>
        </p:nvCxnSpPr>
        <p:spPr>
          <a:xfrm flipV="1">
            <a:off x="5864087" y="1322945"/>
            <a:ext cx="231913" cy="36670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73B4EA1-60B7-4261-AE82-D2320FF09858}"/>
              </a:ext>
            </a:extLst>
          </p:cNvPr>
          <p:cNvSpPr txBox="1"/>
          <p:nvPr/>
        </p:nvSpPr>
        <p:spPr>
          <a:xfrm>
            <a:off x="5715000" y="1083365"/>
            <a:ext cx="1008609" cy="276999"/>
          </a:xfrm>
          <a:prstGeom prst="rect">
            <a:avLst/>
          </a:prstGeom>
          <a:noFill/>
        </p:spPr>
        <p:txBody>
          <a:bodyPr wrap="none" rtlCol="0">
            <a:spAutoFit/>
          </a:bodyPr>
          <a:lstStyle/>
          <a:p>
            <a:r>
              <a:rPr lang="en-US" sz="1200" dirty="0" err="1"/>
              <a:t>SpouseName</a:t>
            </a:r>
            <a:endParaRPr lang="en-US" sz="1200" dirty="0"/>
          </a:p>
        </p:txBody>
      </p:sp>
      <p:cxnSp>
        <p:nvCxnSpPr>
          <p:cNvPr id="19" name="Straight Connector 18">
            <a:extLst>
              <a:ext uri="{FF2B5EF4-FFF2-40B4-BE49-F238E27FC236}">
                <a16:creationId xmlns:a16="http://schemas.microsoft.com/office/drawing/2014/main" id="{29420C4C-1D7D-4155-8A36-F6D2D3863E07}"/>
              </a:ext>
            </a:extLst>
          </p:cNvPr>
          <p:cNvCxnSpPr>
            <a:endCxn id="6" idx="3"/>
          </p:cNvCxnSpPr>
          <p:nvPr/>
        </p:nvCxnSpPr>
        <p:spPr>
          <a:xfrm>
            <a:off x="8209722" y="1550504"/>
            <a:ext cx="3601297" cy="5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008DDE9-8EEE-458C-9823-036638C742B5}"/>
              </a:ext>
            </a:extLst>
          </p:cNvPr>
          <p:cNvPicPr>
            <a:picLocks noChangeAspect="1"/>
          </p:cNvPicPr>
          <p:nvPr/>
        </p:nvPicPr>
        <p:blipFill>
          <a:blip r:embed="rId6"/>
          <a:stretch>
            <a:fillRect/>
          </a:stretch>
        </p:blipFill>
        <p:spPr>
          <a:xfrm>
            <a:off x="7480852" y="3218414"/>
            <a:ext cx="2895600" cy="1514475"/>
          </a:xfrm>
          <a:prstGeom prst="rect">
            <a:avLst/>
          </a:prstGeom>
        </p:spPr>
      </p:pic>
    </p:spTree>
    <p:extLst>
      <p:ext uri="{BB962C8B-B14F-4D97-AF65-F5344CB8AC3E}">
        <p14:creationId xmlns:p14="http://schemas.microsoft.com/office/powerpoint/2010/main" val="420058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74E2-2928-4937-9347-81768EB518CC}"/>
              </a:ext>
            </a:extLst>
          </p:cNvPr>
          <p:cNvSpPr>
            <a:spLocks noGrp="1"/>
          </p:cNvSpPr>
          <p:nvPr>
            <p:ph type="title"/>
          </p:nvPr>
        </p:nvSpPr>
        <p:spPr/>
        <p:txBody>
          <a:bodyPr/>
          <a:lstStyle/>
          <a:p>
            <a:r>
              <a:rPr lang="en-US" dirty="0"/>
              <a:t>Page Cleaning</a:t>
            </a:r>
          </a:p>
        </p:txBody>
      </p:sp>
      <p:pic>
        <p:nvPicPr>
          <p:cNvPr id="4" name="Picture 3">
            <a:extLst>
              <a:ext uri="{FF2B5EF4-FFF2-40B4-BE49-F238E27FC236}">
                <a16:creationId xmlns:a16="http://schemas.microsoft.com/office/drawing/2014/main" id="{BB73E74D-D965-4A0A-A825-30FE7B9FD6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3754" y="2210165"/>
            <a:ext cx="2303798" cy="3218647"/>
          </a:xfrm>
          <a:prstGeom prst="rect">
            <a:avLst/>
          </a:prstGeom>
          <a:ln>
            <a:solidFill>
              <a:schemeClr val="tx1"/>
            </a:solidFill>
          </a:ln>
        </p:spPr>
      </p:pic>
      <p:grpSp>
        <p:nvGrpSpPr>
          <p:cNvPr id="5" name="Group 4">
            <a:extLst>
              <a:ext uri="{FF2B5EF4-FFF2-40B4-BE49-F238E27FC236}">
                <a16:creationId xmlns:a16="http://schemas.microsoft.com/office/drawing/2014/main" id="{E19D2F32-6B4F-44C1-9A66-A60EBAD619A8}"/>
              </a:ext>
            </a:extLst>
          </p:cNvPr>
          <p:cNvGrpSpPr/>
          <p:nvPr/>
        </p:nvGrpSpPr>
        <p:grpSpPr>
          <a:xfrm>
            <a:off x="4319052" y="2085513"/>
            <a:ext cx="2865578" cy="3493977"/>
            <a:chOff x="2588224" y="3239398"/>
            <a:chExt cx="2865578" cy="3493977"/>
          </a:xfrm>
        </p:grpSpPr>
        <p:grpSp>
          <p:nvGrpSpPr>
            <p:cNvPr id="6" name="Group 5">
              <a:extLst>
                <a:ext uri="{FF2B5EF4-FFF2-40B4-BE49-F238E27FC236}">
                  <a16:creationId xmlns:a16="http://schemas.microsoft.com/office/drawing/2014/main" id="{875C17F9-97A2-4783-93DF-03637130E15A}"/>
                </a:ext>
              </a:extLst>
            </p:cNvPr>
            <p:cNvGrpSpPr/>
            <p:nvPr/>
          </p:nvGrpSpPr>
          <p:grpSpPr>
            <a:xfrm>
              <a:off x="2588224" y="3364050"/>
              <a:ext cx="2854427" cy="3369325"/>
              <a:chOff x="2588224" y="3364050"/>
              <a:chExt cx="2854427" cy="3369325"/>
            </a:xfrm>
          </p:grpSpPr>
          <p:pic>
            <p:nvPicPr>
              <p:cNvPr id="11" name="Picture 10">
                <a:extLst>
                  <a:ext uri="{FF2B5EF4-FFF2-40B4-BE49-F238E27FC236}">
                    <a16:creationId xmlns:a16="http://schemas.microsoft.com/office/drawing/2014/main" id="{73B15A1B-7EC5-45F7-9236-08C03B04C9E1}"/>
                  </a:ext>
                </a:extLst>
              </p:cNvPr>
              <p:cNvPicPr>
                <a:picLocks noChangeAspect="1"/>
              </p:cNvPicPr>
              <p:nvPr/>
            </p:nvPicPr>
            <p:blipFill>
              <a:blip r:embed="rId3"/>
              <a:stretch>
                <a:fillRect/>
              </a:stretch>
            </p:blipFill>
            <p:spPr>
              <a:xfrm>
                <a:off x="2588224" y="3364050"/>
                <a:ext cx="2854427" cy="1652563"/>
              </a:xfrm>
              <a:prstGeom prst="rect">
                <a:avLst/>
              </a:prstGeom>
            </p:spPr>
          </p:pic>
          <p:pic>
            <p:nvPicPr>
              <p:cNvPr id="12" name="Picture 11">
                <a:extLst>
                  <a:ext uri="{FF2B5EF4-FFF2-40B4-BE49-F238E27FC236}">
                    <a16:creationId xmlns:a16="http://schemas.microsoft.com/office/drawing/2014/main" id="{7C6B250B-9598-4E86-BBFE-BEA9D0F50564}"/>
                  </a:ext>
                </a:extLst>
              </p:cNvPr>
              <p:cNvPicPr>
                <a:picLocks noChangeAspect="1"/>
              </p:cNvPicPr>
              <p:nvPr/>
            </p:nvPicPr>
            <p:blipFill>
              <a:blip r:embed="rId4"/>
              <a:stretch>
                <a:fillRect/>
              </a:stretch>
            </p:blipFill>
            <p:spPr>
              <a:xfrm>
                <a:off x="2642453" y="5141265"/>
                <a:ext cx="2764815" cy="1592110"/>
              </a:xfrm>
              <a:prstGeom prst="rect">
                <a:avLst/>
              </a:prstGeom>
            </p:spPr>
          </p:pic>
        </p:grpSp>
        <p:sp>
          <p:nvSpPr>
            <p:cNvPr id="7" name="Oval 6">
              <a:extLst>
                <a:ext uri="{FF2B5EF4-FFF2-40B4-BE49-F238E27FC236}">
                  <a16:creationId xmlns:a16="http://schemas.microsoft.com/office/drawing/2014/main" id="{FAB3DB0F-D5A8-4032-94F2-5DC2A4CDBE48}"/>
                </a:ext>
              </a:extLst>
            </p:cNvPr>
            <p:cNvSpPr/>
            <p:nvPr/>
          </p:nvSpPr>
          <p:spPr>
            <a:xfrm>
              <a:off x="2841523" y="3239398"/>
              <a:ext cx="403122" cy="35920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1171001-E84B-4381-8A40-14E1951623BC}"/>
                </a:ext>
              </a:extLst>
            </p:cNvPr>
            <p:cNvSpPr/>
            <p:nvPr/>
          </p:nvSpPr>
          <p:spPr>
            <a:xfrm>
              <a:off x="4916777" y="3239398"/>
              <a:ext cx="403122" cy="35920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C2455A9-37D3-441F-8C24-1854796BB21D}"/>
                </a:ext>
              </a:extLst>
            </p:cNvPr>
            <p:cNvSpPr/>
            <p:nvPr/>
          </p:nvSpPr>
          <p:spPr>
            <a:xfrm>
              <a:off x="2766504" y="5033383"/>
              <a:ext cx="403122" cy="35920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27C54A9-2109-4A80-8725-693BB7BBEDD8}"/>
                </a:ext>
              </a:extLst>
            </p:cNvPr>
            <p:cNvSpPr/>
            <p:nvPr/>
          </p:nvSpPr>
          <p:spPr>
            <a:xfrm>
              <a:off x="5050680" y="5015136"/>
              <a:ext cx="403122" cy="35920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153D7F4-A4EF-4225-B6AA-CA4A1A40B5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5278" y="2072513"/>
            <a:ext cx="2212498" cy="3493950"/>
          </a:xfrm>
          <a:prstGeom prst="rect">
            <a:avLst/>
          </a:prstGeom>
          <a:ln>
            <a:solidFill>
              <a:schemeClr val="tx1"/>
            </a:solidFill>
          </a:ln>
          <a:effectLst>
            <a:softEdge rad="0"/>
          </a:effectLst>
        </p:spPr>
      </p:pic>
    </p:spTree>
    <p:extLst>
      <p:ext uri="{BB962C8B-B14F-4D97-AF65-F5344CB8AC3E}">
        <p14:creationId xmlns:p14="http://schemas.microsoft.com/office/powerpoint/2010/main" val="1367272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E1307B-E5A7-40B3-A53A-3AF4689E9995}"/>
              </a:ext>
            </a:extLst>
          </p:cNvPr>
          <p:cNvSpPr txBox="1">
            <a:spLocks/>
          </p:cNvSpPr>
          <p:nvPr/>
        </p:nvSpPr>
        <p:spPr>
          <a:xfrm>
            <a:off x="838200" y="-2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Marriage Parser Results</a:t>
            </a:r>
          </a:p>
        </p:txBody>
      </p:sp>
      <p:pic>
        <p:nvPicPr>
          <p:cNvPr id="9" name="Picture 8">
            <a:extLst>
              <a:ext uri="{FF2B5EF4-FFF2-40B4-BE49-F238E27FC236}">
                <a16:creationId xmlns:a16="http://schemas.microsoft.com/office/drawing/2014/main" id="{1C271479-F468-4BB3-BCAC-EB5F95E95785}"/>
              </a:ext>
            </a:extLst>
          </p:cNvPr>
          <p:cNvPicPr>
            <a:picLocks noChangeAspect="1"/>
          </p:cNvPicPr>
          <p:nvPr/>
        </p:nvPicPr>
        <p:blipFill>
          <a:blip r:embed="rId3"/>
          <a:stretch>
            <a:fillRect/>
          </a:stretch>
        </p:blipFill>
        <p:spPr>
          <a:xfrm>
            <a:off x="8107018" y="266492"/>
            <a:ext cx="2895600" cy="1514475"/>
          </a:xfrm>
          <a:prstGeom prst="rect">
            <a:avLst/>
          </a:prstGeom>
        </p:spPr>
      </p:pic>
      <p:pic>
        <p:nvPicPr>
          <p:cNvPr id="6" name="Picture 5">
            <a:extLst>
              <a:ext uri="{FF2B5EF4-FFF2-40B4-BE49-F238E27FC236}">
                <a16:creationId xmlns:a16="http://schemas.microsoft.com/office/drawing/2014/main" id="{D6D05BB1-EC50-4B38-8148-F6E5397151EF}"/>
              </a:ext>
            </a:extLst>
          </p:cNvPr>
          <p:cNvPicPr>
            <a:picLocks noChangeAspect="1"/>
          </p:cNvPicPr>
          <p:nvPr/>
        </p:nvPicPr>
        <p:blipFill>
          <a:blip r:embed="rId4"/>
          <a:stretch>
            <a:fillRect/>
          </a:stretch>
        </p:blipFill>
        <p:spPr>
          <a:xfrm>
            <a:off x="1797739" y="2186609"/>
            <a:ext cx="2549933" cy="3574360"/>
          </a:xfrm>
          <a:prstGeom prst="rect">
            <a:avLst/>
          </a:prstGeom>
        </p:spPr>
      </p:pic>
      <p:pic>
        <p:nvPicPr>
          <p:cNvPr id="12" name="Picture 11">
            <a:extLst>
              <a:ext uri="{FF2B5EF4-FFF2-40B4-BE49-F238E27FC236}">
                <a16:creationId xmlns:a16="http://schemas.microsoft.com/office/drawing/2014/main" id="{B4D3C2B6-D772-4559-B570-A5EDABBF55B5}"/>
              </a:ext>
            </a:extLst>
          </p:cNvPr>
          <p:cNvPicPr>
            <a:picLocks noChangeAspect="1"/>
          </p:cNvPicPr>
          <p:nvPr/>
        </p:nvPicPr>
        <p:blipFill>
          <a:blip r:embed="rId5"/>
          <a:stretch>
            <a:fillRect/>
          </a:stretch>
        </p:blipFill>
        <p:spPr>
          <a:xfrm>
            <a:off x="4890050" y="2185207"/>
            <a:ext cx="5244127" cy="3639123"/>
          </a:xfrm>
          <a:prstGeom prst="rect">
            <a:avLst/>
          </a:prstGeom>
        </p:spPr>
      </p:pic>
    </p:spTree>
    <p:extLst>
      <p:ext uri="{BB962C8B-B14F-4D97-AF65-F5344CB8AC3E}">
        <p14:creationId xmlns:p14="http://schemas.microsoft.com/office/powerpoint/2010/main" val="2913581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AD35-52B2-4A53-87EA-0975FF86F267}"/>
              </a:ext>
            </a:extLst>
          </p:cNvPr>
          <p:cNvSpPr txBox="1">
            <a:spLocks/>
          </p:cNvSpPr>
          <p:nvPr/>
        </p:nvSpPr>
        <p:spPr>
          <a:xfrm>
            <a:off x="838200" y="-2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Family Parser</a:t>
            </a:r>
          </a:p>
        </p:txBody>
      </p:sp>
      <p:pic>
        <p:nvPicPr>
          <p:cNvPr id="3" name="Picture 2">
            <a:extLst>
              <a:ext uri="{FF2B5EF4-FFF2-40B4-BE49-F238E27FC236}">
                <a16:creationId xmlns:a16="http://schemas.microsoft.com/office/drawing/2014/main" id="{D8392F5D-1FAC-47E3-91E4-EE395729C307}"/>
              </a:ext>
            </a:extLst>
          </p:cNvPr>
          <p:cNvPicPr>
            <a:picLocks noChangeAspect="1"/>
          </p:cNvPicPr>
          <p:nvPr/>
        </p:nvPicPr>
        <p:blipFill>
          <a:blip r:embed="rId3"/>
          <a:stretch>
            <a:fillRect/>
          </a:stretch>
        </p:blipFill>
        <p:spPr>
          <a:xfrm>
            <a:off x="631511" y="2212381"/>
            <a:ext cx="6551470" cy="3095118"/>
          </a:xfrm>
          <a:prstGeom prst="rect">
            <a:avLst/>
          </a:prstGeom>
        </p:spPr>
      </p:pic>
      <p:sp>
        <p:nvSpPr>
          <p:cNvPr id="4" name="Freeform: Shape 3">
            <a:extLst>
              <a:ext uri="{FF2B5EF4-FFF2-40B4-BE49-F238E27FC236}">
                <a16:creationId xmlns:a16="http://schemas.microsoft.com/office/drawing/2014/main" id="{71CCABCC-51C5-4D0B-A126-8873C1F8043A}"/>
              </a:ext>
            </a:extLst>
          </p:cNvPr>
          <p:cNvSpPr/>
          <p:nvPr/>
        </p:nvSpPr>
        <p:spPr>
          <a:xfrm>
            <a:off x="1759000" y="3548271"/>
            <a:ext cx="1371826" cy="1780134"/>
          </a:xfrm>
          <a:custGeom>
            <a:avLst/>
            <a:gdLst>
              <a:gd name="connsiteX0" fmla="*/ 338157 w 1371826"/>
              <a:gd name="connsiteY0" fmla="*/ 1759227 h 1780134"/>
              <a:gd name="connsiteX1" fmla="*/ 546878 w 1371826"/>
              <a:gd name="connsiteY1" fmla="*/ 1739348 h 1780134"/>
              <a:gd name="connsiteX2" fmla="*/ 596574 w 1371826"/>
              <a:gd name="connsiteY2" fmla="*/ 1729409 h 1780134"/>
              <a:gd name="connsiteX3" fmla="*/ 666148 w 1371826"/>
              <a:gd name="connsiteY3" fmla="*/ 1689653 h 1780134"/>
              <a:gd name="connsiteX4" fmla="*/ 705904 w 1371826"/>
              <a:gd name="connsiteY4" fmla="*/ 1659835 h 1780134"/>
              <a:gd name="connsiteX5" fmla="*/ 795357 w 1371826"/>
              <a:gd name="connsiteY5" fmla="*/ 1610140 h 1780134"/>
              <a:gd name="connsiteX6" fmla="*/ 835113 w 1371826"/>
              <a:gd name="connsiteY6" fmla="*/ 1540566 h 1780134"/>
              <a:gd name="connsiteX7" fmla="*/ 874870 w 1371826"/>
              <a:gd name="connsiteY7" fmla="*/ 1461053 h 1780134"/>
              <a:gd name="connsiteX8" fmla="*/ 924565 w 1371826"/>
              <a:gd name="connsiteY8" fmla="*/ 1391479 h 1780134"/>
              <a:gd name="connsiteX9" fmla="*/ 964322 w 1371826"/>
              <a:gd name="connsiteY9" fmla="*/ 1311966 h 1780134"/>
              <a:gd name="connsiteX10" fmla="*/ 1004078 w 1371826"/>
              <a:gd name="connsiteY10" fmla="*/ 1202635 h 1780134"/>
              <a:gd name="connsiteX11" fmla="*/ 1023957 w 1371826"/>
              <a:gd name="connsiteY11" fmla="*/ 1143000 h 1780134"/>
              <a:gd name="connsiteX12" fmla="*/ 1033896 w 1371826"/>
              <a:gd name="connsiteY12" fmla="*/ 1103244 h 1780134"/>
              <a:gd name="connsiteX13" fmla="*/ 1053774 w 1371826"/>
              <a:gd name="connsiteY13" fmla="*/ 1063487 h 1780134"/>
              <a:gd name="connsiteX14" fmla="*/ 1073652 w 1371826"/>
              <a:gd name="connsiteY14" fmla="*/ 983974 h 1780134"/>
              <a:gd name="connsiteX15" fmla="*/ 1093530 w 1371826"/>
              <a:gd name="connsiteY15" fmla="*/ 954157 h 1780134"/>
              <a:gd name="connsiteX16" fmla="*/ 1133287 w 1371826"/>
              <a:gd name="connsiteY16" fmla="*/ 864705 h 1780134"/>
              <a:gd name="connsiteX17" fmla="*/ 1173043 w 1371826"/>
              <a:gd name="connsiteY17" fmla="*/ 795131 h 1780134"/>
              <a:gd name="connsiteX18" fmla="*/ 1212800 w 1371826"/>
              <a:gd name="connsiteY18" fmla="*/ 725557 h 1780134"/>
              <a:gd name="connsiteX19" fmla="*/ 1222739 w 1371826"/>
              <a:gd name="connsiteY19" fmla="*/ 675861 h 1780134"/>
              <a:gd name="connsiteX20" fmla="*/ 1242617 w 1371826"/>
              <a:gd name="connsiteY20" fmla="*/ 646044 h 1780134"/>
              <a:gd name="connsiteX21" fmla="*/ 1272435 w 1371826"/>
              <a:gd name="connsiteY21" fmla="*/ 596348 h 1780134"/>
              <a:gd name="connsiteX22" fmla="*/ 1292313 w 1371826"/>
              <a:gd name="connsiteY22" fmla="*/ 536713 h 1780134"/>
              <a:gd name="connsiteX23" fmla="*/ 1312191 w 1371826"/>
              <a:gd name="connsiteY23" fmla="*/ 506896 h 1780134"/>
              <a:gd name="connsiteX24" fmla="*/ 1322130 w 1371826"/>
              <a:gd name="connsiteY24" fmla="*/ 477079 h 1780134"/>
              <a:gd name="connsiteX25" fmla="*/ 1351948 w 1371826"/>
              <a:gd name="connsiteY25" fmla="*/ 397566 h 1780134"/>
              <a:gd name="connsiteX26" fmla="*/ 1371826 w 1371826"/>
              <a:gd name="connsiteY26" fmla="*/ 298174 h 1780134"/>
              <a:gd name="connsiteX27" fmla="*/ 1361887 w 1371826"/>
              <a:gd name="connsiteY27" fmla="*/ 149087 h 1780134"/>
              <a:gd name="connsiteX28" fmla="*/ 1282374 w 1371826"/>
              <a:gd name="connsiteY28" fmla="*/ 79513 h 1780134"/>
              <a:gd name="connsiteX29" fmla="*/ 1252557 w 1371826"/>
              <a:gd name="connsiteY29" fmla="*/ 49696 h 1780134"/>
              <a:gd name="connsiteX30" fmla="*/ 1192922 w 1371826"/>
              <a:gd name="connsiteY30" fmla="*/ 29818 h 1780134"/>
              <a:gd name="connsiteX31" fmla="*/ 1153165 w 1371826"/>
              <a:gd name="connsiteY31" fmla="*/ 19879 h 1780134"/>
              <a:gd name="connsiteX32" fmla="*/ 1123348 w 1371826"/>
              <a:gd name="connsiteY32" fmla="*/ 9940 h 1780134"/>
              <a:gd name="connsiteX33" fmla="*/ 1073652 w 1371826"/>
              <a:gd name="connsiteY33" fmla="*/ 0 h 1780134"/>
              <a:gd name="connsiteX34" fmla="*/ 795357 w 1371826"/>
              <a:gd name="connsiteY34" fmla="*/ 9940 h 1780134"/>
              <a:gd name="connsiteX35" fmla="*/ 765539 w 1371826"/>
              <a:gd name="connsiteY35" fmla="*/ 29818 h 1780134"/>
              <a:gd name="connsiteX36" fmla="*/ 735722 w 1371826"/>
              <a:gd name="connsiteY36" fmla="*/ 39757 h 1780134"/>
              <a:gd name="connsiteX37" fmla="*/ 656209 w 1371826"/>
              <a:gd name="connsiteY37" fmla="*/ 99392 h 1780134"/>
              <a:gd name="connsiteX38" fmla="*/ 586635 w 1371826"/>
              <a:gd name="connsiteY38" fmla="*/ 159027 h 1780134"/>
              <a:gd name="connsiteX39" fmla="*/ 517061 w 1371826"/>
              <a:gd name="connsiteY39" fmla="*/ 278296 h 1780134"/>
              <a:gd name="connsiteX40" fmla="*/ 507122 w 1371826"/>
              <a:gd name="connsiteY40" fmla="*/ 318053 h 1780134"/>
              <a:gd name="connsiteX41" fmla="*/ 467365 w 1371826"/>
              <a:gd name="connsiteY41" fmla="*/ 407505 h 1780134"/>
              <a:gd name="connsiteX42" fmla="*/ 457426 w 1371826"/>
              <a:gd name="connsiteY42" fmla="*/ 467140 h 1780134"/>
              <a:gd name="connsiteX43" fmla="*/ 447487 w 1371826"/>
              <a:gd name="connsiteY43" fmla="*/ 516835 h 1780134"/>
              <a:gd name="connsiteX44" fmla="*/ 437548 w 1371826"/>
              <a:gd name="connsiteY44" fmla="*/ 596348 h 1780134"/>
              <a:gd name="connsiteX45" fmla="*/ 407730 w 1371826"/>
              <a:gd name="connsiteY45" fmla="*/ 705679 h 1780134"/>
              <a:gd name="connsiteX46" fmla="*/ 397791 w 1371826"/>
              <a:gd name="connsiteY46" fmla="*/ 765313 h 1780134"/>
              <a:gd name="connsiteX47" fmla="*/ 387852 w 1371826"/>
              <a:gd name="connsiteY47" fmla="*/ 805070 h 1780134"/>
              <a:gd name="connsiteX48" fmla="*/ 377913 w 1371826"/>
              <a:gd name="connsiteY48" fmla="*/ 954157 h 1780134"/>
              <a:gd name="connsiteX49" fmla="*/ 338157 w 1371826"/>
              <a:gd name="connsiteY49" fmla="*/ 1003853 h 1780134"/>
              <a:gd name="connsiteX50" fmla="*/ 308339 w 1371826"/>
              <a:gd name="connsiteY50" fmla="*/ 1043609 h 1780134"/>
              <a:gd name="connsiteX51" fmla="*/ 278522 w 1371826"/>
              <a:gd name="connsiteY51" fmla="*/ 1073427 h 1780134"/>
              <a:gd name="connsiteX52" fmla="*/ 258643 w 1371826"/>
              <a:gd name="connsiteY52" fmla="*/ 1113183 h 1780134"/>
              <a:gd name="connsiteX53" fmla="*/ 228826 w 1371826"/>
              <a:gd name="connsiteY53" fmla="*/ 1133061 h 1780134"/>
              <a:gd name="connsiteX54" fmla="*/ 179130 w 1371826"/>
              <a:gd name="connsiteY54" fmla="*/ 1182757 h 1780134"/>
              <a:gd name="connsiteX55" fmla="*/ 159252 w 1371826"/>
              <a:gd name="connsiteY55" fmla="*/ 1222513 h 1780134"/>
              <a:gd name="connsiteX56" fmla="*/ 119496 w 1371826"/>
              <a:gd name="connsiteY56" fmla="*/ 1282148 h 1780134"/>
              <a:gd name="connsiteX57" fmla="*/ 79739 w 1371826"/>
              <a:gd name="connsiteY57" fmla="*/ 1351722 h 1780134"/>
              <a:gd name="connsiteX58" fmla="*/ 69800 w 1371826"/>
              <a:gd name="connsiteY58" fmla="*/ 1381540 h 1780134"/>
              <a:gd name="connsiteX59" fmla="*/ 39983 w 1371826"/>
              <a:gd name="connsiteY59" fmla="*/ 1441174 h 1780134"/>
              <a:gd name="connsiteX60" fmla="*/ 30043 w 1371826"/>
              <a:gd name="connsiteY60" fmla="*/ 1480931 h 1780134"/>
              <a:gd name="connsiteX61" fmla="*/ 20104 w 1371826"/>
              <a:gd name="connsiteY61" fmla="*/ 1510748 h 1780134"/>
              <a:gd name="connsiteX62" fmla="*/ 226 w 1371826"/>
              <a:gd name="connsiteY62" fmla="*/ 1580322 h 1780134"/>
              <a:gd name="connsiteX63" fmla="*/ 10165 w 1371826"/>
              <a:gd name="connsiteY63" fmla="*/ 1759227 h 1780134"/>
              <a:gd name="connsiteX64" fmla="*/ 59861 w 1371826"/>
              <a:gd name="connsiteY64" fmla="*/ 1779105 h 1780134"/>
              <a:gd name="connsiteX65" fmla="*/ 338157 w 1371826"/>
              <a:gd name="connsiteY65" fmla="*/ 1759227 h 17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71826" h="1780134">
                <a:moveTo>
                  <a:pt x="338157" y="1759227"/>
                </a:moveTo>
                <a:cubicBezTo>
                  <a:pt x="419326" y="1752601"/>
                  <a:pt x="470397" y="1751114"/>
                  <a:pt x="546878" y="1739348"/>
                </a:cubicBezTo>
                <a:cubicBezTo>
                  <a:pt x="563575" y="1736779"/>
                  <a:pt x="580009" y="1732722"/>
                  <a:pt x="596574" y="1729409"/>
                </a:cubicBezTo>
                <a:cubicBezTo>
                  <a:pt x="740711" y="1621306"/>
                  <a:pt x="559898" y="1750368"/>
                  <a:pt x="666148" y="1689653"/>
                </a:cubicBezTo>
                <a:cubicBezTo>
                  <a:pt x="680531" y="1681434"/>
                  <a:pt x="692121" y="1669024"/>
                  <a:pt x="705904" y="1659835"/>
                </a:cubicBezTo>
                <a:cubicBezTo>
                  <a:pt x="743341" y="1634877"/>
                  <a:pt x="757468" y="1629084"/>
                  <a:pt x="795357" y="1610140"/>
                </a:cubicBezTo>
                <a:cubicBezTo>
                  <a:pt x="817299" y="1544311"/>
                  <a:pt x="788314" y="1620793"/>
                  <a:pt x="835113" y="1540566"/>
                </a:cubicBezTo>
                <a:cubicBezTo>
                  <a:pt x="850044" y="1514970"/>
                  <a:pt x="857091" y="1484759"/>
                  <a:pt x="874870" y="1461053"/>
                </a:cubicBezTo>
                <a:cubicBezTo>
                  <a:pt x="881620" y="1452052"/>
                  <a:pt x="917300" y="1406010"/>
                  <a:pt x="924565" y="1391479"/>
                </a:cubicBezTo>
                <a:cubicBezTo>
                  <a:pt x="973190" y="1294228"/>
                  <a:pt x="918269" y="1381042"/>
                  <a:pt x="964322" y="1311966"/>
                </a:cubicBezTo>
                <a:cubicBezTo>
                  <a:pt x="1022309" y="1138003"/>
                  <a:pt x="948774" y="1354721"/>
                  <a:pt x="1004078" y="1202635"/>
                </a:cubicBezTo>
                <a:cubicBezTo>
                  <a:pt x="1011239" y="1182943"/>
                  <a:pt x="1017936" y="1163070"/>
                  <a:pt x="1023957" y="1143000"/>
                </a:cubicBezTo>
                <a:cubicBezTo>
                  <a:pt x="1027882" y="1129916"/>
                  <a:pt x="1029100" y="1116034"/>
                  <a:pt x="1033896" y="1103244"/>
                </a:cubicBezTo>
                <a:cubicBezTo>
                  <a:pt x="1039098" y="1089371"/>
                  <a:pt x="1047938" y="1077106"/>
                  <a:pt x="1053774" y="1063487"/>
                </a:cubicBezTo>
                <a:cubicBezTo>
                  <a:pt x="1090562" y="977648"/>
                  <a:pt x="1026980" y="1108435"/>
                  <a:pt x="1073652" y="983974"/>
                </a:cubicBezTo>
                <a:cubicBezTo>
                  <a:pt x="1077846" y="972789"/>
                  <a:pt x="1086904" y="964096"/>
                  <a:pt x="1093530" y="954157"/>
                </a:cubicBezTo>
                <a:cubicBezTo>
                  <a:pt x="1109735" y="889341"/>
                  <a:pt x="1094208" y="935048"/>
                  <a:pt x="1133287" y="864705"/>
                </a:cubicBezTo>
                <a:cubicBezTo>
                  <a:pt x="1175322" y="789042"/>
                  <a:pt x="1131390" y="857610"/>
                  <a:pt x="1173043" y="795131"/>
                </a:cubicBezTo>
                <a:cubicBezTo>
                  <a:pt x="1205578" y="664999"/>
                  <a:pt x="1153582" y="843995"/>
                  <a:pt x="1212800" y="725557"/>
                </a:cubicBezTo>
                <a:cubicBezTo>
                  <a:pt x="1220355" y="710447"/>
                  <a:pt x="1216807" y="691679"/>
                  <a:pt x="1222739" y="675861"/>
                </a:cubicBezTo>
                <a:cubicBezTo>
                  <a:pt x="1226933" y="664676"/>
                  <a:pt x="1237275" y="656728"/>
                  <a:pt x="1242617" y="646044"/>
                </a:cubicBezTo>
                <a:cubicBezTo>
                  <a:pt x="1268423" y="594434"/>
                  <a:pt x="1233609" y="635176"/>
                  <a:pt x="1272435" y="596348"/>
                </a:cubicBezTo>
                <a:cubicBezTo>
                  <a:pt x="1279061" y="576470"/>
                  <a:pt x="1283803" y="555861"/>
                  <a:pt x="1292313" y="536713"/>
                </a:cubicBezTo>
                <a:cubicBezTo>
                  <a:pt x="1297164" y="525797"/>
                  <a:pt x="1306849" y="517580"/>
                  <a:pt x="1312191" y="506896"/>
                </a:cubicBezTo>
                <a:cubicBezTo>
                  <a:pt x="1316876" y="497525"/>
                  <a:pt x="1318451" y="486889"/>
                  <a:pt x="1322130" y="477079"/>
                </a:cubicBezTo>
                <a:cubicBezTo>
                  <a:pt x="1327050" y="463958"/>
                  <a:pt x="1347436" y="417120"/>
                  <a:pt x="1351948" y="397566"/>
                </a:cubicBezTo>
                <a:cubicBezTo>
                  <a:pt x="1359545" y="364644"/>
                  <a:pt x="1371826" y="298174"/>
                  <a:pt x="1371826" y="298174"/>
                </a:cubicBezTo>
                <a:cubicBezTo>
                  <a:pt x="1368513" y="248478"/>
                  <a:pt x="1374562" y="197253"/>
                  <a:pt x="1361887" y="149087"/>
                </a:cubicBezTo>
                <a:cubicBezTo>
                  <a:pt x="1357134" y="131026"/>
                  <a:pt x="1295830" y="91047"/>
                  <a:pt x="1282374" y="79513"/>
                </a:cubicBezTo>
                <a:cubicBezTo>
                  <a:pt x="1271702" y="70365"/>
                  <a:pt x="1264844" y="56522"/>
                  <a:pt x="1252557" y="49696"/>
                </a:cubicBezTo>
                <a:cubicBezTo>
                  <a:pt x="1234240" y="39520"/>
                  <a:pt x="1213250" y="34900"/>
                  <a:pt x="1192922" y="29818"/>
                </a:cubicBezTo>
                <a:cubicBezTo>
                  <a:pt x="1179670" y="26505"/>
                  <a:pt x="1166300" y="23632"/>
                  <a:pt x="1153165" y="19879"/>
                </a:cubicBezTo>
                <a:cubicBezTo>
                  <a:pt x="1143091" y="17001"/>
                  <a:pt x="1133512" y="12481"/>
                  <a:pt x="1123348" y="9940"/>
                </a:cubicBezTo>
                <a:cubicBezTo>
                  <a:pt x="1106959" y="5843"/>
                  <a:pt x="1090217" y="3313"/>
                  <a:pt x="1073652" y="0"/>
                </a:cubicBezTo>
                <a:cubicBezTo>
                  <a:pt x="980887" y="3313"/>
                  <a:pt x="887750" y="999"/>
                  <a:pt x="795357" y="9940"/>
                </a:cubicBezTo>
                <a:cubicBezTo>
                  <a:pt x="783467" y="11091"/>
                  <a:pt x="776223" y="24476"/>
                  <a:pt x="765539" y="29818"/>
                </a:cubicBezTo>
                <a:cubicBezTo>
                  <a:pt x="756168" y="34503"/>
                  <a:pt x="745661" y="36444"/>
                  <a:pt x="735722" y="39757"/>
                </a:cubicBezTo>
                <a:lnTo>
                  <a:pt x="656209" y="99392"/>
                </a:lnTo>
                <a:cubicBezTo>
                  <a:pt x="653172" y="101729"/>
                  <a:pt x="597670" y="143262"/>
                  <a:pt x="586635" y="159027"/>
                </a:cubicBezTo>
                <a:cubicBezTo>
                  <a:pt x="546349" y="216579"/>
                  <a:pt x="542734" y="226951"/>
                  <a:pt x="517061" y="278296"/>
                </a:cubicBezTo>
                <a:cubicBezTo>
                  <a:pt x="513748" y="291548"/>
                  <a:pt x="512503" y="305497"/>
                  <a:pt x="507122" y="318053"/>
                </a:cubicBezTo>
                <a:cubicBezTo>
                  <a:pt x="467960" y="409429"/>
                  <a:pt x="504456" y="259137"/>
                  <a:pt x="467365" y="407505"/>
                </a:cubicBezTo>
                <a:cubicBezTo>
                  <a:pt x="462477" y="427056"/>
                  <a:pt x="461031" y="447313"/>
                  <a:pt x="457426" y="467140"/>
                </a:cubicBezTo>
                <a:cubicBezTo>
                  <a:pt x="454404" y="483761"/>
                  <a:pt x="450056" y="500138"/>
                  <a:pt x="447487" y="516835"/>
                </a:cubicBezTo>
                <a:cubicBezTo>
                  <a:pt x="443425" y="543235"/>
                  <a:pt x="442470" y="570095"/>
                  <a:pt x="437548" y="596348"/>
                </a:cubicBezTo>
                <a:cubicBezTo>
                  <a:pt x="427939" y="647599"/>
                  <a:pt x="421397" y="664679"/>
                  <a:pt x="407730" y="705679"/>
                </a:cubicBezTo>
                <a:cubicBezTo>
                  <a:pt x="404417" y="725557"/>
                  <a:pt x="401743" y="745552"/>
                  <a:pt x="397791" y="765313"/>
                </a:cubicBezTo>
                <a:cubicBezTo>
                  <a:pt x="395112" y="778708"/>
                  <a:pt x="389282" y="791485"/>
                  <a:pt x="387852" y="805070"/>
                </a:cubicBezTo>
                <a:cubicBezTo>
                  <a:pt x="382638" y="854602"/>
                  <a:pt x="386101" y="905029"/>
                  <a:pt x="377913" y="954157"/>
                </a:cubicBezTo>
                <a:cubicBezTo>
                  <a:pt x="374842" y="972585"/>
                  <a:pt x="349219" y="990579"/>
                  <a:pt x="338157" y="1003853"/>
                </a:cubicBezTo>
                <a:cubicBezTo>
                  <a:pt x="327552" y="1016579"/>
                  <a:pt x="319120" y="1031032"/>
                  <a:pt x="308339" y="1043609"/>
                </a:cubicBezTo>
                <a:cubicBezTo>
                  <a:pt x="299191" y="1054281"/>
                  <a:pt x="286692" y="1061989"/>
                  <a:pt x="278522" y="1073427"/>
                </a:cubicBezTo>
                <a:cubicBezTo>
                  <a:pt x="269910" y="1085484"/>
                  <a:pt x="268128" y="1101801"/>
                  <a:pt x="258643" y="1113183"/>
                </a:cubicBezTo>
                <a:cubicBezTo>
                  <a:pt x="250996" y="1122359"/>
                  <a:pt x="237816" y="1125195"/>
                  <a:pt x="228826" y="1133061"/>
                </a:cubicBezTo>
                <a:cubicBezTo>
                  <a:pt x="211195" y="1148488"/>
                  <a:pt x="179130" y="1182757"/>
                  <a:pt x="179130" y="1182757"/>
                </a:cubicBezTo>
                <a:cubicBezTo>
                  <a:pt x="172504" y="1196009"/>
                  <a:pt x="166875" y="1209808"/>
                  <a:pt x="159252" y="1222513"/>
                </a:cubicBezTo>
                <a:cubicBezTo>
                  <a:pt x="146960" y="1242999"/>
                  <a:pt x="130180" y="1260780"/>
                  <a:pt x="119496" y="1282148"/>
                </a:cubicBezTo>
                <a:cubicBezTo>
                  <a:pt x="94275" y="1332589"/>
                  <a:pt x="107836" y="1309577"/>
                  <a:pt x="79739" y="1351722"/>
                </a:cubicBezTo>
                <a:cubicBezTo>
                  <a:pt x="76426" y="1361661"/>
                  <a:pt x="74055" y="1371966"/>
                  <a:pt x="69800" y="1381540"/>
                </a:cubicBezTo>
                <a:cubicBezTo>
                  <a:pt x="60774" y="1401849"/>
                  <a:pt x="48237" y="1420539"/>
                  <a:pt x="39983" y="1441174"/>
                </a:cubicBezTo>
                <a:cubicBezTo>
                  <a:pt x="34910" y="1453857"/>
                  <a:pt x="33796" y="1467796"/>
                  <a:pt x="30043" y="1480931"/>
                </a:cubicBezTo>
                <a:cubicBezTo>
                  <a:pt x="27165" y="1491004"/>
                  <a:pt x="22982" y="1500674"/>
                  <a:pt x="20104" y="1510748"/>
                </a:cubicBezTo>
                <a:cubicBezTo>
                  <a:pt x="-4856" y="1598109"/>
                  <a:pt x="24056" y="1508832"/>
                  <a:pt x="226" y="1580322"/>
                </a:cubicBezTo>
                <a:cubicBezTo>
                  <a:pt x="3539" y="1639957"/>
                  <a:pt x="-6997" y="1702019"/>
                  <a:pt x="10165" y="1759227"/>
                </a:cubicBezTo>
                <a:cubicBezTo>
                  <a:pt x="15292" y="1776316"/>
                  <a:pt x="42052" y="1778026"/>
                  <a:pt x="59861" y="1779105"/>
                </a:cubicBezTo>
                <a:cubicBezTo>
                  <a:pt x="152456" y="1784717"/>
                  <a:pt x="256988" y="1765853"/>
                  <a:pt x="338157" y="1759227"/>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F61982-CE05-4E52-AA08-8C6FC18915E8}"/>
              </a:ext>
            </a:extLst>
          </p:cNvPr>
          <p:cNvSpPr txBox="1"/>
          <p:nvPr/>
        </p:nvSpPr>
        <p:spPr>
          <a:xfrm>
            <a:off x="1272208" y="5456584"/>
            <a:ext cx="1933286" cy="369332"/>
          </a:xfrm>
          <a:prstGeom prst="rect">
            <a:avLst/>
          </a:prstGeom>
          <a:noFill/>
        </p:spPr>
        <p:txBody>
          <a:bodyPr wrap="none" rtlCol="0">
            <a:spAutoFit/>
          </a:bodyPr>
          <a:lstStyle/>
          <a:p>
            <a:r>
              <a:rPr lang="en-US" dirty="0" err="1">
                <a:solidFill>
                  <a:srgbClr val="C00000"/>
                </a:solidFill>
              </a:rPr>
              <a:t>ParentOf</a:t>
            </a:r>
            <a:r>
              <a:rPr lang="en-US" dirty="0">
                <a:solidFill>
                  <a:srgbClr val="C00000"/>
                </a:solidFill>
              </a:rPr>
              <a:t> or Family</a:t>
            </a:r>
          </a:p>
        </p:txBody>
      </p:sp>
      <p:pic>
        <p:nvPicPr>
          <p:cNvPr id="7" name="Picture 6">
            <a:extLst>
              <a:ext uri="{FF2B5EF4-FFF2-40B4-BE49-F238E27FC236}">
                <a16:creationId xmlns:a16="http://schemas.microsoft.com/office/drawing/2014/main" id="{91C39209-E37C-40F9-AE7B-83423B3E60FE}"/>
              </a:ext>
            </a:extLst>
          </p:cNvPr>
          <p:cNvPicPr>
            <a:picLocks noChangeAspect="1"/>
          </p:cNvPicPr>
          <p:nvPr/>
        </p:nvPicPr>
        <p:blipFill>
          <a:blip r:embed="rId4"/>
          <a:stretch>
            <a:fillRect/>
          </a:stretch>
        </p:blipFill>
        <p:spPr>
          <a:xfrm>
            <a:off x="8123376" y="2591214"/>
            <a:ext cx="1590675" cy="1695450"/>
          </a:xfrm>
          <a:prstGeom prst="rect">
            <a:avLst/>
          </a:prstGeom>
        </p:spPr>
      </p:pic>
      <p:pic>
        <p:nvPicPr>
          <p:cNvPr id="9" name="Picture 8">
            <a:extLst>
              <a:ext uri="{FF2B5EF4-FFF2-40B4-BE49-F238E27FC236}">
                <a16:creationId xmlns:a16="http://schemas.microsoft.com/office/drawing/2014/main" id="{FAB57CDE-DC68-4E90-9A63-22D7C5063FB8}"/>
              </a:ext>
            </a:extLst>
          </p:cNvPr>
          <p:cNvPicPr>
            <a:picLocks noChangeAspect="1"/>
          </p:cNvPicPr>
          <p:nvPr/>
        </p:nvPicPr>
        <p:blipFill>
          <a:blip r:embed="rId5"/>
          <a:stretch>
            <a:fillRect/>
          </a:stretch>
        </p:blipFill>
        <p:spPr>
          <a:xfrm>
            <a:off x="417444" y="1288059"/>
            <a:ext cx="11121887" cy="642022"/>
          </a:xfrm>
          <a:prstGeom prst="rect">
            <a:avLst/>
          </a:prstGeom>
        </p:spPr>
      </p:pic>
      <p:pic>
        <p:nvPicPr>
          <p:cNvPr id="10" name="Picture 9">
            <a:extLst>
              <a:ext uri="{FF2B5EF4-FFF2-40B4-BE49-F238E27FC236}">
                <a16:creationId xmlns:a16="http://schemas.microsoft.com/office/drawing/2014/main" id="{0D56DE62-E313-496D-961F-655B5F8616B6}"/>
              </a:ext>
            </a:extLst>
          </p:cNvPr>
          <p:cNvPicPr>
            <a:picLocks noChangeAspect="1"/>
          </p:cNvPicPr>
          <p:nvPr/>
        </p:nvPicPr>
        <p:blipFill>
          <a:blip r:embed="rId6"/>
          <a:stretch>
            <a:fillRect/>
          </a:stretch>
        </p:blipFill>
        <p:spPr>
          <a:xfrm>
            <a:off x="5368573" y="4542184"/>
            <a:ext cx="6395166" cy="2216426"/>
          </a:xfrm>
          <a:prstGeom prst="rect">
            <a:avLst/>
          </a:prstGeom>
          <a:ln>
            <a:solidFill>
              <a:schemeClr val="tx1"/>
            </a:solidFill>
          </a:ln>
        </p:spPr>
      </p:pic>
    </p:spTree>
    <p:extLst>
      <p:ext uri="{BB962C8B-B14F-4D97-AF65-F5344CB8AC3E}">
        <p14:creationId xmlns:p14="http://schemas.microsoft.com/office/powerpoint/2010/main" val="724539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AD35-52B2-4A53-87EA-0975FF86F267}"/>
              </a:ext>
            </a:extLst>
          </p:cNvPr>
          <p:cNvSpPr txBox="1">
            <a:spLocks/>
          </p:cNvSpPr>
          <p:nvPr/>
        </p:nvSpPr>
        <p:spPr>
          <a:xfrm>
            <a:off x="838200" y="-2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Family Parser Results</a:t>
            </a:r>
          </a:p>
        </p:txBody>
      </p:sp>
      <p:pic>
        <p:nvPicPr>
          <p:cNvPr id="7" name="Picture 6">
            <a:extLst>
              <a:ext uri="{FF2B5EF4-FFF2-40B4-BE49-F238E27FC236}">
                <a16:creationId xmlns:a16="http://schemas.microsoft.com/office/drawing/2014/main" id="{91C39209-E37C-40F9-AE7B-83423B3E60FE}"/>
              </a:ext>
            </a:extLst>
          </p:cNvPr>
          <p:cNvPicPr>
            <a:picLocks noChangeAspect="1"/>
          </p:cNvPicPr>
          <p:nvPr/>
        </p:nvPicPr>
        <p:blipFill>
          <a:blip r:embed="rId3"/>
          <a:stretch>
            <a:fillRect/>
          </a:stretch>
        </p:blipFill>
        <p:spPr>
          <a:xfrm>
            <a:off x="3461921" y="1378640"/>
            <a:ext cx="1590675" cy="1695450"/>
          </a:xfrm>
          <a:prstGeom prst="rect">
            <a:avLst/>
          </a:prstGeom>
        </p:spPr>
      </p:pic>
      <p:pic>
        <p:nvPicPr>
          <p:cNvPr id="8" name="Picture 7">
            <a:extLst>
              <a:ext uri="{FF2B5EF4-FFF2-40B4-BE49-F238E27FC236}">
                <a16:creationId xmlns:a16="http://schemas.microsoft.com/office/drawing/2014/main" id="{F2D66A9E-17A5-4607-9EA3-A2A613873697}"/>
              </a:ext>
            </a:extLst>
          </p:cNvPr>
          <p:cNvPicPr>
            <a:picLocks noChangeAspect="1"/>
          </p:cNvPicPr>
          <p:nvPr/>
        </p:nvPicPr>
        <p:blipFill>
          <a:blip r:embed="rId4"/>
          <a:stretch>
            <a:fillRect/>
          </a:stretch>
        </p:blipFill>
        <p:spPr>
          <a:xfrm>
            <a:off x="2950677" y="3444115"/>
            <a:ext cx="2635114" cy="2491276"/>
          </a:xfrm>
          <a:prstGeom prst="rect">
            <a:avLst/>
          </a:prstGeom>
        </p:spPr>
      </p:pic>
      <p:pic>
        <p:nvPicPr>
          <p:cNvPr id="12" name="Picture 11">
            <a:extLst>
              <a:ext uri="{FF2B5EF4-FFF2-40B4-BE49-F238E27FC236}">
                <a16:creationId xmlns:a16="http://schemas.microsoft.com/office/drawing/2014/main" id="{AC11EB52-3DAA-47E3-933F-343EF6A7C1A5}"/>
              </a:ext>
            </a:extLst>
          </p:cNvPr>
          <p:cNvPicPr>
            <a:picLocks noChangeAspect="1"/>
          </p:cNvPicPr>
          <p:nvPr/>
        </p:nvPicPr>
        <p:blipFill>
          <a:blip r:embed="rId5"/>
          <a:stretch>
            <a:fillRect/>
          </a:stretch>
        </p:blipFill>
        <p:spPr>
          <a:xfrm>
            <a:off x="6632710" y="1560445"/>
            <a:ext cx="2922104" cy="4870174"/>
          </a:xfrm>
          <a:prstGeom prst="rect">
            <a:avLst/>
          </a:prstGeom>
        </p:spPr>
      </p:pic>
    </p:spTree>
    <p:extLst>
      <p:ext uri="{BB962C8B-B14F-4D97-AF65-F5344CB8AC3E}">
        <p14:creationId xmlns:p14="http://schemas.microsoft.com/office/powerpoint/2010/main" val="2095460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AD35-52B2-4A53-87EA-0975FF86F267}"/>
              </a:ext>
            </a:extLst>
          </p:cNvPr>
          <p:cNvSpPr txBox="1">
            <a:spLocks/>
          </p:cNvSpPr>
          <p:nvPr/>
        </p:nvSpPr>
        <p:spPr>
          <a:xfrm>
            <a:off x="838200" y="-2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Family Parser Results – Parent2</a:t>
            </a:r>
          </a:p>
        </p:txBody>
      </p:sp>
      <p:pic>
        <p:nvPicPr>
          <p:cNvPr id="7" name="Picture 6">
            <a:extLst>
              <a:ext uri="{FF2B5EF4-FFF2-40B4-BE49-F238E27FC236}">
                <a16:creationId xmlns:a16="http://schemas.microsoft.com/office/drawing/2014/main" id="{91C39209-E37C-40F9-AE7B-83423B3E60FE}"/>
              </a:ext>
            </a:extLst>
          </p:cNvPr>
          <p:cNvPicPr>
            <a:picLocks noChangeAspect="1"/>
          </p:cNvPicPr>
          <p:nvPr/>
        </p:nvPicPr>
        <p:blipFill>
          <a:blip r:embed="rId3"/>
          <a:stretch>
            <a:fillRect/>
          </a:stretch>
        </p:blipFill>
        <p:spPr>
          <a:xfrm>
            <a:off x="3461921" y="1378640"/>
            <a:ext cx="1590675" cy="1695450"/>
          </a:xfrm>
          <a:prstGeom prst="rect">
            <a:avLst/>
          </a:prstGeom>
        </p:spPr>
      </p:pic>
      <p:pic>
        <p:nvPicPr>
          <p:cNvPr id="8" name="Picture 7">
            <a:extLst>
              <a:ext uri="{FF2B5EF4-FFF2-40B4-BE49-F238E27FC236}">
                <a16:creationId xmlns:a16="http://schemas.microsoft.com/office/drawing/2014/main" id="{F2D66A9E-17A5-4607-9EA3-A2A613873697}"/>
              </a:ext>
            </a:extLst>
          </p:cNvPr>
          <p:cNvPicPr>
            <a:picLocks noChangeAspect="1"/>
          </p:cNvPicPr>
          <p:nvPr/>
        </p:nvPicPr>
        <p:blipFill>
          <a:blip r:embed="rId4"/>
          <a:stretch>
            <a:fillRect/>
          </a:stretch>
        </p:blipFill>
        <p:spPr>
          <a:xfrm>
            <a:off x="2950677" y="3444115"/>
            <a:ext cx="2635114" cy="2491276"/>
          </a:xfrm>
          <a:prstGeom prst="rect">
            <a:avLst/>
          </a:prstGeom>
        </p:spPr>
      </p:pic>
      <p:pic>
        <p:nvPicPr>
          <p:cNvPr id="12" name="Picture 11">
            <a:extLst>
              <a:ext uri="{FF2B5EF4-FFF2-40B4-BE49-F238E27FC236}">
                <a16:creationId xmlns:a16="http://schemas.microsoft.com/office/drawing/2014/main" id="{AC11EB52-3DAA-47E3-933F-343EF6A7C1A5}"/>
              </a:ext>
            </a:extLst>
          </p:cNvPr>
          <p:cNvPicPr>
            <a:picLocks noChangeAspect="1"/>
          </p:cNvPicPr>
          <p:nvPr/>
        </p:nvPicPr>
        <p:blipFill>
          <a:blip r:embed="rId5"/>
          <a:stretch>
            <a:fillRect/>
          </a:stretch>
        </p:blipFill>
        <p:spPr>
          <a:xfrm>
            <a:off x="6632710" y="1560445"/>
            <a:ext cx="2922104" cy="4870174"/>
          </a:xfrm>
          <a:prstGeom prst="rect">
            <a:avLst/>
          </a:prstGeom>
        </p:spPr>
      </p:pic>
      <p:sp>
        <p:nvSpPr>
          <p:cNvPr id="3" name="Oval 2">
            <a:extLst>
              <a:ext uri="{FF2B5EF4-FFF2-40B4-BE49-F238E27FC236}">
                <a16:creationId xmlns:a16="http://schemas.microsoft.com/office/drawing/2014/main" id="{DFE29CC8-DF97-4017-B895-703C057E0D25}"/>
              </a:ext>
            </a:extLst>
          </p:cNvPr>
          <p:cNvSpPr/>
          <p:nvPr/>
        </p:nvSpPr>
        <p:spPr>
          <a:xfrm>
            <a:off x="4135581" y="1288473"/>
            <a:ext cx="1059873" cy="6338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756792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AD35-52B2-4A53-87EA-0975FF86F267}"/>
              </a:ext>
            </a:extLst>
          </p:cNvPr>
          <p:cNvSpPr txBox="1">
            <a:spLocks/>
          </p:cNvSpPr>
          <p:nvPr/>
        </p:nvSpPr>
        <p:spPr>
          <a:xfrm>
            <a:off x="838200" y="-2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Family Parser Results – Parent2</a:t>
            </a:r>
          </a:p>
        </p:txBody>
      </p:sp>
      <p:grpSp>
        <p:nvGrpSpPr>
          <p:cNvPr id="13" name="Group 12">
            <a:extLst>
              <a:ext uri="{FF2B5EF4-FFF2-40B4-BE49-F238E27FC236}">
                <a16:creationId xmlns:a16="http://schemas.microsoft.com/office/drawing/2014/main" id="{7C112EE8-A344-4399-84FC-FF4D20527815}"/>
              </a:ext>
            </a:extLst>
          </p:cNvPr>
          <p:cNvGrpSpPr/>
          <p:nvPr/>
        </p:nvGrpSpPr>
        <p:grpSpPr>
          <a:xfrm>
            <a:off x="561803" y="1423555"/>
            <a:ext cx="5904373" cy="2232746"/>
            <a:chOff x="1091739" y="1693719"/>
            <a:chExt cx="5904373" cy="2232746"/>
          </a:xfrm>
        </p:grpSpPr>
        <p:pic>
          <p:nvPicPr>
            <p:cNvPr id="5" name="Picture 4">
              <a:extLst>
                <a:ext uri="{FF2B5EF4-FFF2-40B4-BE49-F238E27FC236}">
                  <a16:creationId xmlns:a16="http://schemas.microsoft.com/office/drawing/2014/main" id="{D95265E0-3527-4F7A-A4AA-121EABFB1807}"/>
                </a:ext>
              </a:extLst>
            </p:cNvPr>
            <p:cNvPicPr>
              <a:picLocks noChangeAspect="1"/>
            </p:cNvPicPr>
            <p:nvPr/>
          </p:nvPicPr>
          <p:blipFill>
            <a:blip r:embed="rId3"/>
            <a:stretch>
              <a:fillRect/>
            </a:stretch>
          </p:blipFill>
          <p:spPr>
            <a:xfrm>
              <a:off x="1091739" y="1693719"/>
              <a:ext cx="5904373" cy="2232746"/>
            </a:xfrm>
            <a:prstGeom prst="rect">
              <a:avLst/>
            </a:prstGeom>
          </p:spPr>
        </p:pic>
        <p:cxnSp>
          <p:nvCxnSpPr>
            <p:cNvPr id="9" name="Straight Connector 8">
              <a:extLst>
                <a:ext uri="{FF2B5EF4-FFF2-40B4-BE49-F238E27FC236}">
                  <a16:creationId xmlns:a16="http://schemas.microsoft.com/office/drawing/2014/main" id="{B80E3447-0DDA-4DEE-93E4-E5B1132D800E}"/>
                </a:ext>
              </a:extLst>
            </p:cNvPr>
            <p:cNvCxnSpPr/>
            <p:nvPr/>
          </p:nvCxnSpPr>
          <p:spPr>
            <a:xfrm>
              <a:off x="1246909" y="2358736"/>
              <a:ext cx="368877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9EDB4F-069C-4A4D-951F-76B93790AD73}"/>
                </a:ext>
              </a:extLst>
            </p:cNvPr>
            <p:cNvCxnSpPr/>
            <p:nvPr/>
          </p:nvCxnSpPr>
          <p:spPr>
            <a:xfrm>
              <a:off x="1776845" y="3345873"/>
              <a:ext cx="23587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C4147739-F193-480D-9D00-8DD1576BCA77}"/>
              </a:ext>
            </a:extLst>
          </p:cNvPr>
          <p:cNvGrpSpPr/>
          <p:nvPr/>
        </p:nvGrpSpPr>
        <p:grpSpPr>
          <a:xfrm>
            <a:off x="4364182" y="2836719"/>
            <a:ext cx="7511749" cy="3138054"/>
            <a:chOff x="4364182" y="2836719"/>
            <a:chExt cx="7511749" cy="3138054"/>
          </a:xfrm>
        </p:grpSpPr>
        <p:pic>
          <p:nvPicPr>
            <p:cNvPr id="15" name="Picture 14">
              <a:extLst>
                <a:ext uri="{FF2B5EF4-FFF2-40B4-BE49-F238E27FC236}">
                  <a16:creationId xmlns:a16="http://schemas.microsoft.com/office/drawing/2014/main" id="{3C2DDF04-3DA0-44EB-B54F-B84096C4F3E3}"/>
                </a:ext>
              </a:extLst>
            </p:cNvPr>
            <p:cNvPicPr>
              <a:picLocks noChangeAspect="1"/>
            </p:cNvPicPr>
            <p:nvPr/>
          </p:nvPicPr>
          <p:blipFill>
            <a:blip r:embed="rId4"/>
            <a:stretch>
              <a:fillRect/>
            </a:stretch>
          </p:blipFill>
          <p:spPr>
            <a:xfrm>
              <a:off x="4364182" y="2836719"/>
              <a:ext cx="7511749" cy="3138054"/>
            </a:xfrm>
            <a:prstGeom prst="rect">
              <a:avLst/>
            </a:prstGeom>
          </p:spPr>
        </p:pic>
        <p:cxnSp>
          <p:nvCxnSpPr>
            <p:cNvPr id="17" name="Straight Connector 16">
              <a:extLst>
                <a:ext uri="{FF2B5EF4-FFF2-40B4-BE49-F238E27FC236}">
                  <a16:creationId xmlns:a16="http://schemas.microsoft.com/office/drawing/2014/main" id="{FBA6A22E-E235-422F-8FD6-84BA99CC0570}"/>
                </a:ext>
              </a:extLst>
            </p:cNvPr>
            <p:cNvCxnSpPr>
              <a:cxnSpLocks/>
            </p:cNvCxnSpPr>
            <p:nvPr/>
          </p:nvCxnSpPr>
          <p:spPr>
            <a:xfrm>
              <a:off x="4527924" y="3851575"/>
              <a:ext cx="8325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2F438D-568D-42AA-AC90-2E13F1CE1E1F}"/>
                </a:ext>
              </a:extLst>
            </p:cNvPr>
            <p:cNvCxnSpPr>
              <a:cxnSpLocks/>
            </p:cNvCxnSpPr>
            <p:nvPr/>
          </p:nvCxnSpPr>
          <p:spPr>
            <a:xfrm>
              <a:off x="5153891" y="4394437"/>
              <a:ext cx="13833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9344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31AB-4D0A-43CD-81FB-594F40D8425A}"/>
              </a:ext>
            </a:extLst>
          </p:cNvPr>
          <p:cNvSpPr txBox="1">
            <a:spLocks/>
          </p:cNvSpPr>
          <p:nvPr/>
        </p:nvSpPr>
        <p:spPr>
          <a:xfrm>
            <a:off x="838200" y="-2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Intergenerational Family Parser</a:t>
            </a:r>
          </a:p>
        </p:txBody>
      </p:sp>
      <p:pic>
        <p:nvPicPr>
          <p:cNvPr id="14" name="Picture 13">
            <a:extLst>
              <a:ext uri="{FF2B5EF4-FFF2-40B4-BE49-F238E27FC236}">
                <a16:creationId xmlns:a16="http://schemas.microsoft.com/office/drawing/2014/main" id="{8314DFC7-A9C5-438E-8D25-340D7F97BE16}"/>
              </a:ext>
            </a:extLst>
          </p:cNvPr>
          <p:cNvPicPr>
            <a:picLocks noChangeAspect="1"/>
          </p:cNvPicPr>
          <p:nvPr/>
        </p:nvPicPr>
        <p:blipFill>
          <a:blip r:embed="rId3"/>
          <a:stretch>
            <a:fillRect/>
          </a:stretch>
        </p:blipFill>
        <p:spPr>
          <a:xfrm>
            <a:off x="447675" y="2765769"/>
            <a:ext cx="3981450" cy="4010025"/>
          </a:xfrm>
          <a:prstGeom prst="rect">
            <a:avLst/>
          </a:prstGeom>
          <a:ln>
            <a:solidFill>
              <a:schemeClr val="tx1"/>
            </a:solidFill>
          </a:ln>
        </p:spPr>
      </p:pic>
      <p:pic>
        <p:nvPicPr>
          <p:cNvPr id="16" name="Picture 15">
            <a:extLst>
              <a:ext uri="{FF2B5EF4-FFF2-40B4-BE49-F238E27FC236}">
                <a16:creationId xmlns:a16="http://schemas.microsoft.com/office/drawing/2014/main" id="{B4B2C783-1519-4897-B967-6597E1593070}"/>
              </a:ext>
            </a:extLst>
          </p:cNvPr>
          <p:cNvPicPr>
            <a:picLocks noChangeAspect="1"/>
          </p:cNvPicPr>
          <p:nvPr/>
        </p:nvPicPr>
        <p:blipFill>
          <a:blip r:embed="rId4"/>
          <a:stretch>
            <a:fillRect/>
          </a:stretch>
        </p:blipFill>
        <p:spPr>
          <a:xfrm>
            <a:off x="4798528" y="2773017"/>
            <a:ext cx="3985417" cy="1158323"/>
          </a:xfrm>
          <a:prstGeom prst="rect">
            <a:avLst/>
          </a:prstGeom>
          <a:ln>
            <a:solidFill>
              <a:schemeClr val="tx1"/>
            </a:solidFill>
          </a:ln>
        </p:spPr>
      </p:pic>
      <p:pic>
        <p:nvPicPr>
          <p:cNvPr id="18" name="Picture 17">
            <a:extLst>
              <a:ext uri="{FF2B5EF4-FFF2-40B4-BE49-F238E27FC236}">
                <a16:creationId xmlns:a16="http://schemas.microsoft.com/office/drawing/2014/main" id="{A4E42C27-75E7-4CB0-BB0C-572D631AC517}"/>
              </a:ext>
            </a:extLst>
          </p:cNvPr>
          <p:cNvPicPr>
            <a:picLocks noChangeAspect="1"/>
          </p:cNvPicPr>
          <p:nvPr/>
        </p:nvPicPr>
        <p:blipFill>
          <a:blip r:embed="rId5"/>
          <a:stretch>
            <a:fillRect/>
          </a:stretch>
        </p:blipFill>
        <p:spPr>
          <a:xfrm>
            <a:off x="516838" y="1060485"/>
            <a:ext cx="8253314" cy="1384542"/>
          </a:xfrm>
          <a:prstGeom prst="rect">
            <a:avLst/>
          </a:prstGeom>
          <a:ln>
            <a:solidFill>
              <a:schemeClr val="tx1"/>
            </a:solidFill>
          </a:ln>
        </p:spPr>
      </p:pic>
      <p:pic>
        <p:nvPicPr>
          <p:cNvPr id="27" name="Picture 26">
            <a:extLst>
              <a:ext uri="{FF2B5EF4-FFF2-40B4-BE49-F238E27FC236}">
                <a16:creationId xmlns:a16="http://schemas.microsoft.com/office/drawing/2014/main" id="{BC24A579-6992-42F4-8F91-D3BBD2BBCD55}"/>
              </a:ext>
            </a:extLst>
          </p:cNvPr>
          <p:cNvPicPr>
            <a:picLocks noChangeAspect="1"/>
          </p:cNvPicPr>
          <p:nvPr/>
        </p:nvPicPr>
        <p:blipFill>
          <a:blip r:embed="rId6"/>
          <a:stretch>
            <a:fillRect/>
          </a:stretch>
        </p:blipFill>
        <p:spPr>
          <a:xfrm>
            <a:off x="9564549" y="1060589"/>
            <a:ext cx="1590675" cy="1695450"/>
          </a:xfrm>
          <a:prstGeom prst="rect">
            <a:avLst/>
          </a:prstGeom>
        </p:spPr>
      </p:pic>
      <p:pic>
        <p:nvPicPr>
          <p:cNvPr id="29" name="Picture 28">
            <a:extLst>
              <a:ext uri="{FF2B5EF4-FFF2-40B4-BE49-F238E27FC236}">
                <a16:creationId xmlns:a16="http://schemas.microsoft.com/office/drawing/2014/main" id="{9961916D-2AC4-4630-9F4D-FCBFCD7518FA}"/>
              </a:ext>
            </a:extLst>
          </p:cNvPr>
          <p:cNvPicPr>
            <a:picLocks noChangeAspect="1"/>
          </p:cNvPicPr>
          <p:nvPr/>
        </p:nvPicPr>
        <p:blipFill>
          <a:blip r:embed="rId7"/>
          <a:stretch>
            <a:fillRect/>
          </a:stretch>
        </p:blipFill>
        <p:spPr>
          <a:xfrm>
            <a:off x="6033156" y="4333460"/>
            <a:ext cx="2375348" cy="1991559"/>
          </a:xfrm>
          <a:prstGeom prst="rect">
            <a:avLst/>
          </a:prstGeom>
        </p:spPr>
      </p:pic>
      <p:pic>
        <p:nvPicPr>
          <p:cNvPr id="31" name="Picture 30">
            <a:extLst>
              <a:ext uri="{FF2B5EF4-FFF2-40B4-BE49-F238E27FC236}">
                <a16:creationId xmlns:a16="http://schemas.microsoft.com/office/drawing/2014/main" id="{FC563F5F-7241-435B-80CB-B67D3E49AB02}"/>
              </a:ext>
            </a:extLst>
          </p:cNvPr>
          <p:cNvPicPr>
            <a:picLocks noChangeAspect="1"/>
          </p:cNvPicPr>
          <p:nvPr/>
        </p:nvPicPr>
        <p:blipFill>
          <a:blip r:embed="rId8"/>
          <a:stretch>
            <a:fillRect/>
          </a:stretch>
        </p:blipFill>
        <p:spPr>
          <a:xfrm>
            <a:off x="9307595" y="3260035"/>
            <a:ext cx="2348934" cy="2923346"/>
          </a:xfrm>
          <a:prstGeom prst="rect">
            <a:avLst/>
          </a:prstGeom>
        </p:spPr>
      </p:pic>
    </p:spTree>
    <p:extLst>
      <p:ext uri="{BB962C8B-B14F-4D97-AF65-F5344CB8AC3E}">
        <p14:creationId xmlns:p14="http://schemas.microsoft.com/office/powerpoint/2010/main" val="890437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C74-1A4A-405C-98A0-26D5193086BC}"/>
              </a:ext>
            </a:extLst>
          </p:cNvPr>
          <p:cNvSpPr>
            <a:spLocks noGrp="1"/>
          </p:cNvSpPr>
          <p:nvPr>
            <p:ph type="title"/>
          </p:nvPr>
        </p:nvSpPr>
        <p:spPr/>
        <p:txBody>
          <a:bodyPr/>
          <a:lstStyle/>
          <a:p>
            <a:r>
              <a:rPr lang="en-US" dirty="0"/>
              <a:t>Individual Parser</a:t>
            </a:r>
          </a:p>
        </p:txBody>
      </p:sp>
      <p:pic>
        <p:nvPicPr>
          <p:cNvPr id="4" name="Picture 3">
            <a:extLst>
              <a:ext uri="{FF2B5EF4-FFF2-40B4-BE49-F238E27FC236}">
                <a16:creationId xmlns:a16="http://schemas.microsoft.com/office/drawing/2014/main" id="{0606F67E-351A-4103-9394-D878C77B5651}"/>
              </a:ext>
            </a:extLst>
          </p:cNvPr>
          <p:cNvPicPr>
            <a:picLocks noChangeAspect="1"/>
          </p:cNvPicPr>
          <p:nvPr/>
        </p:nvPicPr>
        <p:blipFill>
          <a:blip r:embed="rId3"/>
          <a:stretch>
            <a:fillRect/>
          </a:stretch>
        </p:blipFill>
        <p:spPr>
          <a:xfrm>
            <a:off x="331719" y="4113731"/>
            <a:ext cx="10505661" cy="275906"/>
          </a:xfrm>
          <a:prstGeom prst="rect">
            <a:avLst/>
          </a:prstGeom>
        </p:spPr>
      </p:pic>
      <p:pic>
        <p:nvPicPr>
          <p:cNvPr id="7" name="Picture 6">
            <a:extLst>
              <a:ext uri="{FF2B5EF4-FFF2-40B4-BE49-F238E27FC236}">
                <a16:creationId xmlns:a16="http://schemas.microsoft.com/office/drawing/2014/main" id="{2B6F24BF-5EC7-42D4-B96C-491442D5F11F}"/>
              </a:ext>
            </a:extLst>
          </p:cNvPr>
          <p:cNvPicPr>
            <a:picLocks noChangeAspect="1"/>
          </p:cNvPicPr>
          <p:nvPr/>
        </p:nvPicPr>
        <p:blipFill>
          <a:blip r:embed="rId4"/>
          <a:stretch>
            <a:fillRect/>
          </a:stretch>
        </p:blipFill>
        <p:spPr>
          <a:xfrm>
            <a:off x="331719" y="4500357"/>
            <a:ext cx="7156381" cy="267924"/>
          </a:xfrm>
          <a:prstGeom prst="rect">
            <a:avLst/>
          </a:prstGeom>
        </p:spPr>
      </p:pic>
      <p:pic>
        <p:nvPicPr>
          <p:cNvPr id="10" name="Picture 9">
            <a:extLst>
              <a:ext uri="{FF2B5EF4-FFF2-40B4-BE49-F238E27FC236}">
                <a16:creationId xmlns:a16="http://schemas.microsoft.com/office/drawing/2014/main" id="{04409ABD-AAA4-443E-99E1-C53E87218282}"/>
              </a:ext>
            </a:extLst>
          </p:cNvPr>
          <p:cNvPicPr>
            <a:picLocks noChangeAspect="1"/>
          </p:cNvPicPr>
          <p:nvPr/>
        </p:nvPicPr>
        <p:blipFill>
          <a:blip r:embed="rId5"/>
          <a:stretch>
            <a:fillRect/>
          </a:stretch>
        </p:blipFill>
        <p:spPr>
          <a:xfrm>
            <a:off x="331719" y="3419870"/>
            <a:ext cx="6139090" cy="237732"/>
          </a:xfrm>
          <a:prstGeom prst="rect">
            <a:avLst/>
          </a:prstGeom>
        </p:spPr>
      </p:pic>
      <p:pic>
        <p:nvPicPr>
          <p:cNvPr id="15" name="Picture 14">
            <a:extLst>
              <a:ext uri="{FF2B5EF4-FFF2-40B4-BE49-F238E27FC236}">
                <a16:creationId xmlns:a16="http://schemas.microsoft.com/office/drawing/2014/main" id="{978F8584-E7E0-496B-974B-A874093CDFD8}"/>
              </a:ext>
            </a:extLst>
          </p:cNvPr>
          <p:cNvPicPr>
            <a:picLocks noChangeAspect="1"/>
          </p:cNvPicPr>
          <p:nvPr/>
        </p:nvPicPr>
        <p:blipFill>
          <a:blip r:embed="rId6"/>
          <a:stretch>
            <a:fillRect/>
          </a:stretch>
        </p:blipFill>
        <p:spPr>
          <a:xfrm>
            <a:off x="331719" y="5070616"/>
            <a:ext cx="3166855" cy="226204"/>
          </a:xfrm>
          <a:prstGeom prst="rect">
            <a:avLst/>
          </a:prstGeom>
        </p:spPr>
      </p:pic>
      <p:pic>
        <p:nvPicPr>
          <p:cNvPr id="16" name="Picture 15">
            <a:extLst>
              <a:ext uri="{FF2B5EF4-FFF2-40B4-BE49-F238E27FC236}">
                <a16:creationId xmlns:a16="http://schemas.microsoft.com/office/drawing/2014/main" id="{B8717005-F6E4-4807-97D6-6924CCE4E774}"/>
              </a:ext>
            </a:extLst>
          </p:cNvPr>
          <p:cNvPicPr>
            <a:picLocks noChangeAspect="1"/>
          </p:cNvPicPr>
          <p:nvPr/>
        </p:nvPicPr>
        <p:blipFill>
          <a:blip r:embed="rId3"/>
          <a:stretch>
            <a:fillRect/>
          </a:stretch>
        </p:blipFill>
        <p:spPr>
          <a:xfrm>
            <a:off x="331719" y="4822722"/>
            <a:ext cx="10511296" cy="276054"/>
          </a:xfrm>
          <a:prstGeom prst="rect">
            <a:avLst/>
          </a:prstGeom>
        </p:spPr>
      </p:pic>
      <p:pic>
        <p:nvPicPr>
          <p:cNvPr id="17" name="Picture 16">
            <a:extLst>
              <a:ext uri="{FF2B5EF4-FFF2-40B4-BE49-F238E27FC236}">
                <a16:creationId xmlns:a16="http://schemas.microsoft.com/office/drawing/2014/main" id="{5F79F419-604F-4922-B8FF-BDF12F6AC188}"/>
              </a:ext>
            </a:extLst>
          </p:cNvPr>
          <p:cNvPicPr>
            <a:picLocks noChangeAspect="1"/>
          </p:cNvPicPr>
          <p:nvPr/>
        </p:nvPicPr>
        <p:blipFill>
          <a:blip r:embed="rId7"/>
          <a:stretch>
            <a:fillRect/>
          </a:stretch>
        </p:blipFill>
        <p:spPr>
          <a:xfrm>
            <a:off x="6750474" y="1067879"/>
            <a:ext cx="4237087" cy="2694666"/>
          </a:xfrm>
          <a:prstGeom prst="rect">
            <a:avLst/>
          </a:prstGeom>
        </p:spPr>
      </p:pic>
      <p:sp>
        <p:nvSpPr>
          <p:cNvPr id="18" name="Oval 17">
            <a:extLst>
              <a:ext uri="{FF2B5EF4-FFF2-40B4-BE49-F238E27FC236}">
                <a16:creationId xmlns:a16="http://schemas.microsoft.com/office/drawing/2014/main" id="{CD30D4FB-3697-497C-A073-ADDE13B10B80}"/>
              </a:ext>
            </a:extLst>
          </p:cNvPr>
          <p:cNvSpPr/>
          <p:nvPr/>
        </p:nvSpPr>
        <p:spPr>
          <a:xfrm>
            <a:off x="785191" y="4015409"/>
            <a:ext cx="1321905" cy="84482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763088C-CA9A-44CB-BAD3-C691AF07ED04}"/>
              </a:ext>
            </a:extLst>
          </p:cNvPr>
          <p:cNvSpPr txBox="1"/>
          <p:nvPr/>
        </p:nvSpPr>
        <p:spPr>
          <a:xfrm>
            <a:off x="655983" y="2335696"/>
            <a:ext cx="2945806" cy="369332"/>
          </a:xfrm>
          <a:prstGeom prst="rect">
            <a:avLst/>
          </a:prstGeom>
          <a:noFill/>
        </p:spPr>
        <p:txBody>
          <a:bodyPr wrap="none" rtlCol="0">
            <a:spAutoFit/>
          </a:bodyPr>
          <a:lstStyle/>
          <a:p>
            <a:r>
              <a:rPr lang="en-US" dirty="0">
                <a:solidFill>
                  <a:srgbClr val="00B050"/>
                </a:solidFill>
              </a:rPr>
              <a:t>Generated Individual Records</a:t>
            </a:r>
          </a:p>
        </p:txBody>
      </p:sp>
    </p:spTree>
    <p:extLst>
      <p:ext uri="{BB962C8B-B14F-4D97-AF65-F5344CB8AC3E}">
        <p14:creationId xmlns:p14="http://schemas.microsoft.com/office/powerpoint/2010/main" val="955312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4C74-1A4A-405C-98A0-26D5193086BC}"/>
              </a:ext>
            </a:extLst>
          </p:cNvPr>
          <p:cNvSpPr>
            <a:spLocks noGrp="1"/>
          </p:cNvSpPr>
          <p:nvPr>
            <p:ph type="title"/>
          </p:nvPr>
        </p:nvSpPr>
        <p:spPr/>
        <p:txBody>
          <a:bodyPr/>
          <a:lstStyle/>
          <a:p>
            <a:r>
              <a:rPr lang="en-US" dirty="0"/>
              <a:t>Individual Parser Results</a:t>
            </a:r>
          </a:p>
        </p:txBody>
      </p:sp>
      <p:pic>
        <p:nvPicPr>
          <p:cNvPr id="4" name="Picture 3">
            <a:extLst>
              <a:ext uri="{FF2B5EF4-FFF2-40B4-BE49-F238E27FC236}">
                <a16:creationId xmlns:a16="http://schemas.microsoft.com/office/drawing/2014/main" id="{CA7BF68D-B03E-4F55-A835-E86AC4EA9D54}"/>
              </a:ext>
            </a:extLst>
          </p:cNvPr>
          <p:cNvPicPr>
            <a:picLocks noChangeAspect="1"/>
          </p:cNvPicPr>
          <p:nvPr/>
        </p:nvPicPr>
        <p:blipFill>
          <a:blip r:embed="rId3"/>
          <a:stretch>
            <a:fillRect/>
          </a:stretch>
        </p:blipFill>
        <p:spPr>
          <a:xfrm>
            <a:off x="674619" y="1759226"/>
            <a:ext cx="2385815" cy="1854476"/>
          </a:xfrm>
          <a:prstGeom prst="rect">
            <a:avLst/>
          </a:prstGeom>
        </p:spPr>
      </p:pic>
      <p:pic>
        <p:nvPicPr>
          <p:cNvPr id="6" name="Picture 5">
            <a:extLst>
              <a:ext uri="{FF2B5EF4-FFF2-40B4-BE49-F238E27FC236}">
                <a16:creationId xmlns:a16="http://schemas.microsoft.com/office/drawing/2014/main" id="{8B5B68B4-4C51-4CBA-8108-3C83B8917CC0}"/>
              </a:ext>
            </a:extLst>
          </p:cNvPr>
          <p:cNvPicPr>
            <a:picLocks noChangeAspect="1"/>
          </p:cNvPicPr>
          <p:nvPr/>
        </p:nvPicPr>
        <p:blipFill>
          <a:blip r:embed="rId4"/>
          <a:stretch>
            <a:fillRect/>
          </a:stretch>
        </p:blipFill>
        <p:spPr>
          <a:xfrm>
            <a:off x="8775009" y="1740176"/>
            <a:ext cx="2382054" cy="1768337"/>
          </a:xfrm>
          <a:prstGeom prst="rect">
            <a:avLst/>
          </a:prstGeom>
        </p:spPr>
      </p:pic>
      <p:pic>
        <p:nvPicPr>
          <p:cNvPr id="8" name="Picture 7">
            <a:extLst>
              <a:ext uri="{FF2B5EF4-FFF2-40B4-BE49-F238E27FC236}">
                <a16:creationId xmlns:a16="http://schemas.microsoft.com/office/drawing/2014/main" id="{EAD9DD08-F8FB-4C86-9B37-B1868FE6F189}"/>
              </a:ext>
            </a:extLst>
          </p:cNvPr>
          <p:cNvPicPr>
            <a:picLocks noChangeAspect="1"/>
          </p:cNvPicPr>
          <p:nvPr/>
        </p:nvPicPr>
        <p:blipFill>
          <a:blip r:embed="rId5"/>
          <a:stretch>
            <a:fillRect/>
          </a:stretch>
        </p:blipFill>
        <p:spPr>
          <a:xfrm>
            <a:off x="8827597" y="3753057"/>
            <a:ext cx="2341416" cy="1743282"/>
          </a:xfrm>
          <a:prstGeom prst="rect">
            <a:avLst/>
          </a:prstGeom>
        </p:spPr>
      </p:pic>
      <p:pic>
        <p:nvPicPr>
          <p:cNvPr id="10" name="Picture 9">
            <a:extLst>
              <a:ext uri="{FF2B5EF4-FFF2-40B4-BE49-F238E27FC236}">
                <a16:creationId xmlns:a16="http://schemas.microsoft.com/office/drawing/2014/main" id="{46309F87-CBDD-4B93-8855-2013D1C168F5}"/>
              </a:ext>
            </a:extLst>
          </p:cNvPr>
          <p:cNvPicPr>
            <a:picLocks noChangeAspect="1"/>
          </p:cNvPicPr>
          <p:nvPr/>
        </p:nvPicPr>
        <p:blipFill>
          <a:blip r:embed="rId6"/>
          <a:stretch>
            <a:fillRect/>
          </a:stretch>
        </p:blipFill>
        <p:spPr>
          <a:xfrm>
            <a:off x="3975651" y="4882924"/>
            <a:ext cx="4332517" cy="1716657"/>
          </a:xfrm>
          <a:prstGeom prst="rect">
            <a:avLst/>
          </a:prstGeom>
        </p:spPr>
      </p:pic>
      <p:pic>
        <p:nvPicPr>
          <p:cNvPr id="12" name="Picture 11">
            <a:extLst>
              <a:ext uri="{FF2B5EF4-FFF2-40B4-BE49-F238E27FC236}">
                <a16:creationId xmlns:a16="http://schemas.microsoft.com/office/drawing/2014/main" id="{EC512674-82D1-4F91-A41F-F7BF8ECD5998}"/>
              </a:ext>
            </a:extLst>
          </p:cNvPr>
          <p:cNvPicPr>
            <a:picLocks noChangeAspect="1"/>
          </p:cNvPicPr>
          <p:nvPr/>
        </p:nvPicPr>
        <p:blipFill>
          <a:blip r:embed="rId7"/>
          <a:stretch>
            <a:fillRect/>
          </a:stretch>
        </p:blipFill>
        <p:spPr>
          <a:xfrm>
            <a:off x="698536" y="3906077"/>
            <a:ext cx="2382594" cy="1799951"/>
          </a:xfrm>
          <a:prstGeom prst="rect">
            <a:avLst/>
          </a:prstGeom>
        </p:spPr>
      </p:pic>
      <p:pic>
        <p:nvPicPr>
          <p:cNvPr id="13" name="Picture 12">
            <a:extLst>
              <a:ext uri="{FF2B5EF4-FFF2-40B4-BE49-F238E27FC236}">
                <a16:creationId xmlns:a16="http://schemas.microsoft.com/office/drawing/2014/main" id="{14141A24-0CB4-40BD-A01D-57416B3D6D88}"/>
              </a:ext>
            </a:extLst>
          </p:cNvPr>
          <p:cNvPicPr>
            <a:picLocks noChangeAspect="1"/>
          </p:cNvPicPr>
          <p:nvPr/>
        </p:nvPicPr>
        <p:blipFill>
          <a:blip r:embed="rId8"/>
          <a:stretch>
            <a:fillRect/>
          </a:stretch>
        </p:blipFill>
        <p:spPr>
          <a:xfrm>
            <a:off x="3977456" y="1753678"/>
            <a:ext cx="4237087" cy="2694666"/>
          </a:xfrm>
          <a:prstGeom prst="rect">
            <a:avLst/>
          </a:prstGeom>
        </p:spPr>
      </p:pic>
    </p:spTree>
    <p:extLst>
      <p:ext uri="{BB962C8B-B14F-4D97-AF65-F5344CB8AC3E}">
        <p14:creationId xmlns:p14="http://schemas.microsoft.com/office/powerpoint/2010/main" val="4283579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EC82-A9DA-42BD-B5C0-A181646B4370}"/>
              </a:ext>
            </a:extLst>
          </p:cNvPr>
          <p:cNvSpPr>
            <a:spLocks noGrp="1"/>
          </p:cNvSpPr>
          <p:nvPr>
            <p:ph type="title"/>
          </p:nvPr>
        </p:nvSpPr>
        <p:spPr/>
        <p:txBody>
          <a:bodyPr/>
          <a:lstStyle/>
          <a:p>
            <a:r>
              <a:rPr lang="en-US" dirty="0"/>
              <a:t>Reference ID Resolution</a:t>
            </a:r>
          </a:p>
        </p:txBody>
      </p:sp>
      <p:sp>
        <p:nvSpPr>
          <p:cNvPr id="3" name="TextBox 2">
            <a:extLst>
              <a:ext uri="{FF2B5EF4-FFF2-40B4-BE49-F238E27FC236}">
                <a16:creationId xmlns:a16="http://schemas.microsoft.com/office/drawing/2014/main" id="{A0F560D5-BF46-475F-B82B-14B3CED2396E}"/>
              </a:ext>
            </a:extLst>
          </p:cNvPr>
          <p:cNvSpPr txBox="1"/>
          <p:nvPr/>
        </p:nvSpPr>
        <p:spPr>
          <a:xfrm>
            <a:off x="2146852" y="1739347"/>
            <a:ext cx="1847301" cy="369332"/>
          </a:xfrm>
          <a:prstGeom prst="rect">
            <a:avLst/>
          </a:prstGeom>
          <a:noFill/>
        </p:spPr>
        <p:txBody>
          <a:bodyPr wrap="none" rtlCol="0">
            <a:spAutoFit/>
          </a:bodyPr>
          <a:lstStyle/>
          <a:p>
            <a:r>
              <a:rPr lang="en-US" dirty="0">
                <a:solidFill>
                  <a:srgbClr val="C00000"/>
                </a:solidFill>
              </a:rPr>
              <a:t>Parent Resolution</a:t>
            </a:r>
          </a:p>
        </p:txBody>
      </p:sp>
      <p:sp>
        <p:nvSpPr>
          <p:cNvPr id="4" name="TextBox 3">
            <a:extLst>
              <a:ext uri="{FF2B5EF4-FFF2-40B4-BE49-F238E27FC236}">
                <a16:creationId xmlns:a16="http://schemas.microsoft.com/office/drawing/2014/main" id="{013B076A-B77F-412B-89E2-7279484632F3}"/>
              </a:ext>
            </a:extLst>
          </p:cNvPr>
          <p:cNvSpPr txBox="1"/>
          <p:nvPr/>
        </p:nvSpPr>
        <p:spPr>
          <a:xfrm>
            <a:off x="7494104" y="1719469"/>
            <a:ext cx="1910267" cy="369332"/>
          </a:xfrm>
          <a:prstGeom prst="rect">
            <a:avLst/>
          </a:prstGeom>
          <a:noFill/>
        </p:spPr>
        <p:txBody>
          <a:bodyPr wrap="none" rtlCol="0">
            <a:spAutoFit/>
          </a:bodyPr>
          <a:lstStyle/>
          <a:p>
            <a:r>
              <a:rPr lang="en-US" dirty="0">
                <a:solidFill>
                  <a:srgbClr val="00B0F0"/>
                </a:solidFill>
              </a:rPr>
              <a:t>Spouse Resolution</a:t>
            </a:r>
          </a:p>
        </p:txBody>
      </p:sp>
      <p:pic>
        <p:nvPicPr>
          <p:cNvPr id="6" name="Picture 5">
            <a:extLst>
              <a:ext uri="{FF2B5EF4-FFF2-40B4-BE49-F238E27FC236}">
                <a16:creationId xmlns:a16="http://schemas.microsoft.com/office/drawing/2014/main" id="{1237197B-AD62-4EE2-844D-C7A9CE9BFF83}"/>
              </a:ext>
            </a:extLst>
          </p:cNvPr>
          <p:cNvPicPr>
            <a:picLocks noChangeAspect="1"/>
          </p:cNvPicPr>
          <p:nvPr/>
        </p:nvPicPr>
        <p:blipFill>
          <a:blip r:embed="rId2"/>
          <a:stretch>
            <a:fillRect/>
          </a:stretch>
        </p:blipFill>
        <p:spPr>
          <a:xfrm>
            <a:off x="2394196" y="2305878"/>
            <a:ext cx="7107614" cy="3797624"/>
          </a:xfrm>
          <a:prstGeom prst="rect">
            <a:avLst/>
          </a:prstGeom>
        </p:spPr>
      </p:pic>
      <p:cxnSp>
        <p:nvCxnSpPr>
          <p:cNvPr id="8" name="Straight Arrow Connector 7">
            <a:extLst>
              <a:ext uri="{FF2B5EF4-FFF2-40B4-BE49-F238E27FC236}">
                <a16:creationId xmlns:a16="http://schemas.microsoft.com/office/drawing/2014/main" id="{663C444F-F578-4F93-BDC9-10741C46E4FF}"/>
              </a:ext>
            </a:extLst>
          </p:cNvPr>
          <p:cNvCxnSpPr/>
          <p:nvPr/>
        </p:nvCxnSpPr>
        <p:spPr>
          <a:xfrm flipH="1" flipV="1">
            <a:off x="3309730" y="2683565"/>
            <a:ext cx="2773018" cy="92433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2535DB0-87FB-4302-B7A8-C548C16BD3DF}"/>
              </a:ext>
            </a:extLst>
          </p:cNvPr>
          <p:cNvCxnSpPr>
            <a:cxnSpLocks/>
          </p:cNvCxnSpPr>
          <p:nvPr/>
        </p:nvCxnSpPr>
        <p:spPr>
          <a:xfrm flipH="1">
            <a:off x="4253948" y="3021496"/>
            <a:ext cx="1182756" cy="88458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C544607A-BFD6-4B69-B47D-D0376FBA698C}"/>
              </a:ext>
            </a:extLst>
          </p:cNvPr>
          <p:cNvSpPr/>
          <p:nvPr/>
        </p:nvSpPr>
        <p:spPr>
          <a:xfrm>
            <a:off x="4462670" y="2782958"/>
            <a:ext cx="884582" cy="238538"/>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13BA147-BEBD-4BC9-8DD1-78B08AA6B4B0}"/>
              </a:ext>
            </a:extLst>
          </p:cNvPr>
          <p:cNvSpPr/>
          <p:nvPr/>
        </p:nvSpPr>
        <p:spPr>
          <a:xfrm>
            <a:off x="2736574" y="3886200"/>
            <a:ext cx="884582" cy="23853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391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EC82-A9DA-42BD-B5C0-A181646B4370}"/>
              </a:ext>
            </a:extLst>
          </p:cNvPr>
          <p:cNvSpPr>
            <a:spLocks noGrp="1"/>
          </p:cNvSpPr>
          <p:nvPr>
            <p:ph type="title"/>
          </p:nvPr>
        </p:nvSpPr>
        <p:spPr>
          <a:xfrm>
            <a:off x="838200" y="-2618"/>
            <a:ext cx="10515600" cy="1325563"/>
          </a:xfrm>
        </p:spPr>
        <p:txBody>
          <a:bodyPr/>
          <a:lstStyle/>
          <a:p>
            <a:r>
              <a:rPr lang="en-US" dirty="0"/>
              <a:t>Reference ID Resolution</a:t>
            </a:r>
          </a:p>
        </p:txBody>
      </p:sp>
      <p:pic>
        <p:nvPicPr>
          <p:cNvPr id="11" name="Picture 10">
            <a:extLst>
              <a:ext uri="{FF2B5EF4-FFF2-40B4-BE49-F238E27FC236}">
                <a16:creationId xmlns:a16="http://schemas.microsoft.com/office/drawing/2014/main" id="{9ED0EF0E-EBCD-4192-8A6C-A0AF3BECCDE2}"/>
              </a:ext>
            </a:extLst>
          </p:cNvPr>
          <p:cNvPicPr>
            <a:picLocks noChangeAspect="1"/>
          </p:cNvPicPr>
          <p:nvPr/>
        </p:nvPicPr>
        <p:blipFill>
          <a:blip r:embed="rId2"/>
          <a:stretch>
            <a:fillRect/>
          </a:stretch>
        </p:blipFill>
        <p:spPr>
          <a:xfrm>
            <a:off x="3298547" y="4244011"/>
            <a:ext cx="2351928" cy="2464903"/>
          </a:xfrm>
          <a:prstGeom prst="rect">
            <a:avLst/>
          </a:prstGeom>
        </p:spPr>
      </p:pic>
      <p:pic>
        <p:nvPicPr>
          <p:cNvPr id="14" name="Picture 13">
            <a:extLst>
              <a:ext uri="{FF2B5EF4-FFF2-40B4-BE49-F238E27FC236}">
                <a16:creationId xmlns:a16="http://schemas.microsoft.com/office/drawing/2014/main" id="{BBDD00EC-5401-4A5C-8232-3BE572AB4367}"/>
              </a:ext>
            </a:extLst>
          </p:cNvPr>
          <p:cNvPicPr>
            <a:picLocks noChangeAspect="1"/>
          </p:cNvPicPr>
          <p:nvPr/>
        </p:nvPicPr>
        <p:blipFill>
          <a:blip r:embed="rId3"/>
          <a:stretch>
            <a:fillRect/>
          </a:stretch>
        </p:blipFill>
        <p:spPr>
          <a:xfrm>
            <a:off x="864702" y="1052146"/>
            <a:ext cx="4890054" cy="3393417"/>
          </a:xfrm>
          <a:prstGeom prst="rect">
            <a:avLst/>
          </a:prstGeom>
        </p:spPr>
      </p:pic>
      <p:pic>
        <p:nvPicPr>
          <p:cNvPr id="17" name="Picture 16">
            <a:extLst>
              <a:ext uri="{FF2B5EF4-FFF2-40B4-BE49-F238E27FC236}">
                <a16:creationId xmlns:a16="http://schemas.microsoft.com/office/drawing/2014/main" id="{5EF24C80-0839-475F-A0A6-7DCC0CEF67D9}"/>
              </a:ext>
            </a:extLst>
          </p:cNvPr>
          <p:cNvPicPr>
            <a:picLocks noChangeAspect="1"/>
          </p:cNvPicPr>
          <p:nvPr/>
        </p:nvPicPr>
        <p:blipFill>
          <a:blip r:embed="rId4"/>
          <a:stretch>
            <a:fillRect/>
          </a:stretch>
        </p:blipFill>
        <p:spPr>
          <a:xfrm>
            <a:off x="6546364" y="4263886"/>
            <a:ext cx="2369924" cy="2415209"/>
          </a:xfrm>
          <a:prstGeom prst="rect">
            <a:avLst/>
          </a:prstGeom>
        </p:spPr>
      </p:pic>
      <p:pic>
        <p:nvPicPr>
          <p:cNvPr id="19" name="Picture 18">
            <a:extLst>
              <a:ext uri="{FF2B5EF4-FFF2-40B4-BE49-F238E27FC236}">
                <a16:creationId xmlns:a16="http://schemas.microsoft.com/office/drawing/2014/main" id="{0B3434CB-D0F8-4859-B858-60E665235E9F}"/>
              </a:ext>
            </a:extLst>
          </p:cNvPr>
          <p:cNvPicPr>
            <a:picLocks noChangeAspect="1"/>
          </p:cNvPicPr>
          <p:nvPr/>
        </p:nvPicPr>
        <p:blipFill>
          <a:blip r:embed="rId5"/>
          <a:stretch>
            <a:fillRect/>
          </a:stretch>
        </p:blipFill>
        <p:spPr>
          <a:xfrm>
            <a:off x="6362949" y="964096"/>
            <a:ext cx="5106808" cy="3451573"/>
          </a:xfrm>
          <a:prstGeom prst="rect">
            <a:avLst/>
          </a:prstGeom>
        </p:spPr>
      </p:pic>
      <p:cxnSp>
        <p:nvCxnSpPr>
          <p:cNvPr id="21" name="Straight Arrow Connector 20">
            <a:extLst>
              <a:ext uri="{FF2B5EF4-FFF2-40B4-BE49-F238E27FC236}">
                <a16:creationId xmlns:a16="http://schemas.microsoft.com/office/drawing/2014/main" id="{038D270C-73E7-4A7E-B351-87390A3FF9AD}"/>
              </a:ext>
            </a:extLst>
          </p:cNvPr>
          <p:cNvCxnSpPr/>
          <p:nvPr/>
        </p:nvCxnSpPr>
        <p:spPr>
          <a:xfrm>
            <a:off x="4770783" y="5605670"/>
            <a:ext cx="2941982"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0E90D60-0E2D-4CC3-AC3B-27A04C22671A}"/>
              </a:ext>
            </a:extLst>
          </p:cNvPr>
          <p:cNvCxnSpPr/>
          <p:nvPr/>
        </p:nvCxnSpPr>
        <p:spPr>
          <a:xfrm>
            <a:off x="2365513" y="3091070"/>
            <a:ext cx="5257800"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77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815C-5974-4EF4-AF21-492CE226BFBD}"/>
              </a:ext>
            </a:extLst>
          </p:cNvPr>
          <p:cNvSpPr>
            <a:spLocks noGrp="1"/>
          </p:cNvSpPr>
          <p:nvPr>
            <p:ph type="title"/>
          </p:nvPr>
        </p:nvSpPr>
        <p:spPr>
          <a:xfrm>
            <a:off x="838200" y="5896"/>
            <a:ext cx="10515600" cy="1325563"/>
          </a:xfrm>
        </p:spPr>
        <p:txBody>
          <a:bodyPr/>
          <a:lstStyle/>
          <a:p>
            <a:r>
              <a:rPr lang="en-US" dirty="0"/>
              <a:t>OCR Error Correction</a:t>
            </a:r>
          </a:p>
        </p:txBody>
      </p:sp>
      <p:pic>
        <p:nvPicPr>
          <p:cNvPr id="14" name="Picture 13">
            <a:extLst>
              <a:ext uri="{FF2B5EF4-FFF2-40B4-BE49-F238E27FC236}">
                <a16:creationId xmlns:a16="http://schemas.microsoft.com/office/drawing/2014/main" id="{EC5ACF2C-B776-41F8-8B84-F49680220BEB}"/>
              </a:ext>
            </a:extLst>
          </p:cNvPr>
          <p:cNvPicPr>
            <a:picLocks noChangeAspect="1"/>
          </p:cNvPicPr>
          <p:nvPr/>
        </p:nvPicPr>
        <p:blipFill>
          <a:blip r:embed="rId3"/>
          <a:stretch>
            <a:fillRect/>
          </a:stretch>
        </p:blipFill>
        <p:spPr>
          <a:xfrm>
            <a:off x="1992576" y="1104415"/>
            <a:ext cx="8087595" cy="5670871"/>
          </a:xfrm>
          <a:prstGeom prst="rect">
            <a:avLst/>
          </a:prstGeom>
        </p:spPr>
      </p:pic>
    </p:spTree>
    <p:extLst>
      <p:ext uri="{BB962C8B-B14F-4D97-AF65-F5344CB8AC3E}">
        <p14:creationId xmlns:p14="http://schemas.microsoft.com/office/powerpoint/2010/main" val="3007866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988AC-3DEE-435E-BDA0-1AEE2AFD2CA3}"/>
              </a:ext>
            </a:extLst>
          </p:cNvPr>
          <p:cNvSpPr>
            <a:spLocks noGrp="1"/>
          </p:cNvSpPr>
          <p:nvPr>
            <p:ph type="title"/>
          </p:nvPr>
        </p:nvSpPr>
        <p:spPr>
          <a:xfrm>
            <a:off x="838200" y="-2618"/>
            <a:ext cx="10515600" cy="1325563"/>
          </a:xfrm>
        </p:spPr>
        <p:txBody>
          <a:bodyPr/>
          <a:lstStyle/>
          <a:p>
            <a:r>
              <a:rPr lang="en-US" dirty="0"/>
              <a:t>Record Merge</a:t>
            </a:r>
          </a:p>
        </p:txBody>
      </p:sp>
      <p:pic>
        <p:nvPicPr>
          <p:cNvPr id="3" name="Picture 2">
            <a:extLst>
              <a:ext uri="{FF2B5EF4-FFF2-40B4-BE49-F238E27FC236}">
                <a16:creationId xmlns:a16="http://schemas.microsoft.com/office/drawing/2014/main" id="{B0905854-DD19-4189-8AB9-6A1163F36F7C}"/>
              </a:ext>
            </a:extLst>
          </p:cNvPr>
          <p:cNvPicPr>
            <a:picLocks noChangeAspect="1"/>
          </p:cNvPicPr>
          <p:nvPr/>
        </p:nvPicPr>
        <p:blipFill>
          <a:blip r:embed="rId3"/>
          <a:stretch>
            <a:fillRect/>
          </a:stretch>
        </p:blipFill>
        <p:spPr>
          <a:xfrm>
            <a:off x="5615612" y="3794160"/>
            <a:ext cx="5980346" cy="2825301"/>
          </a:xfrm>
          <a:prstGeom prst="rect">
            <a:avLst/>
          </a:prstGeom>
        </p:spPr>
      </p:pic>
      <p:sp>
        <p:nvSpPr>
          <p:cNvPr id="4" name="TextBox 3">
            <a:extLst>
              <a:ext uri="{FF2B5EF4-FFF2-40B4-BE49-F238E27FC236}">
                <a16:creationId xmlns:a16="http://schemas.microsoft.com/office/drawing/2014/main" id="{53A19135-FA04-477C-8144-034132E378FA}"/>
              </a:ext>
            </a:extLst>
          </p:cNvPr>
          <p:cNvSpPr txBox="1"/>
          <p:nvPr/>
        </p:nvSpPr>
        <p:spPr>
          <a:xfrm>
            <a:off x="4154556" y="487017"/>
            <a:ext cx="7492051" cy="369332"/>
          </a:xfrm>
          <a:prstGeom prst="rect">
            <a:avLst/>
          </a:prstGeom>
          <a:noFill/>
        </p:spPr>
        <p:txBody>
          <a:bodyPr wrap="none" rtlCol="0">
            <a:spAutoFit/>
          </a:bodyPr>
          <a:lstStyle/>
          <a:p>
            <a:r>
              <a:rPr lang="en-US" dirty="0"/>
              <a:t>Records with Person Names that have the same page coordinates are merged. </a:t>
            </a:r>
          </a:p>
        </p:txBody>
      </p:sp>
      <p:pic>
        <p:nvPicPr>
          <p:cNvPr id="6" name="Picture 5">
            <a:extLst>
              <a:ext uri="{FF2B5EF4-FFF2-40B4-BE49-F238E27FC236}">
                <a16:creationId xmlns:a16="http://schemas.microsoft.com/office/drawing/2014/main" id="{D4147B69-D56C-4382-8F6D-AEFF3E719CB1}"/>
              </a:ext>
            </a:extLst>
          </p:cNvPr>
          <p:cNvPicPr>
            <a:picLocks noChangeAspect="1"/>
          </p:cNvPicPr>
          <p:nvPr/>
        </p:nvPicPr>
        <p:blipFill>
          <a:blip r:embed="rId4"/>
          <a:stretch>
            <a:fillRect/>
          </a:stretch>
        </p:blipFill>
        <p:spPr>
          <a:xfrm>
            <a:off x="10458471" y="1000899"/>
            <a:ext cx="1677207" cy="4568304"/>
          </a:xfrm>
          <a:prstGeom prst="rect">
            <a:avLst/>
          </a:prstGeom>
        </p:spPr>
      </p:pic>
      <p:pic>
        <p:nvPicPr>
          <p:cNvPr id="8" name="Picture 7">
            <a:extLst>
              <a:ext uri="{FF2B5EF4-FFF2-40B4-BE49-F238E27FC236}">
                <a16:creationId xmlns:a16="http://schemas.microsoft.com/office/drawing/2014/main" id="{95F06F66-CB2B-42BE-B1BB-2209E64A6FC8}"/>
              </a:ext>
            </a:extLst>
          </p:cNvPr>
          <p:cNvPicPr>
            <a:picLocks noChangeAspect="1"/>
          </p:cNvPicPr>
          <p:nvPr/>
        </p:nvPicPr>
        <p:blipFill>
          <a:blip r:embed="rId5"/>
          <a:stretch>
            <a:fillRect/>
          </a:stretch>
        </p:blipFill>
        <p:spPr>
          <a:xfrm>
            <a:off x="70167" y="1000899"/>
            <a:ext cx="2225772" cy="5817771"/>
          </a:xfrm>
          <a:prstGeom prst="rect">
            <a:avLst/>
          </a:prstGeom>
        </p:spPr>
      </p:pic>
      <p:pic>
        <p:nvPicPr>
          <p:cNvPr id="10" name="Picture 9">
            <a:extLst>
              <a:ext uri="{FF2B5EF4-FFF2-40B4-BE49-F238E27FC236}">
                <a16:creationId xmlns:a16="http://schemas.microsoft.com/office/drawing/2014/main" id="{FB73410F-812E-48A6-A3A6-DD8FE345590D}"/>
              </a:ext>
            </a:extLst>
          </p:cNvPr>
          <p:cNvPicPr>
            <a:picLocks noChangeAspect="1"/>
          </p:cNvPicPr>
          <p:nvPr/>
        </p:nvPicPr>
        <p:blipFill>
          <a:blip r:embed="rId6"/>
          <a:stretch>
            <a:fillRect/>
          </a:stretch>
        </p:blipFill>
        <p:spPr>
          <a:xfrm>
            <a:off x="6969311" y="1000899"/>
            <a:ext cx="3424947" cy="2769290"/>
          </a:xfrm>
          <a:prstGeom prst="rect">
            <a:avLst/>
          </a:prstGeom>
        </p:spPr>
      </p:pic>
      <p:pic>
        <p:nvPicPr>
          <p:cNvPr id="14" name="Picture 13">
            <a:extLst>
              <a:ext uri="{FF2B5EF4-FFF2-40B4-BE49-F238E27FC236}">
                <a16:creationId xmlns:a16="http://schemas.microsoft.com/office/drawing/2014/main" id="{CF2FF8E1-4AB5-4D4F-8114-626D94A206E7}"/>
              </a:ext>
            </a:extLst>
          </p:cNvPr>
          <p:cNvPicPr>
            <a:picLocks noChangeAspect="1"/>
          </p:cNvPicPr>
          <p:nvPr/>
        </p:nvPicPr>
        <p:blipFill>
          <a:blip r:embed="rId7"/>
          <a:stretch>
            <a:fillRect/>
          </a:stretch>
        </p:blipFill>
        <p:spPr>
          <a:xfrm>
            <a:off x="2372555" y="1000899"/>
            <a:ext cx="1488358" cy="4055165"/>
          </a:xfrm>
          <a:prstGeom prst="rect">
            <a:avLst/>
          </a:prstGeom>
        </p:spPr>
      </p:pic>
      <p:pic>
        <p:nvPicPr>
          <p:cNvPr id="16" name="Picture 15">
            <a:extLst>
              <a:ext uri="{FF2B5EF4-FFF2-40B4-BE49-F238E27FC236}">
                <a16:creationId xmlns:a16="http://schemas.microsoft.com/office/drawing/2014/main" id="{B86CFDCC-8D4A-4D53-A88F-E1340E7DAC5D}"/>
              </a:ext>
            </a:extLst>
          </p:cNvPr>
          <p:cNvPicPr>
            <a:picLocks noChangeAspect="1"/>
          </p:cNvPicPr>
          <p:nvPr/>
        </p:nvPicPr>
        <p:blipFill>
          <a:blip r:embed="rId8"/>
          <a:stretch>
            <a:fillRect/>
          </a:stretch>
        </p:blipFill>
        <p:spPr>
          <a:xfrm>
            <a:off x="5437488" y="1000899"/>
            <a:ext cx="1461921" cy="2141883"/>
          </a:xfrm>
          <a:prstGeom prst="rect">
            <a:avLst/>
          </a:prstGeom>
        </p:spPr>
      </p:pic>
      <p:pic>
        <p:nvPicPr>
          <p:cNvPr id="18" name="Picture 17">
            <a:extLst>
              <a:ext uri="{FF2B5EF4-FFF2-40B4-BE49-F238E27FC236}">
                <a16:creationId xmlns:a16="http://schemas.microsoft.com/office/drawing/2014/main" id="{F7E779DA-C5F6-4688-B736-CDC700C943E8}"/>
              </a:ext>
            </a:extLst>
          </p:cNvPr>
          <p:cNvPicPr>
            <a:picLocks noChangeAspect="1"/>
          </p:cNvPicPr>
          <p:nvPr/>
        </p:nvPicPr>
        <p:blipFill>
          <a:blip r:embed="rId9"/>
          <a:stretch>
            <a:fillRect/>
          </a:stretch>
        </p:blipFill>
        <p:spPr>
          <a:xfrm>
            <a:off x="3927350" y="1000899"/>
            <a:ext cx="1442918" cy="2484783"/>
          </a:xfrm>
          <a:prstGeom prst="rect">
            <a:avLst/>
          </a:prstGeom>
        </p:spPr>
      </p:pic>
      <p:pic>
        <p:nvPicPr>
          <p:cNvPr id="20" name="Picture 19">
            <a:extLst>
              <a:ext uri="{FF2B5EF4-FFF2-40B4-BE49-F238E27FC236}">
                <a16:creationId xmlns:a16="http://schemas.microsoft.com/office/drawing/2014/main" id="{25AE4AFB-0D09-49D8-886E-101DB75F87B2}"/>
              </a:ext>
            </a:extLst>
          </p:cNvPr>
          <p:cNvPicPr>
            <a:picLocks noChangeAspect="1"/>
          </p:cNvPicPr>
          <p:nvPr/>
        </p:nvPicPr>
        <p:blipFill>
          <a:blip r:embed="rId10"/>
          <a:stretch>
            <a:fillRect/>
          </a:stretch>
        </p:blipFill>
        <p:spPr>
          <a:xfrm>
            <a:off x="2374255" y="5128593"/>
            <a:ext cx="1482126" cy="1422328"/>
          </a:xfrm>
          <a:prstGeom prst="rect">
            <a:avLst/>
          </a:prstGeom>
        </p:spPr>
      </p:pic>
      <p:pic>
        <p:nvPicPr>
          <p:cNvPr id="22" name="Picture 21">
            <a:extLst>
              <a:ext uri="{FF2B5EF4-FFF2-40B4-BE49-F238E27FC236}">
                <a16:creationId xmlns:a16="http://schemas.microsoft.com/office/drawing/2014/main" id="{34DD7FAA-9DDD-4D1F-9E4B-92C196DB57EB}"/>
              </a:ext>
            </a:extLst>
          </p:cNvPr>
          <p:cNvPicPr>
            <a:picLocks noChangeAspect="1"/>
          </p:cNvPicPr>
          <p:nvPr/>
        </p:nvPicPr>
        <p:blipFill>
          <a:blip r:embed="rId11"/>
          <a:stretch>
            <a:fillRect/>
          </a:stretch>
        </p:blipFill>
        <p:spPr>
          <a:xfrm>
            <a:off x="3933669" y="3568149"/>
            <a:ext cx="1443399" cy="1470706"/>
          </a:xfrm>
          <a:prstGeom prst="rect">
            <a:avLst/>
          </a:prstGeom>
        </p:spPr>
      </p:pic>
    </p:spTree>
    <p:extLst>
      <p:ext uri="{BB962C8B-B14F-4D97-AF65-F5344CB8AC3E}">
        <p14:creationId xmlns:p14="http://schemas.microsoft.com/office/powerpoint/2010/main" val="301926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988AC-3DEE-435E-BDA0-1AEE2AFD2CA3}"/>
              </a:ext>
            </a:extLst>
          </p:cNvPr>
          <p:cNvSpPr>
            <a:spLocks noGrp="1"/>
          </p:cNvSpPr>
          <p:nvPr>
            <p:ph type="title"/>
          </p:nvPr>
        </p:nvSpPr>
        <p:spPr>
          <a:xfrm>
            <a:off x="838200" y="-2618"/>
            <a:ext cx="10515600" cy="1325563"/>
          </a:xfrm>
        </p:spPr>
        <p:txBody>
          <a:bodyPr/>
          <a:lstStyle/>
          <a:p>
            <a:r>
              <a:rPr lang="en-US" dirty="0"/>
              <a:t>Record Merge</a:t>
            </a:r>
          </a:p>
        </p:txBody>
      </p:sp>
      <p:pic>
        <p:nvPicPr>
          <p:cNvPr id="3" name="Picture 2">
            <a:extLst>
              <a:ext uri="{FF2B5EF4-FFF2-40B4-BE49-F238E27FC236}">
                <a16:creationId xmlns:a16="http://schemas.microsoft.com/office/drawing/2014/main" id="{B0905854-DD19-4189-8AB9-6A1163F36F7C}"/>
              </a:ext>
            </a:extLst>
          </p:cNvPr>
          <p:cNvPicPr>
            <a:picLocks noChangeAspect="1"/>
          </p:cNvPicPr>
          <p:nvPr/>
        </p:nvPicPr>
        <p:blipFill>
          <a:blip r:embed="rId3"/>
          <a:stretch>
            <a:fillRect/>
          </a:stretch>
        </p:blipFill>
        <p:spPr>
          <a:xfrm>
            <a:off x="5615612" y="3794160"/>
            <a:ext cx="5980346" cy="2825301"/>
          </a:xfrm>
          <a:prstGeom prst="rect">
            <a:avLst/>
          </a:prstGeom>
        </p:spPr>
      </p:pic>
      <p:sp>
        <p:nvSpPr>
          <p:cNvPr id="4" name="TextBox 3">
            <a:extLst>
              <a:ext uri="{FF2B5EF4-FFF2-40B4-BE49-F238E27FC236}">
                <a16:creationId xmlns:a16="http://schemas.microsoft.com/office/drawing/2014/main" id="{53A19135-FA04-477C-8144-034132E378FA}"/>
              </a:ext>
            </a:extLst>
          </p:cNvPr>
          <p:cNvSpPr txBox="1"/>
          <p:nvPr/>
        </p:nvSpPr>
        <p:spPr>
          <a:xfrm>
            <a:off x="4154556" y="487017"/>
            <a:ext cx="7492051" cy="369332"/>
          </a:xfrm>
          <a:prstGeom prst="rect">
            <a:avLst/>
          </a:prstGeom>
          <a:noFill/>
        </p:spPr>
        <p:txBody>
          <a:bodyPr wrap="none" rtlCol="0">
            <a:spAutoFit/>
          </a:bodyPr>
          <a:lstStyle/>
          <a:p>
            <a:r>
              <a:rPr lang="en-US" dirty="0"/>
              <a:t>Records with Person Names that have the same page coordinates are merged. </a:t>
            </a:r>
          </a:p>
        </p:txBody>
      </p:sp>
      <p:pic>
        <p:nvPicPr>
          <p:cNvPr id="6" name="Picture 5">
            <a:extLst>
              <a:ext uri="{FF2B5EF4-FFF2-40B4-BE49-F238E27FC236}">
                <a16:creationId xmlns:a16="http://schemas.microsoft.com/office/drawing/2014/main" id="{D4147B69-D56C-4382-8F6D-AEFF3E719CB1}"/>
              </a:ext>
            </a:extLst>
          </p:cNvPr>
          <p:cNvPicPr>
            <a:picLocks noChangeAspect="1"/>
          </p:cNvPicPr>
          <p:nvPr/>
        </p:nvPicPr>
        <p:blipFill>
          <a:blip r:embed="rId4"/>
          <a:stretch>
            <a:fillRect/>
          </a:stretch>
        </p:blipFill>
        <p:spPr>
          <a:xfrm>
            <a:off x="10458471" y="1000899"/>
            <a:ext cx="1677207" cy="4568304"/>
          </a:xfrm>
          <a:prstGeom prst="rect">
            <a:avLst/>
          </a:prstGeom>
        </p:spPr>
      </p:pic>
      <p:pic>
        <p:nvPicPr>
          <p:cNvPr id="8" name="Picture 7">
            <a:extLst>
              <a:ext uri="{FF2B5EF4-FFF2-40B4-BE49-F238E27FC236}">
                <a16:creationId xmlns:a16="http://schemas.microsoft.com/office/drawing/2014/main" id="{95F06F66-CB2B-42BE-B1BB-2209E64A6FC8}"/>
              </a:ext>
            </a:extLst>
          </p:cNvPr>
          <p:cNvPicPr>
            <a:picLocks noChangeAspect="1"/>
          </p:cNvPicPr>
          <p:nvPr/>
        </p:nvPicPr>
        <p:blipFill>
          <a:blip r:embed="rId5"/>
          <a:stretch>
            <a:fillRect/>
          </a:stretch>
        </p:blipFill>
        <p:spPr>
          <a:xfrm>
            <a:off x="70167" y="1000899"/>
            <a:ext cx="2225772" cy="5817771"/>
          </a:xfrm>
          <a:prstGeom prst="rect">
            <a:avLst/>
          </a:prstGeom>
        </p:spPr>
      </p:pic>
      <p:pic>
        <p:nvPicPr>
          <p:cNvPr id="10" name="Picture 9">
            <a:extLst>
              <a:ext uri="{FF2B5EF4-FFF2-40B4-BE49-F238E27FC236}">
                <a16:creationId xmlns:a16="http://schemas.microsoft.com/office/drawing/2014/main" id="{FB73410F-812E-48A6-A3A6-DD8FE345590D}"/>
              </a:ext>
            </a:extLst>
          </p:cNvPr>
          <p:cNvPicPr>
            <a:picLocks noChangeAspect="1"/>
          </p:cNvPicPr>
          <p:nvPr/>
        </p:nvPicPr>
        <p:blipFill>
          <a:blip r:embed="rId6"/>
          <a:stretch>
            <a:fillRect/>
          </a:stretch>
        </p:blipFill>
        <p:spPr>
          <a:xfrm>
            <a:off x="6969311" y="1000899"/>
            <a:ext cx="3424947" cy="2769290"/>
          </a:xfrm>
          <a:prstGeom prst="rect">
            <a:avLst/>
          </a:prstGeom>
        </p:spPr>
      </p:pic>
      <p:pic>
        <p:nvPicPr>
          <p:cNvPr id="14" name="Picture 13">
            <a:extLst>
              <a:ext uri="{FF2B5EF4-FFF2-40B4-BE49-F238E27FC236}">
                <a16:creationId xmlns:a16="http://schemas.microsoft.com/office/drawing/2014/main" id="{CF2FF8E1-4AB5-4D4F-8114-626D94A206E7}"/>
              </a:ext>
            </a:extLst>
          </p:cNvPr>
          <p:cNvPicPr>
            <a:picLocks noChangeAspect="1"/>
          </p:cNvPicPr>
          <p:nvPr/>
        </p:nvPicPr>
        <p:blipFill>
          <a:blip r:embed="rId7"/>
          <a:stretch>
            <a:fillRect/>
          </a:stretch>
        </p:blipFill>
        <p:spPr>
          <a:xfrm>
            <a:off x="2372555" y="1000899"/>
            <a:ext cx="1488358" cy="4055165"/>
          </a:xfrm>
          <a:prstGeom prst="rect">
            <a:avLst/>
          </a:prstGeom>
        </p:spPr>
      </p:pic>
      <p:pic>
        <p:nvPicPr>
          <p:cNvPr id="16" name="Picture 15">
            <a:extLst>
              <a:ext uri="{FF2B5EF4-FFF2-40B4-BE49-F238E27FC236}">
                <a16:creationId xmlns:a16="http://schemas.microsoft.com/office/drawing/2014/main" id="{B86CFDCC-8D4A-4D53-A88F-E1340E7DAC5D}"/>
              </a:ext>
            </a:extLst>
          </p:cNvPr>
          <p:cNvPicPr>
            <a:picLocks noChangeAspect="1"/>
          </p:cNvPicPr>
          <p:nvPr/>
        </p:nvPicPr>
        <p:blipFill>
          <a:blip r:embed="rId8"/>
          <a:stretch>
            <a:fillRect/>
          </a:stretch>
        </p:blipFill>
        <p:spPr>
          <a:xfrm>
            <a:off x="5437488" y="1000899"/>
            <a:ext cx="1461921" cy="2141883"/>
          </a:xfrm>
          <a:prstGeom prst="rect">
            <a:avLst/>
          </a:prstGeom>
        </p:spPr>
      </p:pic>
      <p:pic>
        <p:nvPicPr>
          <p:cNvPr id="18" name="Picture 17">
            <a:extLst>
              <a:ext uri="{FF2B5EF4-FFF2-40B4-BE49-F238E27FC236}">
                <a16:creationId xmlns:a16="http://schemas.microsoft.com/office/drawing/2014/main" id="{F7E779DA-C5F6-4688-B736-CDC700C943E8}"/>
              </a:ext>
            </a:extLst>
          </p:cNvPr>
          <p:cNvPicPr>
            <a:picLocks noChangeAspect="1"/>
          </p:cNvPicPr>
          <p:nvPr/>
        </p:nvPicPr>
        <p:blipFill>
          <a:blip r:embed="rId9"/>
          <a:stretch>
            <a:fillRect/>
          </a:stretch>
        </p:blipFill>
        <p:spPr>
          <a:xfrm>
            <a:off x="3927350" y="1000899"/>
            <a:ext cx="1442918" cy="2484783"/>
          </a:xfrm>
          <a:prstGeom prst="rect">
            <a:avLst/>
          </a:prstGeom>
        </p:spPr>
      </p:pic>
      <p:pic>
        <p:nvPicPr>
          <p:cNvPr id="20" name="Picture 19">
            <a:extLst>
              <a:ext uri="{FF2B5EF4-FFF2-40B4-BE49-F238E27FC236}">
                <a16:creationId xmlns:a16="http://schemas.microsoft.com/office/drawing/2014/main" id="{25AE4AFB-0D09-49D8-886E-101DB75F87B2}"/>
              </a:ext>
            </a:extLst>
          </p:cNvPr>
          <p:cNvPicPr>
            <a:picLocks noChangeAspect="1"/>
          </p:cNvPicPr>
          <p:nvPr/>
        </p:nvPicPr>
        <p:blipFill>
          <a:blip r:embed="rId10"/>
          <a:stretch>
            <a:fillRect/>
          </a:stretch>
        </p:blipFill>
        <p:spPr>
          <a:xfrm>
            <a:off x="2374255" y="5128593"/>
            <a:ext cx="1482126" cy="1422328"/>
          </a:xfrm>
          <a:prstGeom prst="rect">
            <a:avLst/>
          </a:prstGeom>
        </p:spPr>
      </p:pic>
      <p:pic>
        <p:nvPicPr>
          <p:cNvPr id="22" name="Picture 21">
            <a:extLst>
              <a:ext uri="{FF2B5EF4-FFF2-40B4-BE49-F238E27FC236}">
                <a16:creationId xmlns:a16="http://schemas.microsoft.com/office/drawing/2014/main" id="{34DD7FAA-9DDD-4D1F-9E4B-92C196DB57EB}"/>
              </a:ext>
            </a:extLst>
          </p:cNvPr>
          <p:cNvPicPr>
            <a:picLocks noChangeAspect="1"/>
          </p:cNvPicPr>
          <p:nvPr/>
        </p:nvPicPr>
        <p:blipFill>
          <a:blip r:embed="rId11"/>
          <a:stretch>
            <a:fillRect/>
          </a:stretch>
        </p:blipFill>
        <p:spPr>
          <a:xfrm>
            <a:off x="3933669" y="3568149"/>
            <a:ext cx="1443399" cy="1470706"/>
          </a:xfrm>
          <a:prstGeom prst="rect">
            <a:avLst/>
          </a:prstGeom>
        </p:spPr>
      </p:pic>
      <p:sp>
        <p:nvSpPr>
          <p:cNvPr id="7" name="TextBox 6">
            <a:extLst>
              <a:ext uri="{FF2B5EF4-FFF2-40B4-BE49-F238E27FC236}">
                <a16:creationId xmlns:a16="http://schemas.microsoft.com/office/drawing/2014/main" id="{D349BBE0-F66B-48BD-91C3-59423B137EA5}"/>
              </a:ext>
            </a:extLst>
          </p:cNvPr>
          <p:cNvSpPr txBox="1"/>
          <p:nvPr/>
        </p:nvSpPr>
        <p:spPr>
          <a:xfrm>
            <a:off x="3337560" y="2594610"/>
            <a:ext cx="5586529" cy="1754326"/>
          </a:xfrm>
          <a:prstGeom prst="rect">
            <a:avLst/>
          </a:prstGeom>
          <a:solidFill>
            <a:schemeClr val="bg1"/>
          </a:solidFill>
          <a:ln>
            <a:solidFill>
              <a:srgbClr val="00B050"/>
            </a:solidFill>
          </a:ln>
        </p:spPr>
        <p:txBody>
          <a:bodyPr wrap="none" rtlCol="0">
            <a:spAutoFit/>
          </a:bodyPr>
          <a:lstStyle/>
          <a:p>
            <a:r>
              <a:rPr lang="en-US" dirty="0">
                <a:solidFill>
                  <a:srgbClr val="00B050"/>
                </a:solidFill>
              </a:rPr>
              <a:t>Using our simulated GreenQQ-UI-generated templates:</a:t>
            </a:r>
          </a:p>
          <a:p>
            <a:pPr marL="285750" indent="-285750">
              <a:buFont typeface="Arial" panose="020B0604020202020204" pitchFamily="34" charset="0"/>
              <a:buChar char="•"/>
            </a:pPr>
            <a:r>
              <a:rPr lang="en-US" dirty="0">
                <a:solidFill>
                  <a:srgbClr val="00B050"/>
                </a:solidFill>
              </a:rPr>
              <a:t>These results were obtained with 38 training examples</a:t>
            </a:r>
          </a:p>
          <a:p>
            <a:pPr marL="285750" indent="-285750">
              <a:buFont typeface="Arial" panose="020B0604020202020204" pitchFamily="34" charset="0"/>
              <a:buChar char="•"/>
            </a:pPr>
            <a:r>
              <a:rPr lang="en-US" dirty="0">
                <a:solidFill>
                  <a:srgbClr val="00B050"/>
                </a:solidFill>
              </a:rPr>
              <a:t>When applied to the whole book, the results were:</a:t>
            </a:r>
          </a:p>
          <a:p>
            <a:pPr marL="742950" lvl="1" indent="-285750">
              <a:buFont typeface="Arial" panose="020B0604020202020204" pitchFamily="34" charset="0"/>
              <a:buChar char="•"/>
            </a:pPr>
            <a:r>
              <a:rPr lang="en-US" dirty="0">
                <a:solidFill>
                  <a:srgbClr val="00B050"/>
                </a:solidFill>
              </a:rPr>
              <a:t>Precision: 0.97</a:t>
            </a:r>
          </a:p>
          <a:p>
            <a:pPr marL="742950" lvl="1" indent="-285750">
              <a:buFont typeface="Arial" panose="020B0604020202020204" pitchFamily="34" charset="0"/>
              <a:buChar char="•"/>
            </a:pPr>
            <a:r>
              <a:rPr lang="en-US" dirty="0">
                <a:solidFill>
                  <a:srgbClr val="00B050"/>
                </a:solidFill>
              </a:rPr>
              <a:t>Recall: 0.89</a:t>
            </a:r>
          </a:p>
          <a:p>
            <a:pPr marL="742950" lvl="1" indent="-285750">
              <a:buFont typeface="Arial" panose="020B0604020202020204" pitchFamily="34" charset="0"/>
              <a:buChar char="•"/>
            </a:pPr>
            <a:r>
              <a:rPr lang="en-US" dirty="0">
                <a:solidFill>
                  <a:srgbClr val="00B050"/>
                </a:solidFill>
              </a:rPr>
              <a:t>F-score: 0.93</a:t>
            </a:r>
          </a:p>
        </p:txBody>
      </p:sp>
    </p:spTree>
    <p:extLst>
      <p:ext uri="{BB962C8B-B14F-4D97-AF65-F5344CB8AC3E}">
        <p14:creationId xmlns:p14="http://schemas.microsoft.com/office/powerpoint/2010/main" val="3077720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D645-19E0-4C8E-B076-42FA6CA6C86E}"/>
              </a:ext>
            </a:extLst>
          </p:cNvPr>
          <p:cNvSpPr>
            <a:spLocks noGrp="1"/>
          </p:cNvSpPr>
          <p:nvPr>
            <p:ph type="title"/>
          </p:nvPr>
        </p:nvSpPr>
        <p:spPr>
          <a:xfrm>
            <a:off x="556591" y="365125"/>
            <a:ext cx="11479696" cy="1325563"/>
          </a:xfrm>
        </p:spPr>
        <p:txBody>
          <a:bodyPr>
            <a:normAutofit fontScale="90000"/>
          </a:bodyPr>
          <a:lstStyle/>
          <a:p>
            <a:r>
              <a:rPr lang="en-US" dirty="0"/>
              <a:t>Active Learning:</a:t>
            </a:r>
            <a:br>
              <a:rPr lang="en-US" dirty="0"/>
            </a:br>
            <a:r>
              <a:rPr lang="en-US" sz="3800" dirty="0"/>
              <a:t>The system points the user to needed corrections and additions.</a:t>
            </a:r>
          </a:p>
        </p:txBody>
      </p:sp>
      <p:sp>
        <p:nvSpPr>
          <p:cNvPr id="3" name="Content Placeholder 2">
            <a:extLst>
              <a:ext uri="{FF2B5EF4-FFF2-40B4-BE49-F238E27FC236}">
                <a16:creationId xmlns:a16="http://schemas.microsoft.com/office/drawing/2014/main" id="{0C6965E2-9F60-4A6F-AA4A-BA0CD50F3F8D}"/>
              </a:ext>
            </a:extLst>
          </p:cNvPr>
          <p:cNvSpPr>
            <a:spLocks noGrp="1"/>
          </p:cNvSpPr>
          <p:nvPr>
            <p:ph idx="1"/>
          </p:nvPr>
        </p:nvSpPr>
        <p:spPr>
          <a:xfrm>
            <a:off x="2358887" y="1984649"/>
            <a:ext cx="6546574" cy="4351338"/>
          </a:xfrm>
        </p:spPr>
        <p:txBody>
          <a:bodyPr/>
          <a:lstStyle/>
          <a:p>
            <a:r>
              <a:rPr lang="en-US" dirty="0"/>
              <a:t>Missing record heads</a:t>
            </a:r>
          </a:p>
          <a:p>
            <a:endParaRPr lang="en-US" dirty="0"/>
          </a:p>
          <a:p>
            <a:r>
              <a:rPr lang="en-US" dirty="0"/>
              <a:t>Bogus person and place names</a:t>
            </a:r>
          </a:p>
          <a:p>
            <a:endParaRPr lang="en-US" dirty="0"/>
          </a:p>
          <a:p>
            <a:r>
              <a:rPr lang="en-US" dirty="0"/>
              <a:t>Unparsable dates </a:t>
            </a:r>
          </a:p>
          <a:p>
            <a:endParaRPr lang="en-US" dirty="0"/>
          </a:p>
          <a:p>
            <a:r>
              <a:rPr lang="en-US" dirty="0"/>
              <a:t>Semantic inconsistencies</a:t>
            </a:r>
          </a:p>
        </p:txBody>
      </p:sp>
      <p:cxnSp>
        <p:nvCxnSpPr>
          <p:cNvPr id="5" name="Straight Connector 4">
            <a:extLst>
              <a:ext uri="{FF2B5EF4-FFF2-40B4-BE49-F238E27FC236}">
                <a16:creationId xmlns:a16="http://schemas.microsoft.com/office/drawing/2014/main" id="{7C2475B0-509C-4E49-B5EF-DC12853C029C}"/>
              </a:ext>
            </a:extLst>
          </p:cNvPr>
          <p:cNvCxnSpPr/>
          <p:nvPr/>
        </p:nvCxnSpPr>
        <p:spPr>
          <a:xfrm>
            <a:off x="1808922" y="2683565"/>
            <a:ext cx="588396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99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34E1-EA15-4C7E-9744-8CF154F8C9C2}"/>
              </a:ext>
            </a:extLst>
          </p:cNvPr>
          <p:cNvSpPr>
            <a:spLocks noGrp="1"/>
          </p:cNvSpPr>
          <p:nvPr>
            <p:ph type="title"/>
          </p:nvPr>
        </p:nvSpPr>
        <p:spPr>
          <a:xfrm>
            <a:off x="487017" y="7319"/>
            <a:ext cx="11290853" cy="1325563"/>
          </a:xfrm>
        </p:spPr>
        <p:txBody>
          <a:bodyPr anchor="t"/>
          <a:lstStyle/>
          <a:p>
            <a:r>
              <a:rPr lang="en-US" dirty="0"/>
              <a:t>Missing Record Heads (Household Head Names)</a:t>
            </a:r>
          </a:p>
        </p:txBody>
      </p:sp>
      <p:pic>
        <p:nvPicPr>
          <p:cNvPr id="4" name="Picture 3">
            <a:extLst>
              <a:ext uri="{FF2B5EF4-FFF2-40B4-BE49-F238E27FC236}">
                <a16:creationId xmlns:a16="http://schemas.microsoft.com/office/drawing/2014/main" id="{13E14821-29BB-43F6-A730-1D93C51AF6D7}"/>
              </a:ext>
            </a:extLst>
          </p:cNvPr>
          <p:cNvPicPr>
            <a:picLocks noChangeAspect="1"/>
          </p:cNvPicPr>
          <p:nvPr/>
        </p:nvPicPr>
        <p:blipFill>
          <a:blip r:embed="rId3"/>
          <a:stretch>
            <a:fillRect/>
          </a:stretch>
        </p:blipFill>
        <p:spPr>
          <a:xfrm>
            <a:off x="796149" y="1182755"/>
            <a:ext cx="2944181" cy="4860235"/>
          </a:xfrm>
          <a:prstGeom prst="rect">
            <a:avLst/>
          </a:prstGeom>
          <a:ln>
            <a:solidFill>
              <a:schemeClr val="tx1"/>
            </a:solidFill>
          </a:ln>
        </p:spPr>
      </p:pic>
      <p:pic>
        <p:nvPicPr>
          <p:cNvPr id="6" name="Picture 5">
            <a:extLst>
              <a:ext uri="{FF2B5EF4-FFF2-40B4-BE49-F238E27FC236}">
                <a16:creationId xmlns:a16="http://schemas.microsoft.com/office/drawing/2014/main" id="{61E7E62C-4678-4D2F-ACC3-311331B76098}"/>
              </a:ext>
            </a:extLst>
          </p:cNvPr>
          <p:cNvPicPr>
            <a:picLocks noChangeAspect="1"/>
          </p:cNvPicPr>
          <p:nvPr/>
        </p:nvPicPr>
        <p:blipFill>
          <a:blip r:embed="rId4"/>
          <a:stretch>
            <a:fillRect/>
          </a:stretch>
        </p:blipFill>
        <p:spPr>
          <a:xfrm>
            <a:off x="2192614" y="4321449"/>
            <a:ext cx="9615074" cy="2445554"/>
          </a:xfrm>
          <a:prstGeom prst="rect">
            <a:avLst/>
          </a:prstGeom>
          <a:ln>
            <a:solidFill>
              <a:schemeClr val="tx1"/>
            </a:solidFill>
          </a:ln>
        </p:spPr>
      </p:pic>
      <p:pic>
        <p:nvPicPr>
          <p:cNvPr id="8" name="Picture 7">
            <a:extLst>
              <a:ext uri="{FF2B5EF4-FFF2-40B4-BE49-F238E27FC236}">
                <a16:creationId xmlns:a16="http://schemas.microsoft.com/office/drawing/2014/main" id="{386707CF-AEA4-4BD1-B6AD-0008FD487FE7}"/>
              </a:ext>
            </a:extLst>
          </p:cNvPr>
          <p:cNvPicPr>
            <a:picLocks noChangeAspect="1"/>
          </p:cNvPicPr>
          <p:nvPr/>
        </p:nvPicPr>
        <p:blipFill>
          <a:blip r:embed="rId5"/>
          <a:stretch>
            <a:fillRect/>
          </a:stretch>
        </p:blipFill>
        <p:spPr>
          <a:xfrm>
            <a:off x="4840357" y="725557"/>
            <a:ext cx="5695121" cy="3513199"/>
          </a:xfrm>
          <a:prstGeom prst="rect">
            <a:avLst/>
          </a:prstGeom>
        </p:spPr>
      </p:pic>
      <p:sp>
        <p:nvSpPr>
          <p:cNvPr id="9" name="Rectangle 8">
            <a:extLst>
              <a:ext uri="{FF2B5EF4-FFF2-40B4-BE49-F238E27FC236}">
                <a16:creationId xmlns:a16="http://schemas.microsoft.com/office/drawing/2014/main" id="{23E2A08B-EAF4-4F87-8788-855FBED128E1}"/>
              </a:ext>
            </a:extLst>
          </p:cNvPr>
          <p:cNvSpPr/>
          <p:nvPr/>
        </p:nvSpPr>
        <p:spPr>
          <a:xfrm>
            <a:off x="636104" y="3498574"/>
            <a:ext cx="1421296" cy="407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49987CF-6741-432D-AFDB-D9866C974DC1}"/>
              </a:ext>
            </a:extLst>
          </p:cNvPr>
          <p:cNvSpPr/>
          <p:nvPr/>
        </p:nvSpPr>
        <p:spPr>
          <a:xfrm>
            <a:off x="7273636" y="4613564"/>
            <a:ext cx="4447309" cy="208857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F8DEC03-05B8-4712-8860-C7A9970EFC31}"/>
              </a:ext>
            </a:extLst>
          </p:cNvPr>
          <p:cNvSpPr/>
          <p:nvPr/>
        </p:nvSpPr>
        <p:spPr>
          <a:xfrm>
            <a:off x="4748645" y="1932709"/>
            <a:ext cx="1007919" cy="187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A328123-D580-4A8E-B98C-2D930A95B293}"/>
              </a:ext>
            </a:extLst>
          </p:cNvPr>
          <p:cNvSpPr/>
          <p:nvPr/>
        </p:nvSpPr>
        <p:spPr>
          <a:xfrm>
            <a:off x="4703618" y="2677391"/>
            <a:ext cx="1007919" cy="187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EB436D2-62D0-4EAB-AA4A-38825BBB7605}"/>
              </a:ext>
            </a:extLst>
          </p:cNvPr>
          <p:cNvSpPr/>
          <p:nvPr/>
        </p:nvSpPr>
        <p:spPr>
          <a:xfrm>
            <a:off x="4772892" y="3453245"/>
            <a:ext cx="775854" cy="17318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466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34E1-EA15-4C7E-9744-8CF154F8C9C2}"/>
              </a:ext>
            </a:extLst>
          </p:cNvPr>
          <p:cNvSpPr>
            <a:spLocks noGrp="1"/>
          </p:cNvSpPr>
          <p:nvPr>
            <p:ph type="title"/>
          </p:nvPr>
        </p:nvSpPr>
        <p:spPr>
          <a:xfrm>
            <a:off x="487017" y="7319"/>
            <a:ext cx="11290853" cy="1325563"/>
          </a:xfrm>
        </p:spPr>
        <p:txBody>
          <a:bodyPr anchor="t"/>
          <a:lstStyle/>
          <a:p>
            <a:r>
              <a:rPr lang="en-US" dirty="0"/>
              <a:t>Missing Record Heads (FD Violations)</a:t>
            </a:r>
          </a:p>
        </p:txBody>
      </p:sp>
      <p:pic>
        <p:nvPicPr>
          <p:cNvPr id="5" name="Picture 4">
            <a:extLst>
              <a:ext uri="{FF2B5EF4-FFF2-40B4-BE49-F238E27FC236}">
                <a16:creationId xmlns:a16="http://schemas.microsoft.com/office/drawing/2014/main" id="{485456DA-2C75-45D6-9F59-FFC43379B6EF}"/>
              </a:ext>
            </a:extLst>
          </p:cNvPr>
          <p:cNvPicPr>
            <a:picLocks noChangeAspect="1"/>
          </p:cNvPicPr>
          <p:nvPr/>
        </p:nvPicPr>
        <p:blipFill>
          <a:blip r:embed="rId3"/>
          <a:stretch>
            <a:fillRect/>
          </a:stretch>
        </p:blipFill>
        <p:spPr>
          <a:xfrm>
            <a:off x="337930" y="964792"/>
            <a:ext cx="7345017" cy="3160713"/>
          </a:xfrm>
          <a:prstGeom prst="rect">
            <a:avLst/>
          </a:prstGeom>
        </p:spPr>
      </p:pic>
      <p:sp>
        <p:nvSpPr>
          <p:cNvPr id="7" name="TextBox 6">
            <a:extLst>
              <a:ext uri="{FF2B5EF4-FFF2-40B4-BE49-F238E27FC236}">
                <a16:creationId xmlns:a16="http://schemas.microsoft.com/office/drawing/2014/main" id="{EBB077AA-272C-485F-A7DC-114E540205D7}"/>
              </a:ext>
            </a:extLst>
          </p:cNvPr>
          <p:cNvSpPr txBox="1"/>
          <p:nvPr/>
        </p:nvSpPr>
        <p:spPr>
          <a:xfrm>
            <a:off x="506895" y="3916018"/>
            <a:ext cx="468398" cy="584775"/>
          </a:xfrm>
          <a:prstGeom prst="rect">
            <a:avLst/>
          </a:prstGeom>
          <a:noFill/>
        </p:spPr>
        <p:txBody>
          <a:bodyPr wrap="none" rtlCol="0">
            <a:spAutoFit/>
          </a:bodyPr>
          <a:lstStyle/>
          <a:p>
            <a:r>
              <a:rPr lang="en-US" sz="3200" dirty="0"/>
              <a:t>…</a:t>
            </a:r>
          </a:p>
        </p:txBody>
      </p:sp>
      <p:sp>
        <p:nvSpPr>
          <p:cNvPr id="10" name="TextBox 9">
            <a:extLst>
              <a:ext uri="{FF2B5EF4-FFF2-40B4-BE49-F238E27FC236}">
                <a16:creationId xmlns:a16="http://schemas.microsoft.com/office/drawing/2014/main" id="{CF149C93-DCE2-427D-A96F-A69994B6AEBD}"/>
              </a:ext>
            </a:extLst>
          </p:cNvPr>
          <p:cNvSpPr txBox="1"/>
          <p:nvPr/>
        </p:nvSpPr>
        <p:spPr>
          <a:xfrm>
            <a:off x="884582" y="4124739"/>
            <a:ext cx="1111394" cy="369332"/>
          </a:xfrm>
          <a:prstGeom prst="rect">
            <a:avLst/>
          </a:prstGeom>
          <a:noFill/>
        </p:spPr>
        <p:txBody>
          <a:bodyPr wrap="none" rtlCol="0">
            <a:spAutoFit/>
          </a:bodyPr>
          <a:lstStyle/>
          <a:p>
            <a:r>
              <a:rPr lang="en-US" dirty="0"/>
              <a:t>(94 more)</a:t>
            </a:r>
          </a:p>
        </p:txBody>
      </p:sp>
      <p:pic>
        <p:nvPicPr>
          <p:cNvPr id="14" name="Picture 13">
            <a:extLst>
              <a:ext uri="{FF2B5EF4-FFF2-40B4-BE49-F238E27FC236}">
                <a16:creationId xmlns:a16="http://schemas.microsoft.com/office/drawing/2014/main" id="{0798124A-DBE5-4088-B1F0-A9E96BA9FCBE}"/>
              </a:ext>
            </a:extLst>
          </p:cNvPr>
          <p:cNvPicPr>
            <a:picLocks noChangeAspect="1"/>
          </p:cNvPicPr>
          <p:nvPr/>
        </p:nvPicPr>
        <p:blipFill>
          <a:blip r:embed="rId4"/>
          <a:stretch>
            <a:fillRect/>
          </a:stretch>
        </p:blipFill>
        <p:spPr>
          <a:xfrm>
            <a:off x="69574" y="5342989"/>
            <a:ext cx="11946835" cy="592711"/>
          </a:xfrm>
          <a:prstGeom prst="rect">
            <a:avLst/>
          </a:prstGeom>
        </p:spPr>
      </p:pic>
      <p:sp>
        <p:nvSpPr>
          <p:cNvPr id="15" name="Rectangle 14">
            <a:extLst>
              <a:ext uri="{FF2B5EF4-FFF2-40B4-BE49-F238E27FC236}">
                <a16:creationId xmlns:a16="http://schemas.microsoft.com/office/drawing/2014/main" id="{A3A5F855-46D8-4280-A937-E7BFF97F4E0D}"/>
              </a:ext>
            </a:extLst>
          </p:cNvPr>
          <p:cNvSpPr/>
          <p:nvPr/>
        </p:nvSpPr>
        <p:spPr>
          <a:xfrm>
            <a:off x="2107096" y="5367130"/>
            <a:ext cx="1401417" cy="14908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A1F854A-7430-47CB-B8F0-52F6BC8F6B0D}"/>
              </a:ext>
            </a:extLst>
          </p:cNvPr>
          <p:cNvSpPr/>
          <p:nvPr/>
        </p:nvSpPr>
        <p:spPr>
          <a:xfrm>
            <a:off x="9256644" y="5370444"/>
            <a:ext cx="861391" cy="14577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980F76D-CEDB-43B8-9754-1EAB83E77E41}"/>
              </a:ext>
            </a:extLst>
          </p:cNvPr>
          <p:cNvPicPr>
            <a:picLocks noChangeAspect="1"/>
          </p:cNvPicPr>
          <p:nvPr/>
        </p:nvPicPr>
        <p:blipFill>
          <a:blip r:embed="rId5"/>
          <a:stretch>
            <a:fillRect/>
          </a:stretch>
        </p:blipFill>
        <p:spPr>
          <a:xfrm>
            <a:off x="5217654" y="2196685"/>
            <a:ext cx="6500581" cy="2325617"/>
          </a:xfrm>
          <a:prstGeom prst="rect">
            <a:avLst/>
          </a:prstGeom>
        </p:spPr>
      </p:pic>
      <p:cxnSp>
        <p:nvCxnSpPr>
          <p:cNvPr id="24" name="Straight Connector 23">
            <a:extLst>
              <a:ext uri="{FF2B5EF4-FFF2-40B4-BE49-F238E27FC236}">
                <a16:creationId xmlns:a16="http://schemas.microsoft.com/office/drawing/2014/main" id="{2C0C48AA-D60D-47EE-954C-9DA5ECD620C0}"/>
              </a:ext>
            </a:extLst>
          </p:cNvPr>
          <p:cNvCxnSpPr/>
          <p:nvPr/>
        </p:nvCxnSpPr>
        <p:spPr>
          <a:xfrm flipV="1">
            <a:off x="1838739" y="3975652"/>
            <a:ext cx="3677478"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2CE79C0-36F3-42D8-951B-95B64E66A919}"/>
              </a:ext>
            </a:extLst>
          </p:cNvPr>
          <p:cNvSpPr/>
          <p:nvPr/>
        </p:nvSpPr>
        <p:spPr>
          <a:xfrm>
            <a:off x="2282687" y="5771322"/>
            <a:ext cx="861391" cy="14577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2797512-A691-404A-875C-94F262FC7427}"/>
              </a:ext>
            </a:extLst>
          </p:cNvPr>
          <p:cNvSpPr/>
          <p:nvPr/>
        </p:nvSpPr>
        <p:spPr>
          <a:xfrm>
            <a:off x="6954079" y="3853070"/>
            <a:ext cx="1046921" cy="15239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61E9397-8684-47CC-A435-50C614C33698}"/>
              </a:ext>
            </a:extLst>
          </p:cNvPr>
          <p:cNvSpPr/>
          <p:nvPr/>
        </p:nvSpPr>
        <p:spPr>
          <a:xfrm>
            <a:off x="5516218" y="4015409"/>
            <a:ext cx="1719469" cy="14908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EBF10EC-23DC-4DE5-994C-9C3C67D14727}"/>
              </a:ext>
            </a:extLst>
          </p:cNvPr>
          <p:cNvSpPr/>
          <p:nvPr/>
        </p:nvSpPr>
        <p:spPr>
          <a:xfrm>
            <a:off x="7924800" y="4028662"/>
            <a:ext cx="3435626" cy="14577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D6EC089-6271-4ACD-AD65-03B0A50D7B8D}"/>
              </a:ext>
            </a:extLst>
          </p:cNvPr>
          <p:cNvSpPr/>
          <p:nvPr/>
        </p:nvSpPr>
        <p:spPr>
          <a:xfrm>
            <a:off x="5801138" y="4181062"/>
            <a:ext cx="3869636" cy="15239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FCFCBC-6AA7-4534-BF17-669C78E69F38}"/>
              </a:ext>
            </a:extLst>
          </p:cNvPr>
          <p:cNvSpPr/>
          <p:nvPr/>
        </p:nvSpPr>
        <p:spPr>
          <a:xfrm>
            <a:off x="1033369" y="1778803"/>
            <a:ext cx="1585140" cy="15390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4463AA3-E37A-4817-B726-E9560BBED2D8}"/>
              </a:ext>
            </a:extLst>
          </p:cNvPr>
          <p:cNvSpPr/>
          <p:nvPr/>
        </p:nvSpPr>
        <p:spPr>
          <a:xfrm>
            <a:off x="1050687" y="2336448"/>
            <a:ext cx="1585140" cy="15390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463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2B87-196A-4B15-8043-DC08BAA614E0}"/>
              </a:ext>
            </a:extLst>
          </p:cNvPr>
          <p:cNvSpPr>
            <a:spLocks noGrp="1"/>
          </p:cNvSpPr>
          <p:nvPr>
            <p:ph type="title"/>
          </p:nvPr>
        </p:nvSpPr>
        <p:spPr>
          <a:xfrm>
            <a:off x="838200" y="11831"/>
            <a:ext cx="10515600" cy="1325563"/>
          </a:xfrm>
        </p:spPr>
        <p:txBody>
          <a:bodyPr/>
          <a:lstStyle/>
          <a:p>
            <a:r>
              <a:rPr lang="en-US" dirty="0"/>
              <a:t>Template Creation for Missing Record Heads</a:t>
            </a:r>
          </a:p>
        </p:txBody>
      </p:sp>
      <p:pic>
        <p:nvPicPr>
          <p:cNvPr id="5" name="Picture 4">
            <a:extLst>
              <a:ext uri="{FF2B5EF4-FFF2-40B4-BE49-F238E27FC236}">
                <a16:creationId xmlns:a16="http://schemas.microsoft.com/office/drawing/2014/main" id="{044E2E18-378A-449B-BA8E-4AC487C7D411}"/>
              </a:ext>
            </a:extLst>
          </p:cNvPr>
          <p:cNvPicPr>
            <a:picLocks noChangeAspect="1"/>
          </p:cNvPicPr>
          <p:nvPr/>
        </p:nvPicPr>
        <p:blipFill>
          <a:blip r:embed="rId3"/>
          <a:stretch>
            <a:fillRect/>
          </a:stretch>
        </p:blipFill>
        <p:spPr>
          <a:xfrm>
            <a:off x="713072" y="1837898"/>
            <a:ext cx="3469489" cy="1996353"/>
          </a:xfrm>
          <a:prstGeom prst="rect">
            <a:avLst/>
          </a:prstGeom>
        </p:spPr>
      </p:pic>
      <p:pic>
        <p:nvPicPr>
          <p:cNvPr id="7" name="Picture 6">
            <a:extLst>
              <a:ext uri="{FF2B5EF4-FFF2-40B4-BE49-F238E27FC236}">
                <a16:creationId xmlns:a16="http://schemas.microsoft.com/office/drawing/2014/main" id="{989EF058-D395-4E33-876C-CA8B844EA0C2}"/>
              </a:ext>
            </a:extLst>
          </p:cNvPr>
          <p:cNvPicPr>
            <a:picLocks noChangeAspect="1"/>
          </p:cNvPicPr>
          <p:nvPr/>
        </p:nvPicPr>
        <p:blipFill>
          <a:blip r:embed="rId4"/>
          <a:stretch>
            <a:fillRect/>
          </a:stretch>
        </p:blipFill>
        <p:spPr>
          <a:xfrm>
            <a:off x="1363894" y="2753596"/>
            <a:ext cx="4111678" cy="3025053"/>
          </a:xfrm>
          <a:prstGeom prst="rect">
            <a:avLst/>
          </a:prstGeom>
        </p:spPr>
      </p:pic>
      <p:sp>
        <p:nvSpPr>
          <p:cNvPr id="11" name="TextBox 10">
            <a:extLst>
              <a:ext uri="{FF2B5EF4-FFF2-40B4-BE49-F238E27FC236}">
                <a16:creationId xmlns:a16="http://schemas.microsoft.com/office/drawing/2014/main" id="{6BD3AEF8-8BCB-48CB-903A-5C1107174CC5}"/>
              </a:ext>
            </a:extLst>
          </p:cNvPr>
          <p:cNvSpPr txBox="1"/>
          <p:nvPr/>
        </p:nvSpPr>
        <p:spPr>
          <a:xfrm>
            <a:off x="5754832" y="1994150"/>
            <a:ext cx="6094268" cy="923330"/>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Kinder: Engel ~ 25.10.1703, </a:t>
            </a:r>
            <a:r>
              <a:rPr lang="en-US" sz="1800" b="0" i="0" u="none" strike="noStrike" baseline="0" dirty="0" err="1">
                <a:solidFill>
                  <a:srgbClr val="000000"/>
                </a:solidFill>
                <a:latin typeface="Arial" panose="020B0604020202020204" pitchFamily="34" charset="0"/>
              </a:rPr>
              <a:t>oo</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Ringstedt</a:t>
            </a:r>
            <a:r>
              <a:rPr lang="en-US" sz="1800" b="0" i="0" u="none" strike="noStrike" baseline="0" dirty="0">
                <a:solidFill>
                  <a:srgbClr val="000000"/>
                </a:solidFill>
                <a:latin typeface="Arial" panose="020B0604020202020204" pitchFamily="34" charset="0"/>
              </a:rPr>
              <a:t> (luth.) 	21.10.1727 Johann </a:t>
            </a:r>
            <a:r>
              <a:rPr lang="en-US" sz="1800" b="0" i="0" u="none" strike="noStrike" baseline="0" dirty="0" err="1">
                <a:solidFill>
                  <a:srgbClr val="000000"/>
                </a:solidFill>
                <a:latin typeface="Arial" panose="020B0604020202020204" pitchFamily="34" charset="0"/>
              </a:rPr>
              <a:t>Holwegs</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Alfstedt</a:t>
            </a:r>
            <a:r>
              <a:rPr lang="en-US" sz="1800" b="0" i="0" u="none" strike="noStrike" baseline="0" dirty="0">
                <a:solidFill>
                  <a:srgbClr val="000000"/>
                </a:solidFill>
                <a:latin typeface="Arial" panose="020B0604020202020204" pitchFamily="34" charset="0"/>
              </a:rPr>
              <a:t>, * ca. 1693, 	+ </a:t>
            </a:r>
            <a:r>
              <a:rPr lang="en-US" sz="1800" b="0" i="0" u="none" strike="noStrike" baseline="0" dirty="0" err="1">
                <a:solidFill>
                  <a:srgbClr val="000000"/>
                </a:solidFill>
                <a:latin typeface="Arial" panose="020B0604020202020204" pitchFamily="34" charset="0"/>
              </a:rPr>
              <a:t>Alfstedt</a:t>
            </a:r>
            <a:r>
              <a:rPr lang="en-US" sz="1800" b="0" i="0" u="none" strike="noStrike" baseline="0" dirty="0">
                <a:solidFill>
                  <a:srgbClr val="000000"/>
                </a:solidFill>
                <a:latin typeface="Arial" panose="020B0604020202020204" pitchFamily="34" charset="0"/>
              </a:rPr>
              <a:t> 2.11.1776, </a:t>
            </a:r>
            <a:r>
              <a:rPr lang="en-US" sz="1800" b="0" i="0" u="none" strike="noStrike" baseline="0" dirty="0" err="1">
                <a:solidFill>
                  <a:srgbClr val="000000"/>
                </a:solidFill>
                <a:latin typeface="Arial" panose="020B0604020202020204" pitchFamily="34" charset="0"/>
              </a:rPr>
              <a:t>sie</a:t>
            </a:r>
            <a:r>
              <a:rPr lang="en-US" sz="1800" b="0" i="0" u="none" strike="noStrike" baseline="0" dirty="0">
                <a:solidFill>
                  <a:srgbClr val="000000"/>
                </a:solidFill>
                <a:latin typeface="Arial" panose="020B0604020202020204" pitchFamily="34" charset="0"/>
              </a:rPr>
              <a:t> + 28.11.1783</a:t>
            </a:r>
            <a:endParaRPr lang="en-US" dirty="0"/>
          </a:p>
        </p:txBody>
      </p:sp>
      <p:sp>
        <p:nvSpPr>
          <p:cNvPr id="13" name="TextBox 12">
            <a:extLst>
              <a:ext uri="{FF2B5EF4-FFF2-40B4-BE49-F238E27FC236}">
                <a16:creationId xmlns:a16="http://schemas.microsoft.com/office/drawing/2014/main" id="{F0FE63E6-B308-43E4-AFF7-009F62B4CFF6}"/>
              </a:ext>
            </a:extLst>
          </p:cNvPr>
          <p:cNvSpPr txBox="1"/>
          <p:nvPr/>
        </p:nvSpPr>
        <p:spPr>
          <a:xfrm>
            <a:off x="5806787" y="3528587"/>
            <a:ext cx="6094268" cy="1200329"/>
          </a:xfrm>
          <a:prstGeom prst="rect">
            <a:avLst/>
          </a:prstGeom>
          <a:noFill/>
        </p:spPr>
        <p:txBody>
          <a:bodyPr wrap="square">
            <a:spAutoFit/>
          </a:bodyPr>
          <a:lstStyle/>
          <a:p>
            <a:r>
              <a:rPr lang="en-US" sz="1800" b="0" i="0" u="none" strike="noStrike" baseline="0" dirty="0" err="1">
                <a:solidFill>
                  <a:srgbClr val="000000"/>
                </a:solidFill>
                <a:latin typeface="Arial" panose="020B0604020202020204" pitchFamily="34" charset="0"/>
              </a:rPr>
              <a:t>oo</a:t>
            </a:r>
            <a:r>
              <a:rPr lang="en-US" sz="1800" b="0" i="0" u="none" strike="noStrike" baseline="0" dirty="0">
                <a:solidFill>
                  <a:srgbClr val="000000"/>
                </a:solidFill>
                <a:latin typeface="Arial" panose="020B0604020202020204" pitchFamily="34" charset="0"/>
              </a:rPr>
              <a:t> 26.7.1795 </a:t>
            </a:r>
            <a:r>
              <a:rPr lang="en-US" sz="1800" b="1" i="0" u="none" strike="noStrike" baseline="0" dirty="0">
                <a:solidFill>
                  <a:srgbClr val="000000"/>
                </a:solidFill>
                <a:latin typeface="Arial" panose="020B0604020202020204" pitchFamily="34" charset="0"/>
              </a:rPr>
              <a:t>Anna Margareta </a:t>
            </a:r>
            <a:r>
              <a:rPr lang="en-US" sz="1800" b="1" i="0" u="none" strike="noStrike" baseline="0" dirty="0" err="1">
                <a:solidFill>
                  <a:srgbClr val="000000"/>
                </a:solidFill>
                <a:latin typeface="Arial" panose="020B0604020202020204" pitchFamily="34" charset="0"/>
              </a:rPr>
              <a:t>Struß</a:t>
            </a:r>
            <a:r>
              <a:rPr lang="en-US" sz="1800" b="1" i="0" u="none" strike="noStrike" baseline="0" dirty="0">
                <a:solidFill>
                  <a:srgbClr val="000000"/>
                </a:solidFill>
                <a:latin typeface="Arial" panose="020B0604020202020204" pitchFamily="34" charset="0"/>
              </a:rPr>
              <a:t>/</a:t>
            </a:r>
            <a:r>
              <a:rPr lang="en-US" sz="1800" b="1" i="0" u="none" strike="noStrike" baseline="0" dirty="0" err="1">
                <a:solidFill>
                  <a:srgbClr val="000000"/>
                </a:solidFill>
                <a:latin typeface="Arial" panose="020B0604020202020204" pitchFamily="34" charset="0"/>
              </a:rPr>
              <a:t>Struuß</a:t>
            </a:r>
            <a:r>
              <a:rPr lang="en-US" sz="1800" b="1" i="0"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a:t>
            </a:r>
            <a:r>
              <a:rPr lang="en-US" sz="1800" b="0" i="0" u="none" strike="noStrike" baseline="0" dirty="0" err="1">
                <a:solidFill>
                  <a:srgbClr val="000000"/>
                </a:solidFill>
                <a:latin typeface="Arial" panose="020B0604020202020204" pitchFamily="34" charset="0"/>
              </a:rPr>
              <a:t>unsicher</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entweder</a:t>
            </a:r>
            <a:r>
              <a:rPr lang="en-US" sz="1800" b="0" i="0" u="none" strike="noStrike" baseline="0" dirty="0">
                <a:solidFill>
                  <a:srgbClr val="000000"/>
                </a:solidFill>
                <a:latin typeface="Arial" panose="020B0604020202020204" pitchFamily="34" charset="0"/>
              </a:rPr>
              <a:t> Catharina Margareta, (To. Albert S.), *28.2.1762 </a:t>
            </a:r>
            <a:r>
              <a:rPr lang="en-US" sz="1800" b="0" i="0" u="none" strike="noStrike" baseline="0" dirty="0" err="1">
                <a:solidFill>
                  <a:srgbClr val="000000"/>
                </a:solidFill>
                <a:latin typeface="Arial" panose="020B0604020202020204" pitchFamily="34" charset="0"/>
              </a:rPr>
              <a:t>aus</a:t>
            </a:r>
            <a:r>
              <a:rPr lang="en-US" sz="1800" b="0" i="0" u="none" strike="noStrike" baseline="0" dirty="0">
                <a:solidFill>
                  <a:srgbClr val="000000"/>
                </a:solidFill>
                <a:latin typeface="Arial" panose="020B0604020202020204" pitchFamily="34" charset="0"/>
              </a:rPr>
              <a:t> S105 </a:t>
            </a:r>
            <a:r>
              <a:rPr lang="en-US" sz="1800" b="0" i="0" u="none" strike="noStrike" baseline="0" dirty="0" err="1">
                <a:solidFill>
                  <a:srgbClr val="000000"/>
                </a:solidFill>
                <a:latin typeface="Arial" panose="020B0604020202020204" pitchFamily="34" charset="0"/>
              </a:rPr>
              <a:t>oder</a:t>
            </a:r>
            <a:r>
              <a:rPr lang="en-US" sz="1800" b="0" i="0" u="none" strike="noStrike" baseline="0" dirty="0">
                <a:solidFill>
                  <a:srgbClr val="000000"/>
                </a:solidFill>
                <a:latin typeface="Arial" panose="020B0604020202020204" pitchFamily="34" charset="0"/>
              </a:rPr>
              <a:t> Anna </a:t>
            </a:r>
            <a:r>
              <a:rPr lang="en-US" sz="1800" b="0" i="0" u="none" strike="noStrike" baseline="0" dirty="0" err="1">
                <a:solidFill>
                  <a:srgbClr val="000000"/>
                </a:solidFill>
                <a:latin typeface="Arial" panose="020B0604020202020204" pitchFamily="34" charset="0"/>
              </a:rPr>
              <a:t>Margaretha</a:t>
            </a:r>
            <a:r>
              <a:rPr lang="en-US" sz="1800" b="0" i="0" u="none" strike="noStrike" baseline="0" dirty="0">
                <a:solidFill>
                  <a:srgbClr val="000000"/>
                </a:solidFill>
                <a:latin typeface="Arial" panose="020B0604020202020204" pitchFamily="34" charset="0"/>
              </a:rPr>
              <a:t> (To. Harm S.), *27.10.1778 </a:t>
            </a:r>
            <a:r>
              <a:rPr lang="en-US" sz="1800" b="0" i="0" u="none" strike="noStrike" baseline="0" dirty="0" err="1">
                <a:solidFill>
                  <a:srgbClr val="000000"/>
                </a:solidFill>
                <a:latin typeface="Arial" panose="020B0604020202020204" pitchFamily="34" charset="0"/>
              </a:rPr>
              <a:t>aus</a:t>
            </a:r>
            <a:r>
              <a:rPr lang="en-US" sz="1800" b="0" i="0" u="none" strike="noStrike" baseline="0" dirty="0">
                <a:solidFill>
                  <a:srgbClr val="000000"/>
                </a:solidFill>
                <a:latin typeface="Arial" panose="020B0604020202020204" pitchFamily="34" charset="0"/>
              </a:rPr>
              <a:t> S106, </a:t>
            </a:r>
            <a:endParaRPr lang="en-US" dirty="0"/>
          </a:p>
        </p:txBody>
      </p:sp>
      <p:sp>
        <p:nvSpPr>
          <p:cNvPr id="15" name="TextBox 14">
            <a:extLst>
              <a:ext uri="{FF2B5EF4-FFF2-40B4-BE49-F238E27FC236}">
                <a16:creationId xmlns:a16="http://schemas.microsoft.com/office/drawing/2014/main" id="{2B45D58F-C88E-493B-B76F-35D01F36A9C5}"/>
              </a:ext>
            </a:extLst>
          </p:cNvPr>
          <p:cNvSpPr txBox="1"/>
          <p:nvPr/>
        </p:nvSpPr>
        <p:spPr>
          <a:xfrm>
            <a:off x="5966979" y="5589405"/>
            <a:ext cx="5338330" cy="923330"/>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rPr>
              <a:t>Albert </a:t>
            </a:r>
            <a:r>
              <a:rPr lang="en-US" sz="1800" b="1" i="0" u="none" strike="noStrike" baseline="0" dirty="0" err="1">
                <a:solidFill>
                  <a:srgbClr val="000000"/>
                </a:solidFill>
                <a:latin typeface="Arial" panose="020B0604020202020204" pitchFamily="34" charset="0"/>
              </a:rPr>
              <a:t>Struß</a:t>
            </a:r>
            <a:r>
              <a:rPr lang="en-US" sz="1800" b="1" i="0" u="none" strike="noStrike" baseline="0" dirty="0">
                <a:solidFill>
                  <a:srgbClr val="000000"/>
                </a:solidFill>
                <a:latin typeface="Arial" panose="020B0604020202020204" pitchFamily="34" charset="0"/>
              </a:rPr>
              <a:t>, * </a:t>
            </a:r>
            <a:r>
              <a:rPr lang="en-US" sz="1800" b="0" i="0" u="none" strike="noStrike" baseline="0" dirty="0">
                <a:solidFill>
                  <a:srgbClr val="000000"/>
                </a:solidFill>
                <a:latin typeface="Arial" panose="020B0604020202020204" pitchFamily="34" charset="0"/>
              </a:rPr>
              <a:t>22.4.1754 </a:t>
            </a:r>
            <a:r>
              <a:rPr lang="en-US" sz="1800" b="0" i="0" u="none" strike="noStrike" baseline="0" dirty="0" err="1">
                <a:solidFill>
                  <a:srgbClr val="000000"/>
                </a:solidFill>
                <a:latin typeface="Arial" panose="020B0604020202020204" pitchFamily="34" charset="0"/>
              </a:rPr>
              <a:t>aus</a:t>
            </a:r>
            <a:r>
              <a:rPr lang="en-US" sz="1800" b="0" i="0" u="none" strike="noStrike" baseline="0" dirty="0">
                <a:solidFill>
                  <a:srgbClr val="000000"/>
                </a:solidFill>
                <a:latin typeface="Arial" panose="020B0604020202020204" pitchFamily="34" charset="0"/>
              </a:rPr>
              <a:t> S100, </a:t>
            </a:r>
            <a:r>
              <a:rPr lang="en-US" sz="1800" b="0" i="0" u="none" strike="noStrike" baseline="0" dirty="0" err="1">
                <a:solidFill>
                  <a:srgbClr val="000000"/>
                </a:solidFill>
                <a:latin typeface="Arial" panose="020B0604020202020204" pitchFamily="34" charset="0"/>
              </a:rPr>
              <a:t>oo</a:t>
            </a:r>
            <a:r>
              <a:rPr lang="en-US" sz="1800" b="0" i="0" u="none" strike="noStrike" baseline="0" dirty="0">
                <a:solidFill>
                  <a:srgbClr val="000000"/>
                </a:solidFill>
                <a:latin typeface="Arial" panose="020B0604020202020204" pitchFamily="34" charset="0"/>
              </a:rPr>
              <a:t> 21.4.1785 </a:t>
            </a:r>
            <a:r>
              <a:rPr lang="en-US" sz="1800" b="1" i="0" u="none" strike="noStrike" baseline="0" dirty="0">
                <a:solidFill>
                  <a:srgbClr val="000000"/>
                </a:solidFill>
                <a:latin typeface="Arial" panose="020B0604020202020204" pitchFamily="34" charset="0"/>
              </a:rPr>
              <a:t>Mette Margareta </a:t>
            </a:r>
            <a:r>
              <a:rPr lang="en-US" sz="1800" b="1" i="0" u="none" strike="noStrike" baseline="0" dirty="0" err="1">
                <a:solidFill>
                  <a:srgbClr val="000000"/>
                </a:solidFill>
                <a:latin typeface="Arial" panose="020B0604020202020204" pitchFamily="34" charset="0"/>
              </a:rPr>
              <a:t>Dröge</a:t>
            </a:r>
            <a:r>
              <a:rPr lang="en-US" sz="1800" b="1" i="0" u="none" strike="noStrike" baseline="0" dirty="0">
                <a:solidFill>
                  <a:srgbClr val="000000"/>
                </a:solidFill>
                <a:latin typeface="Arial" panose="020B0604020202020204" pitchFamily="34" charset="0"/>
              </a:rPr>
              <a:t>, * </a:t>
            </a:r>
            <a:r>
              <a:rPr lang="en-US" sz="1800" b="0" i="0" u="none" strike="noStrike" baseline="0" dirty="0">
                <a:solidFill>
                  <a:srgbClr val="000000"/>
                </a:solidFill>
                <a:latin typeface="Arial" panose="020B0604020202020204" pitchFamily="34" charset="0"/>
              </a:rPr>
              <a:t>19.1.1761 </a:t>
            </a:r>
            <a:r>
              <a:rPr lang="en-US" sz="1800" b="0" i="0" u="none" strike="noStrike" baseline="0" dirty="0" err="1">
                <a:solidFill>
                  <a:srgbClr val="000000"/>
                </a:solidFill>
                <a:latin typeface="Arial" panose="020B0604020202020204" pitchFamily="34" charset="0"/>
              </a:rPr>
              <a:t>aus</a:t>
            </a:r>
            <a:r>
              <a:rPr lang="en-US" sz="1800" b="0" i="0" u="none" strike="noStrike" baseline="0" dirty="0">
                <a:solidFill>
                  <a:srgbClr val="000000"/>
                </a:solidFill>
                <a:latin typeface="Arial" panose="020B0604020202020204" pitchFamily="34" charset="0"/>
              </a:rPr>
              <a:t> D062 Kind: (*) 1.1.1785, + 12.1.1785</a:t>
            </a:r>
            <a:endParaRPr lang="en-US" dirty="0"/>
          </a:p>
        </p:txBody>
      </p:sp>
      <p:sp>
        <p:nvSpPr>
          <p:cNvPr id="3" name="TextBox 2">
            <a:extLst>
              <a:ext uri="{FF2B5EF4-FFF2-40B4-BE49-F238E27FC236}">
                <a16:creationId xmlns:a16="http://schemas.microsoft.com/office/drawing/2014/main" id="{FC733436-ED07-4C89-B64E-F6DA24ACEE99}"/>
              </a:ext>
            </a:extLst>
          </p:cNvPr>
          <p:cNvSpPr txBox="1"/>
          <p:nvPr/>
        </p:nvSpPr>
        <p:spPr>
          <a:xfrm>
            <a:off x="3635915" y="997526"/>
            <a:ext cx="4883261" cy="584775"/>
          </a:xfrm>
          <a:prstGeom prst="rect">
            <a:avLst/>
          </a:prstGeom>
          <a:noFill/>
        </p:spPr>
        <p:txBody>
          <a:bodyPr wrap="none" rtlCol="0">
            <a:spAutoFit/>
          </a:bodyPr>
          <a:lstStyle/>
          <a:p>
            <a:pPr algn="ctr"/>
            <a:r>
              <a:rPr lang="en-US" sz="3200" dirty="0">
                <a:solidFill>
                  <a:srgbClr val="FF0000"/>
                </a:solidFill>
              </a:rPr>
              <a:t>(some may be unresolvable)</a:t>
            </a:r>
          </a:p>
        </p:txBody>
      </p:sp>
      <p:sp>
        <p:nvSpPr>
          <p:cNvPr id="4" name="Oval 3">
            <a:extLst>
              <a:ext uri="{FF2B5EF4-FFF2-40B4-BE49-F238E27FC236}">
                <a16:creationId xmlns:a16="http://schemas.microsoft.com/office/drawing/2014/main" id="{03CC308F-7D9C-4D35-BA14-58D1C8837146}"/>
              </a:ext>
            </a:extLst>
          </p:cNvPr>
          <p:cNvSpPr/>
          <p:nvPr/>
        </p:nvSpPr>
        <p:spPr>
          <a:xfrm>
            <a:off x="8821882" y="2556164"/>
            <a:ext cx="446809" cy="363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7CD8DBC-B237-440C-9618-35B287F36ED8}"/>
              </a:ext>
            </a:extLst>
          </p:cNvPr>
          <p:cNvSpPr/>
          <p:nvPr/>
        </p:nvSpPr>
        <p:spPr>
          <a:xfrm>
            <a:off x="10647217" y="3498273"/>
            <a:ext cx="980209" cy="363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55FCE87-799A-4A18-87D2-2E68E61EBE88}"/>
              </a:ext>
            </a:extLst>
          </p:cNvPr>
          <p:cNvSpPr/>
          <p:nvPr/>
        </p:nvSpPr>
        <p:spPr>
          <a:xfrm>
            <a:off x="6556663" y="6137564"/>
            <a:ext cx="103910" cy="363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706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815C-5974-4EF4-AF21-492CE226BFBD}"/>
              </a:ext>
            </a:extLst>
          </p:cNvPr>
          <p:cNvSpPr>
            <a:spLocks noGrp="1"/>
          </p:cNvSpPr>
          <p:nvPr>
            <p:ph type="title"/>
          </p:nvPr>
        </p:nvSpPr>
        <p:spPr>
          <a:xfrm>
            <a:off x="838200" y="5896"/>
            <a:ext cx="10515600" cy="1325563"/>
          </a:xfrm>
        </p:spPr>
        <p:txBody>
          <a:bodyPr/>
          <a:lstStyle/>
          <a:p>
            <a:r>
              <a:rPr lang="en-US" dirty="0"/>
              <a:t>Overall Template Creation Results</a:t>
            </a:r>
          </a:p>
        </p:txBody>
      </p:sp>
      <p:pic>
        <p:nvPicPr>
          <p:cNvPr id="4" name="Picture 3">
            <a:extLst>
              <a:ext uri="{FF2B5EF4-FFF2-40B4-BE49-F238E27FC236}">
                <a16:creationId xmlns:a16="http://schemas.microsoft.com/office/drawing/2014/main" id="{524146A2-6623-480B-84A9-8BF56CC852FB}"/>
              </a:ext>
            </a:extLst>
          </p:cNvPr>
          <p:cNvPicPr>
            <a:picLocks noChangeAspect="1"/>
          </p:cNvPicPr>
          <p:nvPr/>
        </p:nvPicPr>
        <p:blipFill>
          <a:blip r:embed="rId3"/>
          <a:stretch>
            <a:fillRect/>
          </a:stretch>
        </p:blipFill>
        <p:spPr>
          <a:xfrm>
            <a:off x="917657" y="1776622"/>
            <a:ext cx="10376307" cy="4811214"/>
          </a:xfrm>
          <a:prstGeom prst="rect">
            <a:avLst/>
          </a:prstGeom>
          <a:ln w="38100">
            <a:solidFill>
              <a:schemeClr val="tx1"/>
            </a:solidFill>
          </a:ln>
        </p:spPr>
      </p:pic>
      <p:pic>
        <p:nvPicPr>
          <p:cNvPr id="7" name="Picture 6">
            <a:extLst>
              <a:ext uri="{FF2B5EF4-FFF2-40B4-BE49-F238E27FC236}">
                <a16:creationId xmlns:a16="http://schemas.microsoft.com/office/drawing/2014/main" id="{A6BC155D-A743-4CCC-976B-DF0E0572D974}"/>
              </a:ext>
            </a:extLst>
          </p:cNvPr>
          <p:cNvPicPr>
            <a:picLocks noChangeAspect="1"/>
          </p:cNvPicPr>
          <p:nvPr/>
        </p:nvPicPr>
        <p:blipFill>
          <a:blip r:embed="rId4"/>
          <a:stretch>
            <a:fillRect/>
          </a:stretch>
        </p:blipFill>
        <p:spPr>
          <a:xfrm>
            <a:off x="4027776" y="1291503"/>
            <a:ext cx="2045995" cy="433388"/>
          </a:xfrm>
          <a:prstGeom prst="rect">
            <a:avLst/>
          </a:prstGeom>
          <a:ln w="28575">
            <a:solidFill>
              <a:schemeClr val="tx1"/>
            </a:solidFill>
          </a:ln>
        </p:spPr>
      </p:pic>
    </p:spTree>
    <p:extLst>
      <p:ext uri="{BB962C8B-B14F-4D97-AF65-F5344CB8AC3E}">
        <p14:creationId xmlns:p14="http://schemas.microsoft.com/office/powerpoint/2010/main" val="1800661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D645-19E0-4C8E-B076-42FA6CA6C86E}"/>
              </a:ext>
            </a:extLst>
          </p:cNvPr>
          <p:cNvSpPr>
            <a:spLocks noGrp="1"/>
          </p:cNvSpPr>
          <p:nvPr>
            <p:ph type="title"/>
          </p:nvPr>
        </p:nvSpPr>
        <p:spPr>
          <a:xfrm>
            <a:off x="556591" y="365125"/>
            <a:ext cx="11479696" cy="1325563"/>
          </a:xfrm>
        </p:spPr>
        <p:txBody>
          <a:bodyPr>
            <a:normAutofit fontScale="90000"/>
          </a:bodyPr>
          <a:lstStyle/>
          <a:p>
            <a:r>
              <a:rPr lang="en-US" dirty="0"/>
              <a:t>Active Learning:</a:t>
            </a:r>
            <a:br>
              <a:rPr lang="en-US" dirty="0"/>
            </a:br>
            <a:r>
              <a:rPr lang="en-US" sz="3800" dirty="0"/>
              <a:t>The system points the user to needed corrections and additions.</a:t>
            </a:r>
          </a:p>
        </p:txBody>
      </p:sp>
      <p:sp>
        <p:nvSpPr>
          <p:cNvPr id="3" name="Content Placeholder 2">
            <a:extLst>
              <a:ext uri="{FF2B5EF4-FFF2-40B4-BE49-F238E27FC236}">
                <a16:creationId xmlns:a16="http://schemas.microsoft.com/office/drawing/2014/main" id="{0C6965E2-9F60-4A6F-AA4A-BA0CD50F3F8D}"/>
              </a:ext>
            </a:extLst>
          </p:cNvPr>
          <p:cNvSpPr>
            <a:spLocks noGrp="1"/>
          </p:cNvSpPr>
          <p:nvPr>
            <p:ph idx="1"/>
          </p:nvPr>
        </p:nvSpPr>
        <p:spPr>
          <a:xfrm>
            <a:off x="2358887" y="1984649"/>
            <a:ext cx="6546574" cy="4351338"/>
          </a:xfrm>
        </p:spPr>
        <p:txBody>
          <a:bodyPr/>
          <a:lstStyle/>
          <a:p>
            <a:r>
              <a:rPr lang="en-US" dirty="0"/>
              <a:t>Missing record heads</a:t>
            </a:r>
          </a:p>
          <a:p>
            <a:endParaRPr lang="en-US" dirty="0"/>
          </a:p>
          <a:p>
            <a:r>
              <a:rPr lang="en-US" dirty="0"/>
              <a:t>Bogus person and place names</a:t>
            </a:r>
          </a:p>
          <a:p>
            <a:endParaRPr lang="en-US" dirty="0"/>
          </a:p>
          <a:p>
            <a:r>
              <a:rPr lang="en-US" dirty="0"/>
              <a:t>Unparsable dates </a:t>
            </a:r>
          </a:p>
          <a:p>
            <a:endParaRPr lang="en-US" dirty="0"/>
          </a:p>
          <a:p>
            <a:r>
              <a:rPr lang="en-US" dirty="0"/>
              <a:t>Semantic inconsistencies</a:t>
            </a:r>
          </a:p>
        </p:txBody>
      </p:sp>
      <p:cxnSp>
        <p:nvCxnSpPr>
          <p:cNvPr id="5" name="Straight Connector 4">
            <a:extLst>
              <a:ext uri="{FF2B5EF4-FFF2-40B4-BE49-F238E27FC236}">
                <a16:creationId xmlns:a16="http://schemas.microsoft.com/office/drawing/2014/main" id="{7C2475B0-509C-4E49-B5EF-DC12853C029C}"/>
              </a:ext>
            </a:extLst>
          </p:cNvPr>
          <p:cNvCxnSpPr/>
          <p:nvPr/>
        </p:nvCxnSpPr>
        <p:spPr>
          <a:xfrm>
            <a:off x="1808922" y="2683565"/>
            <a:ext cx="588396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F4AD798-09FB-4A1B-A86A-62F54ECE60C2}"/>
              </a:ext>
            </a:extLst>
          </p:cNvPr>
          <p:cNvSpPr txBox="1"/>
          <p:nvPr/>
        </p:nvSpPr>
        <p:spPr>
          <a:xfrm>
            <a:off x="8458200" y="3969327"/>
            <a:ext cx="2011833" cy="369332"/>
          </a:xfrm>
          <a:prstGeom prst="rect">
            <a:avLst/>
          </a:prstGeom>
          <a:noFill/>
        </p:spPr>
        <p:txBody>
          <a:bodyPr wrap="none" rtlCol="0">
            <a:spAutoFit/>
          </a:bodyPr>
          <a:lstStyle/>
          <a:p>
            <a:r>
              <a:rPr lang="en-US" dirty="0">
                <a:solidFill>
                  <a:srgbClr val="00B050"/>
                </a:solidFill>
              </a:rPr>
              <a:t>COMET Corrections</a:t>
            </a:r>
          </a:p>
        </p:txBody>
      </p:sp>
    </p:spTree>
    <p:extLst>
      <p:ext uri="{BB962C8B-B14F-4D97-AF65-F5344CB8AC3E}">
        <p14:creationId xmlns:p14="http://schemas.microsoft.com/office/powerpoint/2010/main" val="3027866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9841-7FF2-44DA-B412-4984247CA979}"/>
              </a:ext>
            </a:extLst>
          </p:cNvPr>
          <p:cNvSpPr>
            <a:spLocks noGrp="1"/>
          </p:cNvSpPr>
          <p:nvPr>
            <p:ph type="title"/>
          </p:nvPr>
        </p:nvSpPr>
        <p:spPr>
          <a:xfrm>
            <a:off x="838200" y="10016"/>
            <a:ext cx="10515600" cy="1325563"/>
          </a:xfrm>
        </p:spPr>
        <p:txBody>
          <a:bodyPr/>
          <a:lstStyle/>
          <a:p>
            <a:r>
              <a:rPr lang="en-US" dirty="0"/>
              <a:t>Unresolved Missing Heads</a:t>
            </a:r>
          </a:p>
        </p:txBody>
      </p:sp>
      <p:sp>
        <p:nvSpPr>
          <p:cNvPr id="5" name="TextBox 4">
            <a:extLst>
              <a:ext uri="{FF2B5EF4-FFF2-40B4-BE49-F238E27FC236}">
                <a16:creationId xmlns:a16="http://schemas.microsoft.com/office/drawing/2014/main" id="{9FAEA250-67A4-4B17-88CE-D1790C238063}"/>
              </a:ext>
            </a:extLst>
          </p:cNvPr>
          <p:cNvSpPr txBox="1"/>
          <p:nvPr/>
        </p:nvSpPr>
        <p:spPr>
          <a:xfrm>
            <a:off x="5754832" y="1422645"/>
            <a:ext cx="6094268" cy="923330"/>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Kinder: Engel ~ 25.10.1703, </a:t>
            </a:r>
            <a:r>
              <a:rPr lang="en-US" sz="1800" b="0" i="0" u="none" strike="noStrike" baseline="0" dirty="0" err="1">
                <a:solidFill>
                  <a:srgbClr val="000000"/>
                </a:solidFill>
                <a:latin typeface="Arial" panose="020B0604020202020204" pitchFamily="34" charset="0"/>
              </a:rPr>
              <a:t>oo</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Ringstedt</a:t>
            </a:r>
            <a:r>
              <a:rPr lang="en-US" sz="1800" b="0" i="0" u="none" strike="noStrike" baseline="0" dirty="0">
                <a:solidFill>
                  <a:srgbClr val="000000"/>
                </a:solidFill>
                <a:latin typeface="Arial" panose="020B0604020202020204" pitchFamily="34" charset="0"/>
              </a:rPr>
              <a:t> (luth.) 	21.10.1727 Johann </a:t>
            </a:r>
            <a:r>
              <a:rPr lang="en-US" sz="1800" b="0" i="0" u="none" strike="noStrike" baseline="0" dirty="0" err="1">
                <a:solidFill>
                  <a:srgbClr val="000000"/>
                </a:solidFill>
                <a:latin typeface="Arial" panose="020B0604020202020204" pitchFamily="34" charset="0"/>
              </a:rPr>
              <a:t>Holwegs</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Alfstedt</a:t>
            </a:r>
            <a:r>
              <a:rPr lang="en-US" sz="1800" b="0" i="0" u="none" strike="noStrike" baseline="0" dirty="0">
                <a:solidFill>
                  <a:srgbClr val="000000"/>
                </a:solidFill>
                <a:latin typeface="Arial" panose="020B0604020202020204" pitchFamily="34" charset="0"/>
              </a:rPr>
              <a:t>, * ca. 1693, 	+ </a:t>
            </a:r>
            <a:r>
              <a:rPr lang="en-US" sz="1800" b="0" i="0" u="none" strike="noStrike" baseline="0" dirty="0" err="1">
                <a:solidFill>
                  <a:srgbClr val="000000"/>
                </a:solidFill>
                <a:latin typeface="Arial" panose="020B0604020202020204" pitchFamily="34" charset="0"/>
              </a:rPr>
              <a:t>Alfstedt</a:t>
            </a:r>
            <a:r>
              <a:rPr lang="en-US" sz="1800" b="0" i="0" u="none" strike="noStrike" baseline="0" dirty="0">
                <a:solidFill>
                  <a:srgbClr val="000000"/>
                </a:solidFill>
                <a:latin typeface="Arial" panose="020B0604020202020204" pitchFamily="34" charset="0"/>
              </a:rPr>
              <a:t> 2.11.1776, </a:t>
            </a:r>
            <a:r>
              <a:rPr lang="en-US" sz="1800" b="0" i="0" u="none" strike="noStrike" baseline="0" dirty="0" err="1">
                <a:solidFill>
                  <a:srgbClr val="000000"/>
                </a:solidFill>
                <a:latin typeface="Arial" panose="020B0604020202020204" pitchFamily="34" charset="0"/>
              </a:rPr>
              <a:t>sie</a:t>
            </a:r>
            <a:r>
              <a:rPr lang="en-US" sz="1800" b="0" i="0" u="none" strike="noStrike" baseline="0" dirty="0">
                <a:solidFill>
                  <a:srgbClr val="000000"/>
                </a:solidFill>
                <a:latin typeface="Arial" panose="020B0604020202020204" pitchFamily="34" charset="0"/>
              </a:rPr>
              <a:t> + 28.11.1783</a:t>
            </a:r>
            <a:endParaRPr lang="en-US" dirty="0"/>
          </a:p>
        </p:txBody>
      </p:sp>
      <p:sp>
        <p:nvSpPr>
          <p:cNvPr id="6" name="TextBox 5">
            <a:extLst>
              <a:ext uri="{FF2B5EF4-FFF2-40B4-BE49-F238E27FC236}">
                <a16:creationId xmlns:a16="http://schemas.microsoft.com/office/drawing/2014/main" id="{AEFA4D0F-E4B0-4C91-B46E-A89635F181D1}"/>
              </a:ext>
            </a:extLst>
          </p:cNvPr>
          <p:cNvSpPr txBox="1"/>
          <p:nvPr/>
        </p:nvSpPr>
        <p:spPr>
          <a:xfrm>
            <a:off x="5754832" y="2957082"/>
            <a:ext cx="6094268" cy="1200329"/>
          </a:xfrm>
          <a:prstGeom prst="rect">
            <a:avLst/>
          </a:prstGeom>
          <a:noFill/>
        </p:spPr>
        <p:txBody>
          <a:bodyPr wrap="square">
            <a:spAutoFit/>
          </a:bodyPr>
          <a:lstStyle/>
          <a:p>
            <a:r>
              <a:rPr lang="en-US" sz="1800" b="0" i="0" u="none" strike="noStrike" baseline="0" dirty="0" err="1">
                <a:solidFill>
                  <a:srgbClr val="000000"/>
                </a:solidFill>
                <a:latin typeface="Arial" panose="020B0604020202020204" pitchFamily="34" charset="0"/>
              </a:rPr>
              <a:t>oo</a:t>
            </a:r>
            <a:r>
              <a:rPr lang="en-US" sz="1800" b="0" i="0" u="none" strike="noStrike" baseline="0" dirty="0">
                <a:solidFill>
                  <a:srgbClr val="000000"/>
                </a:solidFill>
                <a:latin typeface="Arial" panose="020B0604020202020204" pitchFamily="34" charset="0"/>
              </a:rPr>
              <a:t> 26.7.1795 </a:t>
            </a:r>
            <a:r>
              <a:rPr lang="en-US" sz="1800" b="1" i="0" u="none" strike="noStrike" baseline="0" dirty="0">
                <a:solidFill>
                  <a:srgbClr val="000000"/>
                </a:solidFill>
                <a:latin typeface="Arial" panose="020B0604020202020204" pitchFamily="34" charset="0"/>
              </a:rPr>
              <a:t>Anna Margareta </a:t>
            </a:r>
            <a:r>
              <a:rPr lang="en-US" sz="1800" b="1" i="0" u="none" strike="noStrike" baseline="0" dirty="0" err="1">
                <a:solidFill>
                  <a:srgbClr val="000000"/>
                </a:solidFill>
                <a:latin typeface="Arial" panose="020B0604020202020204" pitchFamily="34" charset="0"/>
              </a:rPr>
              <a:t>Struß</a:t>
            </a:r>
            <a:r>
              <a:rPr lang="en-US" sz="1800" b="1" i="0" u="none" strike="noStrike" baseline="0" dirty="0">
                <a:solidFill>
                  <a:srgbClr val="000000"/>
                </a:solidFill>
                <a:latin typeface="Arial" panose="020B0604020202020204" pitchFamily="34" charset="0"/>
              </a:rPr>
              <a:t>/</a:t>
            </a:r>
            <a:r>
              <a:rPr lang="en-US" sz="1800" b="1" i="0" u="none" strike="noStrike" baseline="0" dirty="0" err="1">
                <a:solidFill>
                  <a:srgbClr val="000000"/>
                </a:solidFill>
                <a:latin typeface="Arial" panose="020B0604020202020204" pitchFamily="34" charset="0"/>
              </a:rPr>
              <a:t>Struuß</a:t>
            </a:r>
            <a:r>
              <a:rPr lang="en-US" sz="1800" b="1" i="0"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a:t>
            </a:r>
            <a:r>
              <a:rPr lang="en-US" sz="1800" b="0" i="0" u="none" strike="noStrike" baseline="0" dirty="0" err="1">
                <a:solidFill>
                  <a:srgbClr val="000000"/>
                </a:solidFill>
                <a:latin typeface="Arial" panose="020B0604020202020204" pitchFamily="34" charset="0"/>
              </a:rPr>
              <a:t>unsicher</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entweder</a:t>
            </a:r>
            <a:r>
              <a:rPr lang="en-US" sz="1800" b="0" i="0" u="none" strike="noStrike" baseline="0" dirty="0">
                <a:solidFill>
                  <a:srgbClr val="000000"/>
                </a:solidFill>
                <a:latin typeface="Arial" panose="020B0604020202020204" pitchFamily="34" charset="0"/>
              </a:rPr>
              <a:t> Catharina Margareta, (To. Albert S.), *28.2.1762 </a:t>
            </a:r>
            <a:r>
              <a:rPr lang="en-US" sz="1800" b="0" i="0" u="none" strike="noStrike" baseline="0" dirty="0" err="1">
                <a:solidFill>
                  <a:srgbClr val="000000"/>
                </a:solidFill>
                <a:latin typeface="Arial" panose="020B0604020202020204" pitchFamily="34" charset="0"/>
              </a:rPr>
              <a:t>aus</a:t>
            </a:r>
            <a:r>
              <a:rPr lang="en-US" sz="1800" b="0" i="0" u="none" strike="noStrike" baseline="0" dirty="0">
                <a:solidFill>
                  <a:srgbClr val="000000"/>
                </a:solidFill>
                <a:latin typeface="Arial" panose="020B0604020202020204" pitchFamily="34" charset="0"/>
              </a:rPr>
              <a:t> S105 </a:t>
            </a:r>
            <a:r>
              <a:rPr lang="en-US" sz="1800" b="0" i="0" u="none" strike="noStrike" baseline="0" dirty="0" err="1">
                <a:solidFill>
                  <a:srgbClr val="000000"/>
                </a:solidFill>
                <a:latin typeface="Arial" panose="020B0604020202020204" pitchFamily="34" charset="0"/>
              </a:rPr>
              <a:t>oder</a:t>
            </a:r>
            <a:r>
              <a:rPr lang="en-US" sz="1800" b="0" i="0" u="none" strike="noStrike" baseline="0" dirty="0">
                <a:solidFill>
                  <a:srgbClr val="000000"/>
                </a:solidFill>
                <a:latin typeface="Arial" panose="020B0604020202020204" pitchFamily="34" charset="0"/>
              </a:rPr>
              <a:t> Anna </a:t>
            </a:r>
            <a:r>
              <a:rPr lang="en-US" sz="1800" b="0" i="0" u="none" strike="noStrike" baseline="0" dirty="0" err="1">
                <a:solidFill>
                  <a:srgbClr val="000000"/>
                </a:solidFill>
                <a:latin typeface="Arial" panose="020B0604020202020204" pitchFamily="34" charset="0"/>
              </a:rPr>
              <a:t>Margaretha</a:t>
            </a:r>
            <a:r>
              <a:rPr lang="en-US" sz="1800" b="0" i="0" u="none" strike="noStrike" baseline="0" dirty="0">
                <a:solidFill>
                  <a:srgbClr val="000000"/>
                </a:solidFill>
                <a:latin typeface="Arial" panose="020B0604020202020204" pitchFamily="34" charset="0"/>
              </a:rPr>
              <a:t> (To. Harm S.), *27.10.1778 </a:t>
            </a:r>
            <a:r>
              <a:rPr lang="en-US" sz="1800" b="0" i="0" u="none" strike="noStrike" baseline="0" dirty="0" err="1">
                <a:solidFill>
                  <a:srgbClr val="000000"/>
                </a:solidFill>
                <a:latin typeface="Arial" panose="020B0604020202020204" pitchFamily="34" charset="0"/>
              </a:rPr>
              <a:t>aus</a:t>
            </a:r>
            <a:r>
              <a:rPr lang="en-US" sz="1800" b="0" i="0" u="none" strike="noStrike" baseline="0" dirty="0">
                <a:solidFill>
                  <a:srgbClr val="000000"/>
                </a:solidFill>
                <a:latin typeface="Arial" panose="020B0604020202020204" pitchFamily="34" charset="0"/>
              </a:rPr>
              <a:t> S106, </a:t>
            </a:r>
            <a:endParaRPr lang="en-US" dirty="0"/>
          </a:p>
        </p:txBody>
      </p:sp>
      <p:sp>
        <p:nvSpPr>
          <p:cNvPr id="3" name="TextBox 2">
            <a:extLst>
              <a:ext uri="{FF2B5EF4-FFF2-40B4-BE49-F238E27FC236}">
                <a16:creationId xmlns:a16="http://schemas.microsoft.com/office/drawing/2014/main" id="{F1DD63FD-CE58-4C62-A9CA-4C04FCF209D8}"/>
              </a:ext>
            </a:extLst>
          </p:cNvPr>
          <p:cNvSpPr txBox="1"/>
          <p:nvPr/>
        </p:nvSpPr>
        <p:spPr>
          <a:xfrm>
            <a:off x="893617" y="1631371"/>
            <a:ext cx="3743012" cy="369332"/>
          </a:xfrm>
          <a:prstGeom prst="rect">
            <a:avLst/>
          </a:prstGeom>
          <a:noFill/>
        </p:spPr>
        <p:txBody>
          <a:bodyPr wrap="none" rtlCol="0">
            <a:spAutoFit/>
          </a:bodyPr>
          <a:lstStyle/>
          <a:p>
            <a:r>
              <a:rPr lang="en-US" dirty="0">
                <a:solidFill>
                  <a:srgbClr val="00B050"/>
                </a:solidFill>
              </a:rPr>
              <a:t>Add 28.11.1783 as Engel’s death date.</a:t>
            </a:r>
          </a:p>
        </p:txBody>
      </p:sp>
      <p:sp>
        <p:nvSpPr>
          <p:cNvPr id="8" name="TextBox 7">
            <a:extLst>
              <a:ext uri="{FF2B5EF4-FFF2-40B4-BE49-F238E27FC236}">
                <a16:creationId xmlns:a16="http://schemas.microsoft.com/office/drawing/2014/main" id="{24230F71-6B97-42E7-8D25-2DE4F2405179}"/>
              </a:ext>
            </a:extLst>
          </p:cNvPr>
          <p:cNvSpPr txBox="1"/>
          <p:nvPr/>
        </p:nvSpPr>
        <p:spPr>
          <a:xfrm>
            <a:off x="893617" y="2982191"/>
            <a:ext cx="4447310" cy="1477328"/>
          </a:xfrm>
          <a:prstGeom prst="rect">
            <a:avLst/>
          </a:prstGeom>
          <a:noFill/>
        </p:spPr>
        <p:txBody>
          <a:bodyPr wrap="square" rtlCol="0">
            <a:spAutoFit/>
          </a:bodyPr>
          <a:lstStyle/>
          <a:p>
            <a:r>
              <a:rPr lang="en-US" dirty="0">
                <a:solidFill>
                  <a:srgbClr val="00B050"/>
                </a:solidFill>
              </a:rPr>
              <a:t>Add a new record for Catharina Margareta with her father and birth date and do the same for Anna </a:t>
            </a:r>
            <a:r>
              <a:rPr lang="en-US" dirty="0" err="1">
                <a:solidFill>
                  <a:srgbClr val="00B050"/>
                </a:solidFill>
              </a:rPr>
              <a:t>Margaretha</a:t>
            </a:r>
            <a:r>
              <a:rPr lang="en-US" dirty="0">
                <a:solidFill>
                  <a:srgbClr val="00B050"/>
                </a:solidFill>
              </a:rPr>
              <a:t>.</a:t>
            </a:r>
          </a:p>
          <a:p>
            <a:r>
              <a:rPr lang="en-US" dirty="0">
                <a:solidFill>
                  <a:srgbClr val="FF0000"/>
                </a:solidFill>
              </a:rPr>
              <a:t>Delete any incorrect relationships added to the ontology.</a:t>
            </a:r>
          </a:p>
        </p:txBody>
      </p:sp>
      <p:sp>
        <p:nvSpPr>
          <p:cNvPr id="9" name="TextBox 8">
            <a:extLst>
              <a:ext uri="{FF2B5EF4-FFF2-40B4-BE49-F238E27FC236}">
                <a16:creationId xmlns:a16="http://schemas.microsoft.com/office/drawing/2014/main" id="{7F60A9BD-5E81-443D-B0F2-808241AAA0E9}"/>
              </a:ext>
            </a:extLst>
          </p:cNvPr>
          <p:cNvSpPr txBox="1"/>
          <p:nvPr/>
        </p:nvSpPr>
        <p:spPr>
          <a:xfrm>
            <a:off x="893617" y="5288973"/>
            <a:ext cx="1285929" cy="369332"/>
          </a:xfrm>
          <a:prstGeom prst="rect">
            <a:avLst/>
          </a:prstGeom>
          <a:noFill/>
        </p:spPr>
        <p:txBody>
          <a:bodyPr wrap="none" rtlCol="0">
            <a:spAutoFit/>
          </a:bodyPr>
          <a:lstStyle/>
          <a:p>
            <a:r>
              <a:rPr lang="en-US" dirty="0">
                <a:solidFill>
                  <a:srgbClr val="00B050"/>
                </a:solidFill>
              </a:rPr>
              <a:t>Do nothing.</a:t>
            </a:r>
          </a:p>
        </p:txBody>
      </p:sp>
      <p:sp>
        <p:nvSpPr>
          <p:cNvPr id="11" name="TextBox 10">
            <a:extLst>
              <a:ext uri="{FF2B5EF4-FFF2-40B4-BE49-F238E27FC236}">
                <a16:creationId xmlns:a16="http://schemas.microsoft.com/office/drawing/2014/main" id="{B0C8BAA6-6553-4470-A465-568E0034874E}"/>
              </a:ext>
            </a:extLst>
          </p:cNvPr>
          <p:cNvSpPr txBox="1"/>
          <p:nvPr/>
        </p:nvSpPr>
        <p:spPr>
          <a:xfrm>
            <a:off x="5754832" y="5035262"/>
            <a:ext cx="5546148" cy="1200329"/>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rPr>
              <a:t>Albert </a:t>
            </a:r>
            <a:r>
              <a:rPr lang="en-US" sz="1800" b="1" i="0" u="none" strike="noStrike" baseline="0" dirty="0" err="1">
                <a:solidFill>
                  <a:srgbClr val="000000"/>
                </a:solidFill>
                <a:latin typeface="Arial" panose="020B0604020202020204" pitchFamily="34" charset="0"/>
              </a:rPr>
              <a:t>Struß</a:t>
            </a:r>
            <a:r>
              <a:rPr lang="en-US" sz="1800" b="1" i="0" u="none" strike="noStrike" baseline="0" dirty="0">
                <a:solidFill>
                  <a:srgbClr val="000000"/>
                </a:solidFill>
                <a:latin typeface="Arial" panose="020B0604020202020204" pitchFamily="34" charset="0"/>
              </a:rPr>
              <a:t>, * </a:t>
            </a:r>
            <a:r>
              <a:rPr lang="en-US" sz="1800" b="0" i="0" u="none" strike="noStrike" baseline="0" dirty="0">
                <a:solidFill>
                  <a:srgbClr val="000000"/>
                </a:solidFill>
                <a:latin typeface="Arial" panose="020B0604020202020204" pitchFamily="34" charset="0"/>
              </a:rPr>
              <a:t>22.4.1754 </a:t>
            </a:r>
            <a:r>
              <a:rPr lang="en-US" sz="1800" b="0" i="0" u="none" strike="noStrike" baseline="0" dirty="0" err="1">
                <a:solidFill>
                  <a:srgbClr val="000000"/>
                </a:solidFill>
                <a:latin typeface="Arial" panose="020B0604020202020204" pitchFamily="34" charset="0"/>
              </a:rPr>
              <a:t>aus</a:t>
            </a:r>
            <a:r>
              <a:rPr lang="en-US" sz="1800" b="0" i="0" u="none" strike="noStrike" baseline="0" dirty="0">
                <a:solidFill>
                  <a:srgbClr val="000000"/>
                </a:solidFill>
                <a:latin typeface="Arial" panose="020B0604020202020204" pitchFamily="34" charset="0"/>
              </a:rPr>
              <a:t> S100, </a:t>
            </a:r>
            <a:r>
              <a:rPr lang="en-US" sz="1800" b="0" i="0" u="none" strike="noStrike" baseline="0" dirty="0" err="1">
                <a:solidFill>
                  <a:srgbClr val="000000"/>
                </a:solidFill>
                <a:latin typeface="Arial" panose="020B0604020202020204" pitchFamily="34" charset="0"/>
              </a:rPr>
              <a:t>oo</a:t>
            </a:r>
            <a:r>
              <a:rPr lang="en-US" sz="1800" b="0" i="0" u="none" strike="noStrike" baseline="0" dirty="0">
                <a:solidFill>
                  <a:srgbClr val="000000"/>
                </a:solidFill>
                <a:latin typeface="Arial" panose="020B0604020202020204" pitchFamily="34" charset="0"/>
              </a:rPr>
              <a:t> 21.4.1785 </a:t>
            </a:r>
            <a:r>
              <a:rPr lang="en-US" sz="1800" b="1" i="0" u="none" strike="noStrike" baseline="0" dirty="0">
                <a:solidFill>
                  <a:srgbClr val="000000"/>
                </a:solidFill>
                <a:latin typeface="Arial" panose="020B0604020202020204" pitchFamily="34" charset="0"/>
              </a:rPr>
              <a:t>Mette Margareta </a:t>
            </a:r>
            <a:r>
              <a:rPr lang="en-US" sz="1800" b="1" i="0" u="none" strike="noStrike" baseline="0" dirty="0" err="1">
                <a:solidFill>
                  <a:srgbClr val="000000"/>
                </a:solidFill>
                <a:latin typeface="Arial" panose="020B0604020202020204" pitchFamily="34" charset="0"/>
              </a:rPr>
              <a:t>Dröge</a:t>
            </a:r>
            <a:r>
              <a:rPr lang="en-US" sz="1800" b="1" i="0" u="none" strike="noStrike" baseline="0" dirty="0">
                <a:solidFill>
                  <a:srgbClr val="000000"/>
                </a:solidFill>
                <a:latin typeface="Arial" panose="020B0604020202020204" pitchFamily="34" charset="0"/>
              </a:rPr>
              <a:t>, * </a:t>
            </a:r>
            <a:r>
              <a:rPr lang="en-US" sz="1800" b="0" i="0" u="none" strike="noStrike" baseline="0" dirty="0">
                <a:solidFill>
                  <a:srgbClr val="000000"/>
                </a:solidFill>
                <a:latin typeface="Arial" panose="020B0604020202020204" pitchFamily="34" charset="0"/>
              </a:rPr>
              <a:t>19.1.1761 </a:t>
            </a:r>
            <a:r>
              <a:rPr lang="en-US" sz="1800" b="0" i="0" u="none" strike="noStrike" baseline="0" dirty="0" err="1">
                <a:solidFill>
                  <a:srgbClr val="000000"/>
                </a:solidFill>
                <a:latin typeface="Arial" panose="020B0604020202020204" pitchFamily="34" charset="0"/>
              </a:rPr>
              <a:t>aus</a:t>
            </a:r>
            <a:r>
              <a:rPr lang="en-US" sz="1800" b="0" i="0" u="none" strike="noStrike" baseline="0" dirty="0">
                <a:solidFill>
                  <a:srgbClr val="000000"/>
                </a:solidFill>
                <a:latin typeface="Arial" panose="020B0604020202020204" pitchFamily="34" charset="0"/>
              </a:rPr>
              <a:t> D062 Kind: (*) 1.1.1785, + 12.1.1785</a:t>
            </a:r>
          </a:p>
          <a:p>
            <a:r>
              <a:rPr lang="de-DE" sz="1800" b="0" i="0" u="none" strike="noStrike" baseline="0" dirty="0">
                <a:solidFill>
                  <a:srgbClr val="000000"/>
                </a:solidFill>
                <a:latin typeface="Arial" panose="020B0604020202020204" pitchFamily="34" charset="0"/>
              </a:rPr>
              <a:t>(Ab 1776 in Neuenwalde, dort noch 6 Kinder)</a:t>
            </a:r>
            <a:endParaRPr lang="en-US" dirty="0"/>
          </a:p>
        </p:txBody>
      </p:sp>
    </p:spTree>
    <p:extLst>
      <p:ext uri="{BB962C8B-B14F-4D97-AF65-F5344CB8AC3E}">
        <p14:creationId xmlns:p14="http://schemas.microsoft.com/office/powerpoint/2010/main" val="1039363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9841-7FF2-44DA-B412-4984247CA979}"/>
              </a:ext>
            </a:extLst>
          </p:cNvPr>
          <p:cNvSpPr>
            <a:spLocks noGrp="1"/>
          </p:cNvSpPr>
          <p:nvPr>
            <p:ph type="title"/>
          </p:nvPr>
        </p:nvSpPr>
        <p:spPr>
          <a:xfrm>
            <a:off x="838200" y="-2618"/>
            <a:ext cx="10515600" cy="1325563"/>
          </a:xfrm>
        </p:spPr>
        <p:txBody>
          <a:bodyPr/>
          <a:lstStyle/>
          <a:p>
            <a:r>
              <a:rPr lang="en-US" dirty="0"/>
              <a:t>Bogus Person and Place Names</a:t>
            </a:r>
          </a:p>
        </p:txBody>
      </p:sp>
      <p:pic>
        <p:nvPicPr>
          <p:cNvPr id="6" name="Picture 5">
            <a:extLst>
              <a:ext uri="{FF2B5EF4-FFF2-40B4-BE49-F238E27FC236}">
                <a16:creationId xmlns:a16="http://schemas.microsoft.com/office/drawing/2014/main" id="{A364379D-A6B7-432B-A732-0CAE770B1AFB}"/>
              </a:ext>
            </a:extLst>
          </p:cNvPr>
          <p:cNvPicPr>
            <a:picLocks noChangeAspect="1"/>
          </p:cNvPicPr>
          <p:nvPr/>
        </p:nvPicPr>
        <p:blipFill>
          <a:blip r:embed="rId2"/>
          <a:stretch>
            <a:fillRect/>
          </a:stretch>
        </p:blipFill>
        <p:spPr>
          <a:xfrm>
            <a:off x="446809" y="1339944"/>
            <a:ext cx="6982691" cy="3845001"/>
          </a:xfrm>
          <a:prstGeom prst="rect">
            <a:avLst/>
          </a:prstGeom>
        </p:spPr>
      </p:pic>
      <p:sp>
        <p:nvSpPr>
          <p:cNvPr id="8" name="TextBox 7">
            <a:extLst>
              <a:ext uri="{FF2B5EF4-FFF2-40B4-BE49-F238E27FC236}">
                <a16:creationId xmlns:a16="http://schemas.microsoft.com/office/drawing/2014/main" id="{F969D3E7-2C0B-4296-A98E-AF09164AB4B6}"/>
              </a:ext>
            </a:extLst>
          </p:cNvPr>
          <p:cNvSpPr txBox="1"/>
          <p:nvPr/>
        </p:nvSpPr>
        <p:spPr>
          <a:xfrm>
            <a:off x="1423555" y="4665520"/>
            <a:ext cx="468398" cy="584775"/>
          </a:xfrm>
          <a:prstGeom prst="rect">
            <a:avLst/>
          </a:prstGeom>
          <a:noFill/>
        </p:spPr>
        <p:txBody>
          <a:bodyPr wrap="none" rtlCol="0">
            <a:spAutoFit/>
          </a:bodyPr>
          <a:lstStyle/>
          <a:p>
            <a:r>
              <a:rPr lang="en-US" sz="3200" dirty="0"/>
              <a:t>…</a:t>
            </a:r>
          </a:p>
        </p:txBody>
      </p:sp>
      <p:sp>
        <p:nvSpPr>
          <p:cNvPr id="10" name="TextBox 9">
            <a:extLst>
              <a:ext uri="{FF2B5EF4-FFF2-40B4-BE49-F238E27FC236}">
                <a16:creationId xmlns:a16="http://schemas.microsoft.com/office/drawing/2014/main" id="{48D9E021-022C-444C-8DDE-B2CAC35FAF58}"/>
              </a:ext>
            </a:extLst>
          </p:cNvPr>
          <p:cNvSpPr txBox="1"/>
          <p:nvPr/>
        </p:nvSpPr>
        <p:spPr>
          <a:xfrm>
            <a:off x="768928" y="5226627"/>
            <a:ext cx="2348335" cy="369332"/>
          </a:xfrm>
          <a:prstGeom prst="rect">
            <a:avLst/>
          </a:prstGeom>
          <a:noFill/>
        </p:spPr>
        <p:txBody>
          <a:bodyPr wrap="none" rtlCol="0">
            <a:spAutoFit/>
          </a:bodyPr>
          <a:lstStyle/>
          <a:p>
            <a:r>
              <a:rPr lang="en-US" dirty="0"/>
              <a:t>41 more; 56 altogether</a:t>
            </a:r>
          </a:p>
        </p:txBody>
      </p:sp>
      <p:pic>
        <p:nvPicPr>
          <p:cNvPr id="12" name="Picture 11">
            <a:extLst>
              <a:ext uri="{FF2B5EF4-FFF2-40B4-BE49-F238E27FC236}">
                <a16:creationId xmlns:a16="http://schemas.microsoft.com/office/drawing/2014/main" id="{6519A3C1-3CC1-47DA-9CF7-E7E751F4FFD8}"/>
              </a:ext>
            </a:extLst>
          </p:cNvPr>
          <p:cNvPicPr>
            <a:picLocks noChangeAspect="1"/>
          </p:cNvPicPr>
          <p:nvPr/>
        </p:nvPicPr>
        <p:blipFill>
          <a:blip r:embed="rId3"/>
          <a:stretch>
            <a:fillRect/>
          </a:stretch>
        </p:blipFill>
        <p:spPr>
          <a:xfrm>
            <a:off x="8045827" y="2088572"/>
            <a:ext cx="3201898" cy="1409267"/>
          </a:xfrm>
          <a:prstGeom prst="rect">
            <a:avLst/>
          </a:prstGeom>
        </p:spPr>
      </p:pic>
    </p:spTree>
    <p:extLst>
      <p:ext uri="{BB962C8B-B14F-4D97-AF65-F5344CB8AC3E}">
        <p14:creationId xmlns:p14="http://schemas.microsoft.com/office/powerpoint/2010/main" val="154397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BD92-89E1-4149-8D7A-161605856598}"/>
              </a:ext>
            </a:extLst>
          </p:cNvPr>
          <p:cNvSpPr>
            <a:spLocks noGrp="1"/>
          </p:cNvSpPr>
          <p:nvPr>
            <p:ph type="title"/>
          </p:nvPr>
        </p:nvSpPr>
        <p:spPr>
          <a:xfrm>
            <a:off x="838200" y="-2618"/>
            <a:ext cx="10515600" cy="1325563"/>
          </a:xfrm>
        </p:spPr>
        <p:txBody>
          <a:bodyPr/>
          <a:lstStyle/>
          <a:p>
            <a:r>
              <a:rPr lang="en-US" dirty="0"/>
              <a:t>Input File Generation</a:t>
            </a:r>
          </a:p>
        </p:txBody>
      </p:sp>
      <p:pic>
        <p:nvPicPr>
          <p:cNvPr id="6" name="Picture 5">
            <a:extLst>
              <a:ext uri="{FF2B5EF4-FFF2-40B4-BE49-F238E27FC236}">
                <a16:creationId xmlns:a16="http://schemas.microsoft.com/office/drawing/2014/main" id="{2E3E413E-A310-467D-A8BB-D028FA05A4D4}"/>
              </a:ext>
            </a:extLst>
          </p:cNvPr>
          <p:cNvPicPr>
            <a:picLocks noChangeAspect="1"/>
          </p:cNvPicPr>
          <p:nvPr/>
        </p:nvPicPr>
        <p:blipFill>
          <a:blip r:embed="rId3"/>
          <a:stretch>
            <a:fillRect/>
          </a:stretch>
        </p:blipFill>
        <p:spPr>
          <a:xfrm>
            <a:off x="1023730" y="1282147"/>
            <a:ext cx="1699592" cy="2185189"/>
          </a:xfrm>
          <a:prstGeom prst="rect">
            <a:avLst/>
          </a:prstGeom>
        </p:spPr>
      </p:pic>
      <p:sp>
        <p:nvSpPr>
          <p:cNvPr id="7" name="Arrow: Right 6">
            <a:extLst>
              <a:ext uri="{FF2B5EF4-FFF2-40B4-BE49-F238E27FC236}">
                <a16:creationId xmlns:a16="http://schemas.microsoft.com/office/drawing/2014/main" id="{D2655138-4539-44C5-AC4B-969A87E34760}"/>
              </a:ext>
            </a:extLst>
          </p:cNvPr>
          <p:cNvSpPr/>
          <p:nvPr/>
        </p:nvSpPr>
        <p:spPr>
          <a:xfrm>
            <a:off x="3140765" y="2246243"/>
            <a:ext cx="496957" cy="347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855A078-61AC-47AF-84EB-1D4372027CEE}"/>
              </a:ext>
            </a:extLst>
          </p:cNvPr>
          <p:cNvPicPr>
            <a:picLocks noChangeAspect="1"/>
          </p:cNvPicPr>
          <p:nvPr/>
        </p:nvPicPr>
        <p:blipFill>
          <a:blip r:embed="rId4"/>
          <a:stretch>
            <a:fillRect/>
          </a:stretch>
        </p:blipFill>
        <p:spPr>
          <a:xfrm>
            <a:off x="3975652" y="1282147"/>
            <a:ext cx="1719469" cy="2210746"/>
          </a:xfrm>
          <a:prstGeom prst="rect">
            <a:avLst/>
          </a:prstGeom>
        </p:spPr>
      </p:pic>
      <p:sp>
        <p:nvSpPr>
          <p:cNvPr id="10" name="TextBox 9">
            <a:extLst>
              <a:ext uri="{FF2B5EF4-FFF2-40B4-BE49-F238E27FC236}">
                <a16:creationId xmlns:a16="http://schemas.microsoft.com/office/drawing/2014/main" id="{49383BBE-3665-4641-B07C-C38252232AC6}"/>
              </a:ext>
            </a:extLst>
          </p:cNvPr>
          <p:cNvSpPr txBox="1"/>
          <p:nvPr/>
        </p:nvSpPr>
        <p:spPr>
          <a:xfrm>
            <a:off x="5983356" y="1878495"/>
            <a:ext cx="538930" cy="707886"/>
          </a:xfrm>
          <a:prstGeom prst="rect">
            <a:avLst/>
          </a:prstGeom>
          <a:noFill/>
        </p:spPr>
        <p:txBody>
          <a:bodyPr wrap="none" rtlCol="0">
            <a:spAutoFit/>
          </a:bodyPr>
          <a:lstStyle/>
          <a:p>
            <a:r>
              <a:rPr lang="en-US" sz="4000" dirty="0"/>
              <a:t>…</a:t>
            </a:r>
          </a:p>
        </p:txBody>
      </p:sp>
      <p:pic>
        <p:nvPicPr>
          <p:cNvPr id="12" name="Picture 11">
            <a:extLst>
              <a:ext uri="{FF2B5EF4-FFF2-40B4-BE49-F238E27FC236}">
                <a16:creationId xmlns:a16="http://schemas.microsoft.com/office/drawing/2014/main" id="{6E2EA77F-57EF-4C61-B2E6-0C8D5D1FAA20}"/>
              </a:ext>
            </a:extLst>
          </p:cNvPr>
          <p:cNvPicPr>
            <a:picLocks noChangeAspect="1"/>
          </p:cNvPicPr>
          <p:nvPr/>
        </p:nvPicPr>
        <p:blipFill>
          <a:blip r:embed="rId5"/>
          <a:stretch>
            <a:fillRect/>
          </a:stretch>
        </p:blipFill>
        <p:spPr>
          <a:xfrm>
            <a:off x="6778487" y="1282147"/>
            <a:ext cx="1719470" cy="2210748"/>
          </a:xfrm>
          <a:prstGeom prst="rect">
            <a:avLst/>
          </a:prstGeom>
        </p:spPr>
      </p:pic>
      <p:sp>
        <p:nvSpPr>
          <p:cNvPr id="13" name="TextBox 12">
            <a:extLst>
              <a:ext uri="{FF2B5EF4-FFF2-40B4-BE49-F238E27FC236}">
                <a16:creationId xmlns:a16="http://schemas.microsoft.com/office/drawing/2014/main" id="{BD4CF8D7-BABC-46F5-9F6A-F696F6D5432C}"/>
              </a:ext>
            </a:extLst>
          </p:cNvPr>
          <p:cNvSpPr txBox="1"/>
          <p:nvPr/>
        </p:nvSpPr>
        <p:spPr>
          <a:xfrm>
            <a:off x="8809382" y="1861931"/>
            <a:ext cx="538930" cy="707886"/>
          </a:xfrm>
          <a:prstGeom prst="rect">
            <a:avLst/>
          </a:prstGeom>
          <a:noFill/>
        </p:spPr>
        <p:txBody>
          <a:bodyPr wrap="none" rtlCol="0">
            <a:spAutoFit/>
          </a:bodyPr>
          <a:lstStyle/>
          <a:p>
            <a:r>
              <a:rPr lang="en-US" sz="4000" dirty="0"/>
              <a:t>…</a:t>
            </a:r>
          </a:p>
        </p:txBody>
      </p:sp>
      <p:pic>
        <p:nvPicPr>
          <p:cNvPr id="15" name="Picture 14">
            <a:extLst>
              <a:ext uri="{FF2B5EF4-FFF2-40B4-BE49-F238E27FC236}">
                <a16:creationId xmlns:a16="http://schemas.microsoft.com/office/drawing/2014/main" id="{AE94D7C9-52CC-43BF-B22E-2CDD4BAC0FAF}"/>
              </a:ext>
            </a:extLst>
          </p:cNvPr>
          <p:cNvPicPr>
            <a:picLocks noChangeAspect="1"/>
          </p:cNvPicPr>
          <p:nvPr/>
        </p:nvPicPr>
        <p:blipFill>
          <a:blip r:embed="rId6"/>
          <a:stretch>
            <a:fillRect/>
          </a:stretch>
        </p:blipFill>
        <p:spPr>
          <a:xfrm>
            <a:off x="9760227" y="1282147"/>
            <a:ext cx="1708427" cy="2196549"/>
          </a:xfrm>
          <a:prstGeom prst="rect">
            <a:avLst/>
          </a:prstGeom>
        </p:spPr>
      </p:pic>
      <p:pic>
        <p:nvPicPr>
          <p:cNvPr id="17" name="Picture 16">
            <a:extLst>
              <a:ext uri="{FF2B5EF4-FFF2-40B4-BE49-F238E27FC236}">
                <a16:creationId xmlns:a16="http://schemas.microsoft.com/office/drawing/2014/main" id="{2BCACD50-C3C7-4A60-9D99-1393A91CF9C5}"/>
              </a:ext>
            </a:extLst>
          </p:cNvPr>
          <p:cNvPicPr>
            <a:picLocks noChangeAspect="1"/>
          </p:cNvPicPr>
          <p:nvPr/>
        </p:nvPicPr>
        <p:blipFill>
          <a:blip r:embed="rId7"/>
          <a:stretch>
            <a:fillRect/>
          </a:stretch>
        </p:blipFill>
        <p:spPr>
          <a:xfrm>
            <a:off x="916055" y="4183961"/>
            <a:ext cx="1379883" cy="2010927"/>
          </a:xfrm>
          <a:prstGeom prst="rect">
            <a:avLst/>
          </a:prstGeom>
        </p:spPr>
      </p:pic>
      <p:pic>
        <p:nvPicPr>
          <p:cNvPr id="21" name="Picture 20">
            <a:extLst>
              <a:ext uri="{FF2B5EF4-FFF2-40B4-BE49-F238E27FC236}">
                <a16:creationId xmlns:a16="http://schemas.microsoft.com/office/drawing/2014/main" id="{864014C3-D540-49D6-BE02-59926E1D0328}"/>
              </a:ext>
            </a:extLst>
          </p:cNvPr>
          <p:cNvPicPr>
            <a:picLocks noChangeAspect="1"/>
          </p:cNvPicPr>
          <p:nvPr/>
        </p:nvPicPr>
        <p:blipFill>
          <a:blip r:embed="rId8"/>
          <a:stretch>
            <a:fillRect/>
          </a:stretch>
        </p:blipFill>
        <p:spPr>
          <a:xfrm>
            <a:off x="3221522" y="3965299"/>
            <a:ext cx="2304636" cy="1159596"/>
          </a:xfrm>
          <a:prstGeom prst="rect">
            <a:avLst/>
          </a:prstGeom>
        </p:spPr>
      </p:pic>
      <p:pic>
        <p:nvPicPr>
          <p:cNvPr id="23" name="Picture 22">
            <a:extLst>
              <a:ext uri="{FF2B5EF4-FFF2-40B4-BE49-F238E27FC236}">
                <a16:creationId xmlns:a16="http://schemas.microsoft.com/office/drawing/2014/main" id="{20D60970-E8CD-4410-849A-AD36B4ED90DF}"/>
              </a:ext>
            </a:extLst>
          </p:cNvPr>
          <p:cNvPicPr>
            <a:picLocks noChangeAspect="1"/>
          </p:cNvPicPr>
          <p:nvPr/>
        </p:nvPicPr>
        <p:blipFill>
          <a:blip r:embed="rId9"/>
          <a:stretch>
            <a:fillRect/>
          </a:stretch>
        </p:blipFill>
        <p:spPr>
          <a:xfrm>
            <a:off x="2753140" y="5474610"/>
            <a:ext cx="3478696" cy="1163773"/>
          </a:xfrm>
          <a:prstGeom prst="rect">
            <a:avLst/>
          </a:prstGeom>
        </p:spPr>
      </p:pic>
      <p:pic>
        <p:nvPicPr>
          <p:cNvPr id="26" name="Picture 25">
            <a:extLst>
              <a:ext uri="{FF2B5EF4-FFF2-40B4-BE49-F238E27FC236}">
                <a16:creationId xmlns:a16="http://schemas.microsoft.com/office/drawing/2014/main" id="{D6F58449-F08A-4167-8B05-47707688490F}"/>
              </a:ext>
            </a:extLst>
          </p:cNvPr>
          <p:cNvPicPr>
            <a:picLocks noChangeAspect="1"/>
          </p:cNvPicPr>
          <p:nvPr/>
        </p:nvPicPr>
        <p:blipFill>
          <a:blip r:embed="rId10"/>
          <a:stretch>
            <a:fillRect/>
          </a:stretch>
        </p:blipFill>
        <p:spPr>
          <a:xfrm>
            <a:off x="7031579" y="4263132"/>
            <a:ext cx="1592159" cy="2276815"/>
          </a:xfrm>
          <a:prstGeom prst="rect">
            <a:avLst/>
          </a:prstGeom>
        </p:spPr>
      </p:pic>
      <p:cxnSp>
        <p:nvCxnSpPr>
          <p:cNvPr id="28" name="Straight Arrow Connector 27">
            <a:extLst>
              <a:ext uri="{FF2B5EF4-FFF2-40B4-BE49-F238E27FC236}">
                <a16:creationId xmlns:a16="http://schemas.microsoft.com/office/drawing/2014/main" id="{F57033B9-27A3-4ABB-A565-C21873C7F02A}"/>
              </a:ext>
            </a:extLst>
          </p:cNvPr>
          <p:cNvCxnSpPr/>
          <p:nvPr/>
        </p:nvCxnSpPr>
        <p:spPr>
          <a:xfrm flipH="1">
            <a:off x="2415209" y="3637722"/>
            <a:ext cx="4204252" cy="76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D533043-BDA9-479C-BD38-8520D6A96A1A}"/>
              </a:ext>
            </a:extLst>
          </p:cNvPr>
          <p:cNvCxnSpPr/>
          <p:nvPr/>
        </p:nvCxnSpPr>
        <p:spPr>
          <a:xfrm flipH="1">
            <a:off x="5595730" y="3637722"/>
            <a:ext cx="1421296" cy="6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FF94AAC-D5EB-4905-A10D-1BABE9468043}"/>
              </a:ext>
            </a:extLst>
          </p:cNvPr>
          <p:cNvCxnSpPr>
            <a:cxnSpLocks/>
          </p:cNvCxnSpPr>
          <p:nvPr/>
        </p:nvCxnSpPr>
        <p:spPr>
          <a:xfrm flipH="1">
            <a:off x="5973417" y="3617843"/>
            <a:ext cx="1371600" cy="1739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90F29FC-A13B-4253-8A2E-F08E72B3653E}"/>
              </a:ext>
            </a:extLst>
          </p:cNvPr>
          <p:cNvCxnSpPr/>
          <p:nvPr/>
        </p:nvCxnSpPr>
        <p:spPr>
          <a:xfrm>
            <a:off x="7762461" y="3627783"/>
            <a:ext cx="89452" cy="536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EF92F28-F980-4B10-8C90-93E1887085F0}"/>
              </a:ext>
            </a:extLst>
          </p:cNvPr>
          <p:cNvCxnSpPr/>
          <p:nvPr/>
        </p:nvCxnSpPr>
        <p:spPr>
          <a:xfrm>
            <a:off x="8229600" y="3617843"/>
            <a:ext cx="1252330" cy="695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02A506F-7E50-489E-B178-885B05554562}"/>
              </a:ext>
            </a:extLst>
          </p:cNvPr>
          <p:cNvSpPr txBox="1"/>
          <p:nvPr/>
        </p:nvSpPr>
        <p:spPr>
          <a:xfrm>
            <a:off x="1321905" y="6202017"/>
            <a:ext cx="444352" cy="276999"/>
          </a:xfrm>
          <a:prstGeom prst="rect">
            <a:avLst/>
          </a:prstGeom>
          <a:noFill/>
        </p:spPr>
        <p:txBody>
          <a:bodyPr wrap="none" rtlCol="0">
            <a:spAutoFit/>
          </a:bodyPr>
          <a:lstStyle/>
          <a:p>
            <a:r>
              <a:rPr lang="en-US" sz="1200" dirty="0"/>
              <a:t>json</a:t>
            </a:r>
          </a:p>
        </p:txBody>
      </p:sp>
      <p:sp>
        <p:nvSpPr>
          <p:cNvPr id="22" name="TextBox 21">
            <a:extLst>
              <a:ext uri="{FF2B5EF4-FFF2-40B4-BE49-F238E27FC236}">
                <a16:creationId xmlns:a16="http://schemas.microsoft.com/office/drawing/2014/main" id="{AD2E1266-7F78-474D-BDE6-1B055895E701}"/>
              </a:ext>
            </a:extLst>
          </p:cNvPr>
          <p:cNvSpPr txBox="1"/>
          <p:nvPr/>
        </p:nvSpPr>
        <p:spPr>
          <a:xfrm>
            <a:off x="10499035" y="6235148"/>
            <a:ext cx="417102" cy="276999"/>
          </a:xfrm>
          <a:prstGeom prst="rect">
            <a:avLst/>
          </a:prstGeom>
          <a:noFill/>
        </p:spPr>
        <p:txBody>
          <a:bodyPr wrap="none" rtlCol="0">
            <a:spAutoFit/>
          </a:bodyPr>
          <a:lstStyle/>
          <a:p>
            <a:r>
              <a:rPr lang="en-US" sz="1200" dirty="0" err="1"/>
              <a:t>png</a:t>
            </a:r>
            <a:endParaRPr lang="en-US" sz="1200" dirty="0"/>
          </a:p>
        </p:txBody>
      </p:sp>
      <p:sp>
        <p:nvSpPr>
          <p:cNvPr id="24" name="TextBox 23">
            <a:extLst>
              <a:ext uri="{FF2B5EF4-FFF2-40B4-BE49-F238E27FC236}">
                <a16:creationId xmlns:a16="http://schemas.microsoft.com/office/drawing/2014/main" id="{37CF7E1D-9222-4A0C-9967-3A466A99A8EE}"/>
              </a:ext>
            </a:extLst>
          </p:cNvPr>
          <p:cNvSpPr txBox="1"/>
          <p:nvPr/>
        </p:nvSpPr>
        <p:spPr>
          <a:xfrm>
            <a:off x="7620001" y="6506817"/>
            <a:ext cx="355034" cy="276999"/>
          </a:xfrm>
          <a:prstGeom prst="rect">
            <a:avLst/>
          </a:prstGeom>
          <a:noFill/>
        </p:spPr>
        <p:txBody>
          <a:bodyPr wrap="none" rtlCol="0">
            <a:spAutoFit/>
          </a:bodyPr>
          <a:lstStyle/>
          <a:p>
            <a:r>
              <a:rPr lang="en-US" sz="1200" dirty="0"/>
              <a:t>txt</a:t>
            </a:r>
          </a:p>
        </p:txBody>
      </p:sp>
      <p:sp>
        <p:nvSpPr>
          <p:cNvPr id="27" name="TextBox 26">
            <a:extLst>
              <a:ext uri="{FF2B5EF4-FFF2-40B4-BE49-F238E27FC236}">
                <a16:creationId xmlns:a16="http://schemas.microsoft.com/office/drawing/2014/main" id="{BFFCE630-F0F4-4CBA-B08C-CB9CC4166F99}"/>
              </a:ext>
            </a:extLst>
          </p:cNvPr>
          <p:cNvSpPr txBox="1"/>
          <p:nvPr/>
        </p:nvSpPr>
        <p:spPr>
          <a:xfrm>
            <a:off x="4184375" y="6571062"/>
            <a:ext cx="473399" cy="276999"/>
          </a:xfrm>
          <a:prstGeom prst="rect">
            <a:avLst/>
          </a:prstGeom>
          <a:noFill/>
        </p:spPr>
        <p:txBody>
          <a:bodyPr wrap="none" rtlCol="0">
            <a:spAutoFit/>
          </a:bodyPr>
          <a:lstStyle/>
          <a:p>
            <a:r>
              <a:rPr lang="en-US" sz="1200" dirty="0"/>
              <a:t>html</a:t>
            </a:r>
          </a:p>
        </p:txBody>
      </p:sp>
      <p:sp>
        <p:nvSpPr>
          <p:cNvPr id="29" name="TextBox 28">
            <a:extLst>
              <a:ext uri="{FF2B5EF4-FFF2-40B4-BE49-F238E27FC236}">
                <a16:creationId xmlns:a16="http://schemas.microsoft.com/office/drawing/2014/main" id="{14FA6FE4-7AB1-42A7-8E36-04B62410CA59}"/>
              </a:ext>
            </a:extLst>
          </p:cNvPr>
          <p:cNvSpPr txBox="1"/>
          <p:nvPr/>
        </p:nvSpPr>
        <p:spPr>
          <a:xfrm>
            <a:off x="4144885" y="5121965"/>
            <a:ext cx="410690" cy="276999"/>
          </a:xfrm>
          <a:prstGeom prst="rect">
            <a:avLst/>
          </a:prstGeom>
          <a:noFill/>
        </p:spPr>
        <p:txBody>
          <a:bodyPr wrap="none" rtlCol="0">
            <a:spAutoFit/>
          </a:bodyPr>
          <a:lstStyle/>
          <a:p>
            <a:pPr algn="ctr"/>
            <a:r>
              <a:rPr lang="en-US" sz="1200" dirty="0"/>
              <a:t>xml</a:t>
            </a:r>
          </a:p>
        </p:txBody>
      </p:sp>
      <p:pic>
        <p:nvPicPr>
          <p:cNvPr id="11" name="Picture 10">
            <a:extLst>
              <a:ext uri="{FF2B5EF4-FFF2-40B4-BE49-F238E27FC236}">
                <a16:creationId xmlns:a16="http://schemas.microsoft.com/office/drawing/2014/main" id="{539B97AE-CB63-4557-9831-7E0D2FFFA759}"/>
              </a:ext>
            </a:extLst>
          </p:cNvPr>
          <p:cNvPicPr>
            <a:picLocks noChangeAspect="1"/>
          </p:cNvPicPr>
          <p:nvPr/>
        </p:nvPicPr>
        <p:blipFill>
          <a:blip r:embed="rId11"/>
          <a:stretch>
            <a:fillRect/>
          </a:stretch>
        </p:blipFill>
        <p:spPr>
          <a:xfrm>
            <a:off x="9397405" y="4412974"/>
            <a:ext cx="2310120" cy="1808922"/>
          </a:xfrm>
          <a:prstGeom prst="rect">
            <a:avLst/>
          </a:prstGeom>
        </p:spPr>
      </p:pic>
    </p:spTree>
    <p:extLst>
      <p:ext uri="{BB962C8B-B14F-4D97-AF65-F5344CB8AC3E}">
        <p14:creationId xmlns:p14="http://schemas.microsoft.com/office/powerpoint/2010/main" val="2950813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9841-7FF2-44DA-B412-4984247CA979}"/>
              </a:ext>
            </a:extLst>
          </p:cNvPr>
          <p:cNvSpPr>
            <a:spLocks noGrp="1"/>
          </p:cNvSpPr>
          <p:nvPr>
            <p:ph type="title"/>
          </p:nvPr>
        </p:nvSpPr>
        <p:spPr>
          <a:xfrm>
            <a:off x="838200" y="-2618"/>
            <a:ext cx="10515600" cy="1325563"/>
          </a:xfrm>
        </p:spPr>
        <p:txBody>
          <a:bodyPr/>
          <a:lstStyle/>
          <a:p>
            <a:r>
              <a:rPr lang="en-US" dirty="0"/>
              <a:t>Bogus Person and Place Names</a:t>
            </a:r>
          </a:p>
        </p:txBody>
      </p:sp>
      <p:pic>
        <p:nvPicPr>
          <p:cNvPr id="4" name="Picture 3">
            <a:extLst>
              <a:ext uri="{FF2B5EF4-FFF2-40B4-BE49-F238E27FC236}">
                <a16:creationId xmlns:a16="http://schemas.microsoft.com/office/drawing/2014/main" id="{FF706BC0-A75B-4FF7-9B43-2D42AF8FDBF1}"/>
              </a:ext>
            </a:extLst>
          </p:cNvPr>
          <p:cNvPicPr>
            <a:picLocks noChangeAspect="1"/>
          </p:cNvPicPr>
          <p:nvPr/>
        </p:nvPicPr>
        <p:blipFill>
          <a:blip r:embed="rId3"/>
          <a:stretch>
            <a:fillRect/>
          </a:stretch>
        </p:blipFill>
        <p:spPr>
          <a:xfrm>
            <a:off x="768928" y="1049482"/>
            <a:ext cx="10719152" cy="5806208"/>
          </a:xfrm>
          <a:prstGeom prst="rect">
            <a:avLst/>
          </a:prstGeom>
        </p:spPr>
      </p:pic>
    </p:spTree>
    <p:extLst>
      <p:ext uri="{BB962C8B-B14F-4D97-AF65-F5344CB8AC3E}">
        <p14:creationId xmlns:p14="http://schemas.microsoft.com/office/powerpoint/2010/main" val="220342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9841-7FF2-44DA-B412-4984247CA979}"/>
              </a:ext>
            </a:extLst>
          </p:cNvPr>
          <p:cNvSpPr>
            <a:spLocks noGrp="1"/>
          </p:cNvSpPr>
          <p:nvPr>
            <p:ph type="title"/>
          </p:nvPr>
        </p:nvSpPr>
        <p:spPr>
          <a:xfrm>
            <a:off x="838200" y="10012"/>
            <a:ext cx="10515600" cy="1325563"/>
          </a:xfrm>
        </p:spPr>
        <p:txBody>
          <a:bodyPr/>
          <a:lstStyle/>
          <a:p>
            <a:r>
              <a:rPr lang="en-US" dirty="0"/>
              <a:t>Unparsable Dates</a:t>
            </a:r>
          </a:p>
        </p:txBody>
      </p:sp>
      <p:pic>
        <p:nvPicPr>
          <p:cNvPr id="8" name="Picture 7">
            <a:extLst>
              <a:ext uri="{FF2B5EF4-FFF2-40B4-BE49-F238E27FC236}">
                <a16:creationId xmlns:a16="http://schemas.microsoft.com/office/drawing/2014/main" id="{FA037123-09E7-4AC5-A60D-11A3D66F1D42}"/>
              </a:ext>
            </a:extLst>
          </p:cNvPr>
          <p:cNvPicPr>
            <a:picLocks noChangeAspect="1"/>
          </p:cNvPicPr>
          <p:nvPr/>
        </p:nvPicPr>
        <p:blipFill>
          <a:blip r:embed="rId3"/>
          <a:stretch>
            <a:fillRect/>
          </a:stretch>
        </p:blipFill>
        <p:spPr>
          <a:xfrm>
            <a:off x="800100" y="1092199"/>
            <a:ext cx="10640292" cy="5763492"/>
          </a:xfrm>
          <a:prstGeom prst="rect">
            <a:avLst/>
          </a:prstGeom>
        </p:spPr>
      </p:pic>
      <p:sp>
        <p:nvSpPr>
          <p:cNvPr id="3" name="Oval 2">
            <a:extLst>
              <a:ext uri="{FF2B5EF4-FFF2-40B4-BE49-F238E27FC236}">
                <a16:creationId xmlns:a16="http://schemas.microsoft.com/office/drawing/2014/main" id="{58593F2B-72A9-490E-9A5B-1F31B3DEA1B0}"/>
              </a:ext>
            </a:extLst>
          </p:cNvPr>
          <p:cNvSpPr/>
          <p:nvPr/>
        </p:nvSpPr>
        <p:spPr>
          <a:xfrm>
            <a:off x="1644790" y="4276010"/>
            <a:ext cx="932156" cy="248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390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9841-7FF2-44DA-B412-4984247CA979}"/>
              </a:ext>
            </a:extLst>
          </p:cNvPr>
          <p:cNvSpPr>
            <a:spLocks noGrp="1"/>
          </p:cNvSpPr>
          <p:nvPr>
            <p:ph type="title"/>
          </p:nvPr>
        </p:nvSpPr>
        <p:spPr>
          <a:xfrm>
            <a:off x="838200" y="10016"/>
            <a:ext cx="10515600" cy="1325563"/>
          </a:xfrm>
        </p:spPr>
        <p:txBody>
          <a:bodyPr/>
          <a:lstStyle/>
          <a:p>
            <a:r>
              <a:rPr lang="en-US" dirty="0"/>
              <a:t>Semantic Inconsistencies</a:t>
            </a:r>
          </a:p>
        </p:txBody>
      </p:sp>
      <p:pic>
        <p:nvPicPr>
          <p:cNvPr id="5" name="Picture 4">
            <a:extLst>
              <a:ext uri="{FF2B5EF4-FFF2-40B4-BE49-F238E27FC236}">
                <a16:creationId xmlns:a16="http://schemas.microsoft.com/office/drawing/2014/main" id="{8DE6743C-642E-4CA8-8222-A6D2AC5C8CCA}"/>
              </a:ext>
            </a:extLst>
          </p:cNvPr>
          <p:cNvPicPr>
            <a:picLocks noChangeAspect="1"/>
          </p:cNvPicPr>
          <p:nvPr/>
        </p:nvPicPr>
        <p:blipFill>
          <a:blip r:embed="rId3"/>
          <a:stretch>
            <a:fillRect/>
          </a:stretch>
        </p:blipFill>
        <p:spPr>
          <a:xfrm>
            <a:off x="839055" y="1111827"/>
            <a:ext cx="10652403" cy="5757413"/>
          </a:xfrm>
          <a:prstGeom prst="rect">
            <a:avLst/>
          </a:prstGeom>
        </p:spPr>
      </p:pic>
    </p:spTree>
    <p:extLst>
      <p:ext uri="{BB962C8B-B14F-4D97-AF65-F5344CB8AC3E}">
        <p14:creationId xmlns:p14="http://schemas.microsoft.com/office/powerpoint/2010/main" val="4232902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9841-7FF2-44DA-B412-4984247CA979}"/>
              </a:ext>
            </a:extLst>
          </p:cNvPr>
          <p:cNvSpPr>
            <a:spLocks noGrp="1"/>
          </p:cNvSpPr>
          <p:nvPr>
            <p:ph type="title"/>
          </p:nvPr>
        </p:nvSpPr>
        <p:spPr>
          <a:xfrm>
            <a:off x="838200" y="10016"/>
            <a:ext cx="10515600" cy="1325563"/>
          </a:xfrm>
        </p:spPr>
        <p:txBody>
          <a:bodyPr/>
          <a:lstStyle/>
          <a:p>
            <a:r>
              <a:rPr lang="en-US" dirty="0"/>
              <a:t>Semantic Inconsistencies</a:t>
            </a:r>
          </a:p>
        </p:txBody>
      </p:sp>
      <p:pic>
        <p:nvPicPr>
          <p:cNvPr id="7" name="Picture 6">
            <a:extLst>
              <a:ext uri="{FF2B5EF4-FFF2-40B4-BE49-F238E27FC236}">
                <a16:creationId xmlns:a16="http://schemas.microsoft.com/office/drawing/2014/main" id="{40CD7ED1-7E10-41DC-9671-85C3469CC20B}"/>
              </a:ext>
            </a:extLst>
          </p:cNvPr>
          <p:cNvPicPr>
            <a:picLocks noChangeAspect="1"/>
          </p:cNvPicPr>
          <p:nvPr/>
        </p:nvPicPr>
        <p:blipFill>
          <a:blip r:embed="rId3"/>
          <a:stretch>
            <a:fillRect/>
          </a:stretch>
        </p:blipFill>
        <p:spPr>
          <a:xfrm>
            <a:off x="872836" y="1205345"/>
            <a:ext cx="10460152" cy="5653504"/>
          </a:xfrm>
          <a:prstGeom prst="rect">
            <a:avLst/>
          </a:prstGeom>
        </p:spPr>
      </p:pic>
    </p:spTree>
    <p:extLst>
      <p:ext uri="{BB962C8B-B14F-4D97-AF65-F5344CB8AC3E}">
        <p14:creationId xmlns:p14="http://schemas.microsoft.com/office/powerpoint/2010/main" val="383339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F1CA-1154-402D-B9FB-0DE02CED0673}"/>
              </a:ext>
            </a:extLst>
          </p:cNvPr>
          <p:cNvSpPr>
            <a:spLocks noGrp="1"/>
          </p:cNvSpPr>
          <p:nvPr>
            <p:ph type="title"/>
          </p:nvPr>
        </p:nvSpPr>
        <p:spPr>
          <a:xfrm>
            <a:off x="0" y="365125"/>
            <a:ext cx="12192000" cy="1325563"/>
          </a:xfrm>
        </p:spPr>
        <p:txBody>
          <a:bodyPr/>
          <a:lstStyle/>
          <a:p>
            <a:r>
              <a:rPr lang="en-US" dirty="0"/>
              <a:t>Results after Adding COMET-Only Active Learning </a:t>
            </a:r>
          </a:p>
        </p:txBody>
      </p:sp>
      <p:sp>
        <p:nvSpPr>
          <p:cNvPr id="3" name="Content Placeholder 2">
            <a:extLst>
              <a:ext uri="{FF2B5EF4-FFF2-40B4-BE49-F238E27FC236}">
                <a16:creationId xmlns:a16="http://schemas.microsoft.com/office/drawing/2014/main" id="{076402E4-9149-4893-BB01-B6AA0921C324}"/>
              </a:ext>
            </a:extLst>
          </p:cNvPr>
          <p:cNvSpPr>
            <a:spLocks noGrp="1"/>
          </p:cNvSpPr>
          <p:nvPr>
            <p:ph idx="1"/>
          </p:nvPr>
        </p:nvSpPr>
        <p:spPr/>
        <p:txBody>
          <a:bodyPr/>
          <a:lstStyle/>
          <a:p>
            <a:r>
              <a:rPr lang="en-US" dirty="0"/>
              <a:t>Overall Results</a:t>
            </a:r>
          </a:p>
          <a:p>
            <a:pPr lvl="1"/>
            <a:r>
              <a:rPr lang="en-US" dirty="0"/>
              <a:t>Precision:</a:t>
            </a:r>
          </a:p>
          <a:p>
            <a:pPr lvl="1"/>
            <a:r>
              <a:rPr lang="en-US" dirty="0"/>
              <a:t>Recall:</a:t>
            </a:r>
          </a:p>
          <a:p>
            <a:pPr lvl="1"/>
            <a:r>
              <a:rPr lang="en-US" dirty="0"/>
              <a:t>F-Score</a:t>
            </a:r>
          </a:p>
          <a:p>
            <a:r>
              <a:rPr lang="en-US" dirty="0"/>
              <a:t>Results for Names Ready for Temple Submission</a:t>
            </a:r>
          </a:p>
          <a:p>
            <a:pPr lvl="1"/>
            <a:r>
              <a:rPr lang="en-US" dirty="0"/>
              <a:t>Total (</a:t>
            </a:r>
            <a:r>
              <a:rPr lang="en-US" i="1" dirty="0"/>
              <a:t>n</a:t>
            </a:r>
            <a:r>
              <a:rPr lang="en-US" dirty="0"/>
              <a:t>1 of a possible </a:t>
            </a:r>
            <a:r>
              <a:rPr lang="en-US" i="1" dirty="0"/>
              <a:t>n</a:t>
            </a:r>
            <a:r>
              <a:rPr lang="en-US" dirty="0"/>
              <a:t>2) </a:t>
            </a:r>
            <a:r>
              <a:rPr lang="en-US" dirty="0">
                <a:solidFill>
                  <a:srgbClr val="00B050"/>
                </a:solidFill>
              </a:rPr>
              <a:t>so far, it’s looking like about 4100 of 4200</a:t>
            </a:r>
            <a:endParaRPr lang="en-US" dirty="0"/>
          </a:p>
          <a:p>
            <a:pPr lvl="1"/>
            <a:r>
              <a:rPr lang="en-US" dirty="0"/>
              <a:t>Precision:</a:t>
            </a:r>
          </a:p>
          <a:p>
            <a:pPr lvl="1"/>
            <a:r>
              <a:rPr lang="en-US" dirty="0"/>
              <a:t>Recall:</a:t>
            </a:r>
          </a:p>
          <a:p>
            <a:pPr lvl="1"/>
            <a:r>
              <a:rPr lang="en-US" dirty="0"/>
              <a:t>F-Score:</a:t>
            </a:r>
          </a:p>
        </p:txBody>
      </p:sp>
      <p:sp>
        <p:nvSpPr>
          <p:cNvPr id="4" name="TextBox 3">
            <a:extLst>
              <a:ext uri="{FF2B5EF4-FFF2-40B4-BE49-F238E27FC236}">
                <a16:creationId xmlns:a16="http://schemas.microsoft.com/office/drawing/2014/main" id="{D0F1D915-C6FE-4C1C-A453-329592D7B637}"/>
              </a:ext>
            </a:extLst>
          </p:cNvPr>
          <p:cNvSpPr txBox="1"/>
          <p:nvPr/>
        </p:nvSpPr>
        <p:spPr>
          <a:xfrm rot="19956144">
            <a:off x="1429541" y="2545773"/>
            <a:ext cx="7797392" cy="1200329"/>
          </a:xfrm>
          <a:prstGeom prst="rect">
            <a:avLst/>
          </a:prstGeom>
          <a:noFill/>
        </p:spPr>
        <p:txBody>
          <a:bodyPr wrap="none" rtlCol="0">
            <a:spAutoFit/>
          </a:bodyPr>
          <a:lstStyle/>
          <a:p>
            <a:pPr algn="ctr"/>
            <a:r>
              <a:rPr lang="en-US" sz="3600" dirty="0">
                <a:solidFill>
                  <a:srgbClr val="FFC000"/>
                </a:solidFill>
              </a:rPr>
              <a:t>Work in Progress</a:t>
            </a:r>
          </a:p>
          <a:p>
            <a:pPr algn="ctr"/>
            <a:r>
              <a:rPr lang="en-US" sz="3600" dirty="0">
                <a:solidFill>
                  <a:srgbClr val="FFC000"/>
                </a:solidFill>
              </a:rPr>
              <a:t>(Requires a new complete ground truth.)</a:t>
            </a:r>
          </a:p>
        </p:txBody>
      </p:sp>
    </p:spTree>
    <p:extLst>
      <p:ext uri="{BB962C8B-B14F-4D97-AF65-F5344CB8AC3E}">
        <p14:creationId xmlns:p14="http://schemas.microsoft.com/office/powerpoint/2010/main" val="2564513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1FFE-3962-464C-98AF-5D6643B973B5}"/>
              </a:ext>
            </a:extLst>
          </p:cNvPr>
          <p:cNvSpPr>
            <a:spLocks noGrp="1"/>
          </p:cNvSpPr>
          <p:nvPr>
            <p:ph type="title"/>
          </p:nvPr>
        </p:nvSpPr>
        <p:spPr>
          <a:xfrm>
            <a:off x="838200" y="1440"/>
            <a:ext cx="10515600" cy="1325563"/>
          </a:xfrm>
        </p:spPr>
        <p:txBody>
          <a:bodyPr>
            <a:normAutofit fontScale="90000"/>
          </a:bodyPr>
          <a:lstStyle/>
          <a:p>
            <a:r>
              <a:rPr lang="en-US" dirty="0"/>
              <a:t>Conclusion</a:t>
            </a:r>
            <a:br>
              <a:rPr lang="en-US" dirty="0"/>
            </a:br>
            <a:r>
              <a:rPr lang="en-US" dirty="0"/>
              <a:t>(Pipeline Results Up Through Template Creation)</a:t>
            </a:r>
          </a:p>
        </p:txBody>
      </p:sp>
      <p:sp>
        <p:nvSpPr>
          <p:cNvPr id="9" name="TextBox 8">
            <a:extLst>
              <a:ext uri="{FF2B5EF4-FFF2-40B4-BE49-F238E27FC236}">
                <a16:creationId xmlns:a16="http://schemas.microsoft.com/office/drawing/2014/main" id="{BDAFE41E-0660-4672-A5CC-10BF78A0B230}"/>
              </a:ext>
            </a:extLst>
          </p:cNvPr>
          <p:cNvSpPr txBox="1"/>
          <p:nvPr/>
        </p:nvSpPr>
        <p:spPr>
          <a:xfrm>
            <a:off x="8458199" y="2400299"/>
            <a:ext cx="2401363" cy="923330"/>
          </a:xfrm>
          <a:prstGeom prst="rect">
            <a:avLst/>
          </a:prstGeom>
          <a:noFill/>
        </p:spPr>
        <p:txBody>
          <a:bodyPr wrap="none" rtlCol="0">
            <a:spAutoFit/>
          </a:bodyPr>
          <a:lstStyle/>
          <a:p>
            <a:r>
              <a:rPr lang="en-US" dirty="0">
                <a:solidFill>
                  <a:srgbClr val="00B050"/>
                </a:solidFill>
              </a:rPr>
              <a:t>Person records created:</a:t>
            </a:r>
          </a:p>
          <a:p>
            <a:pPr marL="285750" indent="-285750">
              <a:buFont typeface="Arial" panose="020B0604020202020204" pitchFamily="34" charset="0"/>
              <a:buChar char="•"/>
            </a:pPr>
            <a:r>
              <a:rPr lang="en-US" dirty="0">
                <a:solidFill>
                  <a:srgbClr val="00B050"/>
                </a:solidFill>
              </a:rPr>
              <a:t>Page 15: 4095/4244</a:t>
            </a:r>
          </a:p>
          <a:p>
            <a:pPr marL="285750" indent="-285750">
              <a:buFont typeface="Arial" panose="020B0604020202020204" pitchFamily="34" charset="0"/>
              <a:buChar char="•"/>
            </a:pPr>
            <a:r>
              <a:rPr lang="en-US" dirty="0">
                <a:solidFill>
                  <a:srgbClr val="00B050"/>
                </a:solidFill>
              </a:rPr>
              <a:t>Page 46: 4094/4244</a:t>
            </a:r>
          </a:p>
        </p:txBody>
      </p:sp>
      <p:grpSp>
        <p:nvGrpSpPr>
          <p:cNvPr id="16" name="Group 15">
            <a:extLst>
              <a:ext uri="{FF2B5EF4-FFF2-40B4-BE49-F238E27FC236}">
                <a16:creationId xmlns:a16="http://schemas.microsoft.com/office/drawing/2014/main" id="{588B5206-AF6D-4020-A5D5-C3BF3AA1AE39}"/>
              </a:ext>
            </a:extLst>
          </p:cNvPr>
          <p:cNvGrpSpPr/>
          <p:nvPr/>
        </p:nvGrpSpPr>
        <p:grpSpPr>
          <a:xfrm>
            <a:off x="2462645" y="1309322"/>
            <a:ext cx="4982437" cy="5548838"/>
            <a:chOff x="2462645" y="1236585"/>
            <a:chExt cx="4982437" cy="5548838"/>
          </a:xfrm>
        </p:grpSpPr>
        <p:grpSp>
          <p:nvGrpSpPr>
            <p:cNvPr id="8" name="Group 7">
              <a:extLst>
                <a:ext uri="{FF2B5EF4-FFF2-40B4-BE49-F238E27FC236}">
                  <a16:creationId xmlns:a16="http://schemas.microsoft.com/office/drawing/2014/main" id="{53FC0E7F-87AA-45D6-894A-D2E682943A24}"/>
                </a:ext>
              </a:extLst>
            </p:cNvPr>
            <p:cNvGrpSpPr/>
            <p:nvPr/>
          </p:nvGrpSpPr>
          <p:grpSpPr>
            <a:xfrm>
              <a:off x="2462645" y="1548244"/>
              <a:ext cx="4982437" cy="5237179"/>
              <a:chOff x="1724891" y="1350818"/>
              <a:chExt cx="5304559" cy="5434606"/>
            </a:xfrm>
          </p:grpSpPr>
          <p:pic>
            <p:nvPicPr>
              <p:cNvPr id="4" name="Picture 3">
                <a:extLst>
                  <a:ext uri="{FF2B5EF4-FFF2-40B4-BE49-F238E27FC236}">
                    <a16:creationId xmlns:a16="http://schemas.microsoft.com/office/drawing/2014/main" id="{1A01DD77-2B45-4168-88A4-87685D0D4697}"/>
                  </a:ext>
                </a:extLst>
              </p:cNvPr>
              <p:cNvPicPr>
                <a:picLocks noChangeAspect="1"/>
              </p:cNvPicPr>
              <p:nvPr/>
            </p:nvPicPr>
            <p:blipFill>
              <a:blip r:embed="rId3"/>
              <a:stretch>
                <a:fillRect/>
              </a:stretch>
            </p:blipFill>
            <p:spPr>
              <a:xfrm>
                <a:off x="1724891" y="1355629"/>
                <a:ext cx="3806691" cy="5423025"/>
              </a:xfrm>
              <a:prstGeom prst="rect">
                <a:avLst/>
              </a:prstGeom>
              <a:ln>
                <a:solidFill>
                  <a:schemeClr val="tx1"/>
                </a:solidFill>
              </a:ln>
            </p:spPr>
          </p:pic>
          <p:pic>
            <p:nvPicPr>
              <p:cNvPr id="6" name="Picture 5">
                <a:extLst>
                  <a:ext uri="{FF2B5EF4-FFF2-40B4-BE49-F238E27FC236}">
                    <a16:creationId xmlns:a16="http://schemas.microsoft.com/office/drawing/2014/main" id="{C31E02F1-799D-4651-A473-3A01EA792D2B}"/>
                  </a:ext>
                </a:extLst>
              </p:cNvPr>
              <p:cNvPicPr>
                <a:picLocks noChangeAspect="1"/>
              </p:cNvPicPr>
              <p:nvPr/>
            </p:nvPicPr>
            <p:blipFill>
              <a:blip r:embed="rId4"/>
              <a:stretch>
                <a:fillRect/>
              </a:stretch>
            </p:blipFill>
            <p:spPr>
              <a:xfrm>
                <a:off x="5472386" y="1350818"/>
                <a:ext cx="1557064" cy="5434606"/>
              </a:xfrm>
              <a:prstGeom prst="rect">
                <a:avLst/>
              </a:prstGeom>
              <a:ln>
                <a:solidFill>
                  <a:schemeClr val="tx1"/>
                </a:solidFill>
              </a:ln>
            </p:spPr>
          </p:pic>
        </p:grpSp>
        <p:pic>
          <p:nvPicPr>
            <p:cNvPr id="13" name="Picture 12">
              <a:extLst>
                <a:ext uri="{FF2B5EF4-FFF2-40B4-BE49-F238E27FC236}">
                  <a16:creationId xmlns:a16="http://schemas.microsoft.com/office/drawing/2014/main" id="{0AC939D5-E2A4-4A93-9238-D628B43C5A89}"/>
                </a:ext>
              </a:extLst>
            </p:cNvPr>
            <p:cNvPicPr>
              <a:picLocks noChangeAspect="1"/>
            </p:cNvPicPr>
            <p:nvPr/>
          </p:nvPicPr>
          <p:blipFill>
            <a:blip r:embed="rId5"/>
            <a:stretch>
              <a:fillRect/>
            </a:stretch>
          </p:blipFill>
          <p:spPr>
            <a:xfrm>
              <a:off x="4594514" y="1237587"/>
              <a:ext cx="1390650" cy="306761"/>
            </a:xfrm>
            <a:prstGeom prst="rect">
              <a:avLst/>
            </a:prstGeom>
            <a:ln>
              <a:solidFill>
                <a:schemeClr val="tx1"/>
              </a:solidFill>
            </a:ln>
          </p:spPr>
        </p:pic>
        <p:pic>
          <p:nvPicPr>
            <p:cNvPr id="15" name="Picture 14">
              <a:extLst>
                <a:ext uri="{FF2B5EF4-FFF2-40B4-BE49-F238E27FC236}">
                  <a16:creationId xmlns:a16="http://schemas.microsoft.com/office/drawing/2014/main" id="{C73B1740-1967-4C03-BC36-76397D89A2A0}"/>
                </a:ext>
              </a:extLst>
            </p:cNvPr>
            <p:cNvPicPr>
              <a:picLocks noChangeAspect="1"/>
            </p:cNvPicPr>
            <p:nvPr/>
          </p:nvPicPr>
          <p:blipFill>
            <a:blip r:embed="rId6"/>
            <a:stretch>
              <a:fillRect/>
            </a:stretch>
          </p:blipFill>
          <p:spPr>
            <a:xfrm>
              <a:off x="5976505" y="1236585"/>
              <a:ext cx="1452995" cy="313391"/>
            </a:xfrm>
            <a:prstGeom prst="rect">
              <a:avLst/>
            </a:prstGeom>
            <a:ln>
              <a:solidFill>
                <a:schemeClr val="tx1"/>
              </a:solidFill>
            </a:ln>
          </p:spPr>
        </p:pic>
      </p:grpSp>
    </p:spTree>
    <p:extLst>
      <p:ext uri="{BB962C8B-B14F-4D97-AF65-F5344CB8AC3E}">
        <p14:creationId xmlns:p14="http://schemas.microsoft.com/office/powerpoint/2010/main" val="2210746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A1E98-6776-4A62-90EB-673427DEC182}"/>
              </a:ext>
            </a:extLst>
          </p:cNvPr>
          <p:cNvSpPr>
            <a:spLocks noGrp="1"/>
          </p:cNvSpPr>
          <p:nvPr>
            <p:ph type="title"/>
          </p:nvPr>
        </p:nvSpPr>
        <p:spPr/>
        <p:txBody>
          <a:bodyPr/>
          <a:lstStyle/>
          <a:p>
            <a:r>
              <a:rPr lang="en-US" dirty="0"/>
              <a:t>Ontology-Based-Information Curation</a:t>
            </a:r>
          </a:p>
        </p:txBody>
      </p:sp>
      <p:pic>
        <p:nvPicPr>
          <p:cNvPr id="4" name="Picture 3">
            <a:extLst>
              <a:ext uri="{FF2B5EF4-FFF2-40B4-BE49-F238E27FC236}">
                <a16:creationId xmlns:a16="http://schemas.microsoft.com/office/drawing/2014/main" id="{368B58B3-DE73-4F78-A585-96672B8E3A04}"/>
              </a:ext>
            </a:extLst>
          </p:cNvPr>
          <p:cNvPicPr>
            <a:picLocks noChangeAspect="1"/>
          </p:cNvPicPr>
          <p:nvPr/>
        </p:nvPicPr>
        <p:blipFill>
          <a:blip r:embed="rId3"/>
          <a:stretch>
            <a:fillRect/>
          </a:stretch>
        </p:blipFill>
        <p:spPr>
          <a:xfrm>
            <a:off x="3755448" y="2248333"/>
            <a:ext cx="4286250" cy="2943225"/>
          </a:xfrm>
          <a:prstGeom prst="rect">
            <a:avLst/>
          </a:prstGeom>
        </p:spPr>
      </p:pic>
      <p:sp>
        <p:nvSpPr>
          <p:cNvPr id="3" name="Oval 2">
            <a:extLst>
              <a:ext uri="{FF2B5EF4-FFF2-40B4-BE49-F238E27FC236}">
                <a16:creationId xmlns:a16="http://schemas.microsoft.com/office/drawing/2014/main" id="{2DF24947-82CF-476C-A20C-04E11934D891}"/>
              </a:ext>
            </a:extLst>
          </p:cNvPr>
          <p:cNvSpPr/>
          <p:nvPr/>
        </p:nvSpPr>
        <p:spPr>
          <a:xfrm>
            <a:off x="3657600" y="4197926"/>
            <a:ext cx="1620982" cy="43641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noFill/>
            </a:endParaRPr>
          </a:p>
        </p:txBody>
      </p:sp>
      <p:sp>
        <p:nvSpPr>
          <p:cNvPr id="5" name="Oval 4">
            <a:extLst>
              <a:ext uri="{FF2B5EF4-FFF2-40B4-BE49-F238E27FC236}">
                <a16:creationId xmlns:a16="http://schemas.microsoft.com/office/drawing/2014/main" id="{5845C5D0-CC31-47D6-A363-C0786AC1C62E}"/>
              </a:ext>
            </a:extLst>
          </p:cNvPr>
          <p:cNvSpPr/>
          <p:nvPr/>
        </p:nvSpPr>
        <p:spPr>
          <a:xfrm>
            <a:off x="3688774" y="4686300"/>
            <a:ext cx="1579418" cy="4156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noFill/>
            </a:endParaRPr>
          </a:p>
        </p:txBody>
      </p:sp>
      <p:sp>
        <p:nvSpPr>
          <p:cNvPr id="6" name="Oval 5">
            <a:extLst>
              <a:ext uri="{FF2B5EF4-FFF2-40B4-BE49-F238E27FC236}">
                <a16:creationId xmlns:a16="http://schemas.microsoft.com/office/drawing/2014/main" id="{5EF2B51C-8ED3-48A1-8F14-532880163AD7}"/>
              </a:ext>
            </a:extLst>
          </p:cNvPr>
          <p:cNvSpPr/>
          <p:nvPr/>
        </p:nvSpPr>
        <p:spPr>
          <a:xfrm>
            <a:off x="7190508" y="3747655"/>
            <a:ext cx="758537" cy="4156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noFill/>
            </a:endParaRPr>
          </a:p>
        </p:txBody>
      </p:sp>
    </p:spTree>
    <p:extLst>
      <p:ext uri="{BB962C8B-B14F-4D97-AF65-F5344CB8AC3E}">
        <p14:creationId xmlns:p14="http://schemas.microsoft.com/office/powerpoint/2010/main" val="1704567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76CB6-00CD-44F2-B4E5-3C38B9DB912D}"/>
              </a:ext>
            </a:extLst>
          </p:cNvPr>
          <p:cNvSpPr>
            <a:spLocks noGrp="1"/>
          </p:cNvSpPr>
          <p:nvPr>
            <p:ph type="title"/>
          </p:nvPr>
        </p:nvSpPr>
        <p:spPr/>
        <p:txBody>
          <a:bodyPr/>
          <a:lstStyle/>
          <a:p>
            <a:r>
              <a:rPr lang="en-US" dirty="0"/>
              <a:t>Conclusion for</a:t>
            </a:r>
            <a:br>
              <a:rPr lang="en-US" dirty="0"/>
            </a:br>
            <a:r>
              <a:rPr lang="en-US" dirty="0"/>
              <a:t>Ontology-based Information Curation</a:t>
            </a:r>
          </a:p>
        </p:txBody>
      </p:sp>
      <p:sp>
        <p:nvSpPr>
          <p:cNvPr id="3" name="Content Placeholder 2">
            <a:extLst>
              <a:ext uri="{FF2B5EF4-FFF2-40B4-BE49-F238E27FC236}">
                <a16:creationId xmlns:a16="http://schemas.microsoft.com/office/drawing/2014/main" id="{00DAB612-CA55-4DB1-96E0-5A403C74D654}"/>
              </a:ext>
            </a:extLst>
          </p:cNvPr>
          <p:cNvSpPr>
            <a:spLocks noGrp="1"/>
          </p:cNvSpPr>
          <p:nvPr>
            <p:ph idx="1"/>
          </p:nvPr>
        </p:nvSpPr>
        <p:spPr/>
        <p:txBody>
          <a:bodyPr>
            <a:normAutofit/>
          </a:bodyPr>
          <a:lstStyle/>
          <a:p>
            <a:r>
              <a:rPr lang="en-US" dirty="0"/>
              <a:t>… dates, names, and places standardized</a:t>
            </a:r>
          </a:p>
          <a:p>
            <a:r>
              <a:rPr lang="en-US" dirty="0"/>
              <a:t>… inference</a:t>
            </a:r>
          </a:p>
          <a:p>
            <a:r>
              <a:rPr lang="en-US" dirty="0"/>
              <a:t>… persona record merge</a:t>
            </a:r>
          </a:p>
          <a:p>
            <a:pPr lvl="1"/>
            <a:r>
              <a:rPr lang="en-US" dirty="0"/>
              <a:t>… defective</a:t>
            </a:r>
          </a:p>
          <a:p>
            <a:pPr lvl="1"/>
            <a:r>
              <a:rPr lang="en-US" dirty="0"/>
              <a:t>… contradictory and thus unmergeable</a:t>
            </a:r>
          </a:p>
          <a:p>
            <a:pPr lvl="1"/>
            <a:r>
              <a:rPr lang="en-US" dirty="0"/>
              <a:t>… probabilistically unmergeable</a:t>
            </a:r>
          </a:p>
          <a:p>
            <a:pPr lvl="1"/>
            <a:r>
              <a:rPr lang="en-US" dirty="0"/>
              <a:t>… unconfident</a:t>
            </a:r>
          </a:p>
          <a:p>
            <a:r>
              <a:rPr lang="en-US" dirty="0"/>
              <a:t>… organized into intergenerational family trees</a:t>
            </a:r>
          </a:p>
        </p:txBody>
      </p:sp>
    </p:spTree>
    <p:extLst>
      <p:ext uri="{BB962C8B-B14F-4D97-AF65-F5344CB8AC3E}">
        <p14:creationId xmlns:p14="http://schemas.microsoft.com/office/powerpoint/2010/main" val="4169066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4F784-7661-45DB-AECD-8A7D0D26DC28}"/>
              </a:ext>
            </a:extLst>
          </p:cNvPr>
          <p:cNvSpPr>
            <a:spLocks noGrp="1"/>
          </p:cNvSpPr>
          <p:nvPr>
            <p:ph type="title"/>
          </p:nvPr>
        </p:nvSpPr>
        <p:spPr/>
        <p:txBody>
          <a:bodyPr/>
          <a:lstStyle/>
          <a:p>
            <a:r>
              <a:rPr lang="en-US" sz="4400" dirty="0"/>
              <a:t>Adding Compiled Genealogies to the FamilySearch-Tree</a:t>
            </a:r>
            <a:endParaRPr lang="en-US" dirty="0"/>
          </a:p>
        </p:txBody>
      </p:sp>
    </p:spTree>
    <p:extLst>
      <p:ext uri="{BB962C8B-B14F-4D97-AF65-F5344CB8AC3E}">
        <p14:creationId xmlns:p14="http://schemas.microsoft.com/office/powerpoint/2010/main" val="220110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6741-55D8-4E76-92C7-19F98E2D808F}"/>
              </a:ext>
            </a:extLst>
          </p:cNvPr>
          <p:cNvSpPr>
            <a:spLocks noGrp="1"/>
          </p:cNvSpPr>
          <p:nvPr>
            <p:ph type="title"/>
          </p:nvPr>
        </p:nvSpPr>
        <p:spPr/>
        <p:txBody>
          <a:bodyPr/>
          <a:lstStyle/>
          <a:p>
            <a:r>
              <a:rPr lang="en-US" dirty="0"/>
              <a:t>Input for Information Extraction</a:t>
            </a:r>
          </a:p>
        </p:txBody>
      </p:sp>
      <p:pic>
        <p:nvPicPr>
          <p:cNvPr id="4" name="Picture 3">
            <a:extLst>
              <a:ext uri="{FF2B5EF4-FFF2-40B4-BE49-F238E27FC236}">
                <a16:creationId xmlns:a16="http://schemas.microsoft.com/office/drawing/2014/main" id="{94F21EC5-9387-4C73-BA36-7E22301CBA28}"/>
              </a:ext>
            </a:extLst>
          </p:cNvPr>
          <p:cNvPicPr>
            <a:picLocks noChangeAspect="1"/>
          </p:cNvPicPr>
          <p:nvPr/>
        </p:nvPicPr>
        <p:blipFill>
          <a:blip r:embed="rId3"/>
          <a:stretch>
            <a:fillRect/>
          </a:stretch>
        </p:blipFill>
        <p:spPr>
          <a:xfrm>
            <a:off x="1157027" y="1568918"/>
            <a:ext cx="3565056" cy="5115827"/>
          </a:xfrm>
          <a:prstGeom prst="rect">
            <a:avLst/>
          </a:prstGeom>
          <a:ln w="19050">
            <a:solidFill>
              <a:schemeClr val="tx1"/>
            </a:solidFill>
          </a:ln>
        </p:spPr>
      </p:pic>
      <p:pic>
        <p:nvPicPr>
          <p:cNvPr id="6" name="Picture 5">
            <a:extLst>
              <a:ext uri="{FF2B5EF4-FFF2-40B4-BE49-F238E27FC236}">
                <a16:creationId xmlns:a16="http://schemas.microsoft.com/office/drawing/2014/main" id="{C0F06CA5-3E1D-4130-83AB-1EC85341E9BF}"/>
              </a:ext>
            </a:extLst>
          </p:cNvPr>
          <p:cNvPicPr>
            <a:picLocks noChangeAspect="1"/>
          </p:cNvPicPr>
          <p:nvPr/>
        </p:nvPicPr>
        <p:blipFill>
          <a:blip r:embed="rId4"/>
          <a:stretch>
            <a:fillRect/>
          </a:stretch>
        </p:blipFill>
        <p:spPr>
          <a:xfrm>
            <a:off x="2714825" y="2289710"/>
            <a:ext cx="8629650" cy="2990850"/>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98E71E72-1005-4A49-AD28-CE469C293CB1}"/>
              </a:ext>
            </a:extLst>
          </p:cNvPr>
          <p:cNvCxnSpPr/>
          <p:nvPr/>
        </p:nvCxnSpPr>
        <p:spPr>
          <a:xfrm flipV="1">
            <a:off x="1337912" y="2387065"/>
            <a:ext cx="1424539" cy="86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25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815C-5974-4EF4-AF21-492CE226BFBD}"/>
              </a:ext>
            </a:extLst>
          </p:cNvPr>
          <p:cNvSpPr>
            <a:spLocks noGrp="1"/>
          </p:cNvSpPr>
          <p:nvPr>
            <p:ph type="title"/>
          </p:nvPr>
        </p:nvSpPr>
        <p:spPr>
          <a:xfrm>
            <a:off x="838200" y="5896"/>
            <a:ext cx="10515600" cy="1325563"/>
          </a:xfrm>
        </p:spPr>
        <p:txBody>
          <a:bodyPr/>
          <a:lstStyle/>
          <a:p>
            <a:r>
              <a:rPr lang="en-US" dirty="0"/>
              <a:t>OCR Error Correction</a:t>
            </a:r>
          </a:p>
        </p:txBody>
      </p:sp>
      <p:pic>
        <p:nvPicPr>
          <p:cNvPr id="4" name="Picture 3">
            <a:extLst>
              <a:ext uri="{FF2B5EF4-FFF2-40B4-BE49-F238E27FC236}">
                <a16:creationId xmlns:a16="http://schemas.microsoft.com/office/drawing/2014/main" id="{3060857B-0162-4774-A6A1-9688431B4406}"/>
              </a:ext>
            </a:extLst>
          </p:cNvPr>
          <p:cNvPicPr>
            <a:picLocks noChangeAspect="1"/>
          </p:cNvPicPr>
          <p:nvPr/>
        </p:nvPicPr>
        <p:blipFill>
          <a:blip r:embed="rId3"/>
          <a:stretch>
            <a:fillRect/>
          </a:stretch>
        </p:blipFill>
        <p:spPr>
          <a:xfrm>
            <a:off x="1433512" y="1950766"/>
            <a:ext cx="9324975" cy="2181225"/>
          </a:xfrm>
          <a:prstGeom prst="rect">
            <a:avLst/>
          </a:prstGeom>
          <a:ln w="38100">
            <a:solidFill>
              <a:schemeClr val="tx1"/>
            </a:solidFill>
          </a:ln>
        </p:spPr>
      </p:pic>
      <p:pic>
        <p:nvPicPr>
          <p:cNvPr id="6" name="Picture 5">
            <a:extLst>
              <a:ext uri="{FF2B5EF4-FFF2-40B4-BE49-F238E27FC236}">
                <a16:creationId xmlns:a16="http://schemas.microsoft.com/office/drawing/2014/main" id="{F458F9AD-B91A-4009-88EC-A7E6D68F401D}"/>
              </a:ext>
            </a:extLst>
          </p:cNvPr>
          <p:cNvPicPr>
            <a:picLocks noChangeAspect="1"/>
          </p:cNvPicPr>
          <p:nvPr/>
        </p:nvPicPr>
        <p:blipFill>
          <a:blip r:embed="rId4"/>
          <a:stretch>
            <a:fillRect/>
          </a:stretch>
        </p:blipFill>
        <p:spPr>
          <a:xfrm>
            <a:off x="1423987" y="4398899"/>
            <a:ext cx="9344025" cy="1181100"/>
          </a:xfrm>
          <a:prstGeom prst="rect">
            <a:avLst/>
          </a:prstGeom>
          <a:ln w="38100">
            <a:solidFill>
              <a:schemeClr val="tx1"/>
            </a:solidFill>
          </a:ln>
        </p:spPr>
      </p:pic>
      <p:sp>
        <p:nvSpPr>
          <p:cNvPr id="3" name="Rectangle 2">
            <a:extLst>
              <a:ext uri="{FF2B5EF4-FFF2-40B4-BE49-F238E27FC236}">
                <a16:creationId xmlns:a16="http://schemas.microsoft.com/office/drawing/2014/main" id="{1B2EA859-67D7-4C72-BDC4-8CE788605A1C}"/>
              </a:ext>
            </a:extLst>
          </p:cNvPr>
          <p:cNvSpPr/>
          <p:nvPr/>
        </p:nvSpPr>
        <p:spPr>
          <a:xfrm>
            <a:off x="1262270" y="4860235"/>
            <a:ext cx="2534478" cy="36774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14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B3EE-0969-4AA5-BC88-1B072F10E755}"/>
              </a:ext>
            </a:extLst>
          </p:cNvPr>
          <p:cNvSpPr>
            <a:spLocks noGrp="1"/>
          </p:cNvSpPr>
          <p:nvPr>
            <p:ph type="title"/>
          </p:nvPr>
        </p:nvSpPr>
        <p:spPr>
          <a:xfrm>
            <a:off x="838200" y="-4993"/>
            <a:ext cx="10515600" cy="1325563"/>
          </a:xfrm>
        </p:spPr>
        <p:txBody>
          <a:bodyPr/>
          <a:lstStyle/>
          <a:p>
            <a:r>
              <a:rPr lang="en-US" dirty="0"/>
              <a:t>Ontology-Based-Information Extraction</a:t>
            </a:r>
          </a:p>
        </p:txBody>
      </p:sp>
      <p:pic>
        <p:nvPicPr>
          <p:cNvPr id="6" name="Picture 5">
            <a:extLst>
              <a:ext uri="{FF2B5EF4-FFF2-40B4-BE49-F238E27FC236}">
                <a16:creationId xmlns:a16="http://schemas.microsoft.com/office/drawing/2014/main" id="{C9B00E39-E104-41AA-B7C8-ACAC76324D6E}"/>
              </a:ext>
            </a:extLst>
          </p:cNvPr>
          <p:cNvPicPr>
            <a:picLocks noChangeAspect="1"/>
          </p:cNvPicPr>
          <p:nvPr/>
        </p:nvPicPr>
        <p:blipFill>
          <a:blip r:embed="rId3"/>
          <a:stretch>
            <a:fillRect/>
          </a:stretch>
        </p:blipFill>
        <p:spPr>
          <a:xfrm>
            <a:off x="3185867" y="2202439"/>
            <a:ext cx="7600950" cy="3590925"/>
          </a:xfrm>
          <a:prstGeom prst="rect">
            <a:avLst/>
          </a:prstGeom>
        </p:spPr>
      </p:pic>
      <p:sp>
        <p:nvSpPr>
          <p:cNvPr id="7" name="TextBox 6">
            <a:extLst>
              <a:ext uri="{FF2B5EF4-FFF2-40B4-BE49-F238E27FC236}">
                <a16:creationId xmlns:a16="http://schemas.microsoft.com/office/drawing/2014/main" id="{948028EF-EDC5-4A8A-84C2-50B1C7791EA3}"/>
              </a:ext>
            </a:extLst>
          </p:cNvPr>
          <p:cNvSpPr txBox="1"/>
          <p:nvPr/>
        </p:nvSpPr>
        <p:spPr>
          <a:xfrm>
            <a:off x="1425556" y="1209262"/>
            <a:ext cx="9405524" cy="923330"/>
          </a:xfrm>
          <a:prstGeom prst="rect">
            <a:avLst/>
          </a:prstGeom>
          <a:noFill/>
        </p:spPr>
        <p:txBody>
          <a:bodyPr wrap="none" rtlCol="0">
            <a:spAutoFit/>
          </a:bodyPr>
          <a:lstStyle/>
          <a:p>
            <a:r>
              <a:rPr lang="en-US" dirty="0"/>
              <a:t>Predicates for a </a:t>
            </a:r>
            <a:r>
              <a:rPr lang="en-US" dirty="0" err="1"/>
              <a:t>Datalog</a:t>
            </a:r>
            <a:r>
              <a:rPr lang="en-US" dirty="0"/>
              <a:t>-like reasoner:</a:t>
            </a:r>
          </a:p>
          <a:p>
            <a:r>
              <a:rPr lang="en-US" dirty="0"/>
              <a:t>    Person(x) was christened on </a:t>
            </a:r>
            <a:r>
              <a:rPr lang="en-US" dirty="0" err="1"/>
              <a:t>ChristeningDate</a:t>
            </a:r>
            <a:r>
              <a:rPr lang="en-US" dirty="0"/>
              <a:t>(y)</a:t>
            </a:r>
          </a:p>
          <a:p>
            <a:r>
              <a:rPr lang="en-US" dirty="0"/>
              <a:t>    Person(x) and Spouse(y) had marriage event on </a:t>
            </a:r>
            <a:r>
              <a:rPr lang="en-US" dirty="0" err="1"/>
              <a:t>MarriageEventDate</a:t>
            </a:r>
            <a:r>
              <a:rPr lang="en-US" dirty="0"/>
              <a:t>(z) at </a:t>
            </a:r>
            <a:r>
              <a:rPr lang="en-US" dirty="0" err="1"/>
              <a:t>MarriageEventPlace</a:t>
            </a:r>
            <a:r>
              <a:rPr lang="en-US" dirty="0"/>
              <a:t>(w)</a:t>
            </a:r>
          </a:p>
        </p:txBody>
      </p:sp>
      <p:sp>
        <p:nvSpPr>
          <p:cNvPr id="8" name="TextBox 7">
            <a:extLst>
              <a:ext uri="{FF2B5EF4-FFF2-40B4-BE49-F238E27FC236}">
                <a16:creationId xmlns:a16="http://schemas.microsoft.com/office/drawing/2014/main" id="{8B1AE34F-8F8E-483B-AFBB-FA502A9EEBA1}"/>
              </a:ext>
            </a:extLst>
          </p:cNvPr>
          <p:cNvSpPr txBox="1"/>
          <p:nvPr/>
        </p:nvSpPr>
        <p:spPr>
          <a:xfrm>
            <a:off x="9400526" y="2568556"/>
            <a:ext cx="2158683" cy="1477328"/>
          </a:xfrm>
          <a:prstGeom prst="rect">
            <a:avLst/>
          </a:prstGeom>
          <a:noFill/>
        </p:spPr>
        <p:txBody>
          <a:bodyPr wrap="square" rtlCol="0">
            <a:spAutoFit/>
          </a:bodyPr>
          <a:lstStyle/>
          <a:p>
            <a:r>
              <a:rPr lang="en-US" dirty="0"/>
              <a:t>Data Frame:</a:t>
            </a:r>
          </a:p>
          <a:p>
            <a:pPr marL="285750" indent="-285750">
              <a:buFont typeface="Arial" panose="020B0604020202020204" pitchFamily="34" charset="0"/>
              <a:buChar char="•"/>
            </a:pPr>
            <a:r>
              <a:rPr lang="en-US" dirty="0"/>
              <a:t>Entity Recognizer</a:t>
            </a:r>
          </a:p>
          <a:p>
            <a:pPr marL="285750" indent="-285750">
              <a:buFont typeface="Arial" panose="020B0604020202020204" pitchFamily="34" charset="0"/>
              <a:buChar char="•"/>
            </a:pPr>
            <a:r>
              <a:rPr lang="en-US" dirty="0"/>
              <a:t>Operations</a:t>
            </a:r>
          </a:p>
          <a:p>
            <a:pPr marL="285750" indent="-285750">
              <a:buFont typeface="Arial" panose="020B0604020202020204" pitchFamily="34" charset="0"/>
              <a:buChar char="•"/>
            </a:pPr>
            <a:r>
              <a:rPr lang="en-US" dirty="0"/>
              <a:t>Standardizer</a:t>
            </a:r>
          </a:p>
          <a:p>
            <a:pPr marL="285750" indent="-285750">
              <a:buFont typeface="Arial" panose="020B0604020202020204" pitchFamily="34" charset="0"/>
              <a:buChar char="•"/>
            </a:pPr>
            <a:r>
              <a:rPr lang="en-US" dirty="0"/>
              <a:t>…</a:t>
            </a:r>
          </a:p>
        </p:txBody>
      </p:sp>
      <p:sp>
        <p:nvSpPr>
          <p:cNvPr id="3" name="TextBox 2">
            <a:extLst>
              <a:ext uri="{FF2B5EF4-FFF2-40B4-BE49-F238E27FC236}">
                <a16:creationId xmlns:a16="http://schemas.microsoft.com/office/drawing/2014/main" id="{D63AE89A-3971-4BDF-839F-2A0B6F313330}"/>
              </a:ext>
            </a:extLst>
          </p:cNvPr>
          <p:cNvSpPr txBox="1"/>
          <p:nvPr/>
        </p:nvSpPr>
        <p:spPr>
          <a:xfrm>
            <a:off x="1077685" y="5858468"/>
            <a:ext cx="10653173" cy="923330"/>
          </a:xfrm>
          <a:prstGeom prst="rect">
            <a:avLst/>
          </a:prstGeom>
          <a:noFill/>
        </p:spPr>
        <p:txBody>
          <a:bodyPr wrap="none" rtlCol="0">
            <a:spAutoFit/>
          </a:bodyPr>
          <a:lstStyle/>
          <a:p>
            <a:r>
              <a:rPr lang="en-US" dirty="0"/>
              <a:t>Participation Constraints: Each Child has 2 parents; every Person has one and only one </a:t>
            </a:r>
            <a:r>
              <a:rPr lang="en-US" dirty="0" err="1"/>
              <a:t>BirthDate</a:t>
            </a:r>
            <a:r>
              <a:rPr lang="en-US" dirty="0"/>
              <a:t>; … </a:t>
            </a:r>
          </a:p>
          <a:p>
            <a:r>
              <a:rPr lang="en-US" dirty="0"/>
              <a:t>General Constraints: A Person cannot die before being born; A mother(x) giving birth at age(y) has probability(z)</a:t>
            </a:r>
          </a:p>
          <a:p>
            <a:r>
              <a:rPr lang="en-US" dirty="0"/>
              <a:t>Generalization/Specialization Constraints: Child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a:t>Person, Spouse</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a:t> Person</a:t>
            </a:r>
          </a:p>
        </p:txBody>
      </p:sp>
      <p:sp>
        <p:nvSpPr>
          <p:cNvPr id="4" name="TextBox 3">
            <a:extLst>
              <a:ext uri="{FF2B5EF4-FFF2-40B4-BE49-F238E27FC236}">
                <a16:creationId xmlns:a16="http://schemas.microsoft.com/office/drawing/2014/main" id="{16BCF840-F799-49E6-A93B-6E1DA907DCE9}"/>
              </a:ext>
            </a:extLst>
          </p:cNvPr>
          <p:cNvSpPr txBox="1"/>
          <p:nvPr/>
        </p:nvSpPr>
        <p:spPr>
          <a:xfrm>
            <a:off x="346450" y="2690189"/>
            <a:ext cx="2634342" cy="646331"/>
          </a:xfrm>
          <a:prstGeom prst="rect">
            <a:avLst/>
          </a:prstGeom>
          <a:noFill/>
        </p:spPr>
        <p:txBody>
          <a:bodyPr wrap="square" rtlCol="0">
            <a:spAutoFit/>
          </a:bodyPr>
          <a:lstStyle/>
          <a:p>
            <a:r>
              <a:rPr lang="en-US" dirty="0"/>
              <a:t>Ontological Commitment:</a:t>
            </a:r>
          </a:p>
          <a:p>
            <a:r>
              <a:rPr lang="en-US" dirty="0"/>
              <a:t>Name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Person</a:t>
            </a:r>
            <a:endParaRPr lang="en-US" dirty="0"/>
          </a:p>
        </p:txBody>
      </p:sp>
      <p:sp>
        <p:nvSpPr>
          <p:cNvPr id="9" name="TextBox 8">
            <a:extLst>
              <a:ext uri="{FF2B5EF4-FFF2-40B4-BE49-F238E27FC236}">
                <a16:creationId xmlns:a16="http://schemas.microsoft.com/office/drawing/2014/main" id="{7F977A4B-9C5E-4799-8AD4-EAC23D87B9C9}"/>
              </a:ext>
            </a:extLst>
          </p:cNvPr>
          <p:cNvSpPr txBox="1"/>
          <p:nvPr/>
        </p:nvSpPr>
        <p:spPr>
          <a:xfrm>
            <a:off x="8937171" y="5024148"/>
            <a:ext cx="2351315" cy="646331"/>
          </a:xfrm>
          <a:prstGeom prst="rect">
            <a:avLst/>
          </a:prstGeom>
          <a:noFill/>
        </p:spPr>
        <p:txBody>
          <a:bodyPr wrap="square">
            <a:spAutoFit/>
          </a:bodyPr>
          <a:lstStyle/>
          <a:p>
            <a:r>
              <a:rPr lang="en-US" dirty="0">
                <a:solidFill>
                  <a:srgbClr val="00B050"/>
                </a:solidFill>
              </a:rPr>
              <a:t>The ontology restricts document authors!</a:t>
            </a:r>
          </a:p>
        </p:txBody>
      </p:sp>
      <p:sp>
        <p:nvSpPr>
          <p:cNvPr id="10" name="TextBox 9">
            <a:extLst>
              <a:ext uri="{FF2B5EF4-FFF2-40B4-BE49-F238E27FC236}">
                <a16:creationId xmlns:a16="http://schemas.microsoft.com/office/drawing/2014/main" id="{8EE6D004-C053-4847-9DE8-FED1C8065309}"/>
              </a:ext>
            </a:extLst>
          </p:cNvPr>
          <p:cNvSpPr txBox="1"/>
          <p:nvPr/>
        </p:nvSpPr>
        <p:spPr>
          <a:xfrm>
            <a:off x="315687" y="5041504"/>
            <a:ext cx="2427514" cy="646331"/>
          </a:xfrm>
          <a:prstGeom prst="rect">
            <a:avLst/>
          </a:prstGeom>
          <a:noFill/>
        </p:spPr>
        <p:txBody>
          <a:bodyPr wrap="square" rtlCol="0">
            <a:spAutoFit/>
          </a:bodyPr>
          <a:lstStyle/>
          <a:p>
            <a:r>
              <a:rPr lang="en-US" dirty="0">
                <a:solidFill>
                  <a:srgbClr val="00B050"/>
                </a:solidFill>
              </a:rPr>
              <a:t>The ontology is language independent!</a:t>
            </a:r>
          </a:p>
        </p:txBody>
      </p:sp>
    </p:spTree>
    <p:extLst>
      <p:ext uri="{BB962C8B-B14F-4D97-AF65-F5344CB8AC3E}">
        <p14:creationId xmlns:p14="http://schemas.microsoft.com/office/powerpoint/2010/main" val="209802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A250-A0AA-4BE2-92F0-34BE57ED6BEE}"/>
              </a:ext>
            </a:extLst>
          </p:cNvPr>
          <p:cNvSpPr>
            <a:spLocks noGrp="1"/>
          </p:cNvSpPr>
          <p:nvPr>
            <p:ph type="title"/>
          </p:nvPr>
        </p:nvSpPr>
        <p:spPr>
          <a:xfrm>
            <a:off x="838200" y="-4991"/>
            <a:ext cx="10515600" cy="1325563"/>
          </a:xfrm>
        </p:spPr>
        <p:txBody>
          <a:bodyPr/>
          <a:lstStyle/>
          <a:p>
            <a:r>
              <a:rPr lang="en-US" dirty="0"/>
              <a:t>Objective: Populate Conceptual Model</a:t>
            </a:r>
          </a:p>
        </p:txBody>
      </p:sp>
      <p:pic>
        <p:nvPicPr>
          <p:cNvPr id="6" name="Picture 5">
            <a:extLst>
              <a:ext uri="{FF2B5EF4-FFF2-40B4-BE49-F238E27FC236}">
                <a16:creationId xmlns:a16="http://schemas.microsoft.com/office/drawing/2014/main" id="{637AC474-886F-4F3D-80E9-7FB7F5224852}"/>
              </a:ext>
            </a:extLst>
          </p:cNvPr>
          <p:cNvPicPr>
            <a:picLocks noChangeAspect="1"/>
          </p:cNvPicPr>
          <p:nvPr/>
        </p:nvPicPr>
        <p:blipFill>
          <a:blip r:embed="rId3"/>
          <a:stretch>
            <a:fillRect/>
          </a:stretch>
        </p:blipFill>
        <p:spPr>
          <a:xfrm>
            <a:off x="624490" y="1262742"/>
            <a:ext cx="1975557" cy="5236029"/>
          </a:xfrm>
          <a:prstGeom prst="rect">
            <a:avLst/>
          </a:prstGeom>
        </p:spPr>
      </p:pic>
      <p:pic>
        <p:nvPicPr>
          <p:cNvPr id="10" name="Picture 9">
            <a:extLst>
              <a:ext uri="{FF2B5EF4-FFF2-40B4-BE49-F238E27FC236}">
                <a16:creationId xmlns:a16="http://schemas.microsoft.com/office/drawing/2014/main" id="{0F3FC45B-FD61-4943-A89B-9338C704BE76}"/>
              </a:ext>
            </a:extLst>
          </p:cNvPr>
          <p:cNvPicPr>
            <a:picLocks noChangeAspect="1"/>
          </p:cNvPicPr>
          <p:nvPr/>
        </p:nvPicPr>
        <p:blipFill>
          <a:blip r:embed="rId4"/>
          <a:stretch>
            <a:fillRect/>
          </a:stretch>
        </p:blipFill>
        <p:spPr>
          <a:xfrm>
            <a:off x="8497660" y="3752850"/>
            <a:ext cx="3328560" cy="2800350"/>
          </a:xfrm>
          <a:prstGeom prst="rect">
            <a:avLst/>
          </a:prstGeom>
        </p:spPr>
      </p:pic>
      <p:sp>
        <p:nvSpPr>
          <p:cNvPr id="15" name="TextBox 14">
            <a:extLst>
              <a:ext uri="{FF2B5EF4-FFF2-40B4-BE49-F238E27FC236}">
                <a16:creationId xmlns:a16="http://schemas.microsoft.com/office/drawing/2014/main" id="{762501CA-9888-45C1-A383-B2407BD1DE96}"/>
              </a:ext>
            </a:extLst>
          </p:cNvPr>
          <p:cNvSpPr txBox="1"/>
          <p:nvPr/>
        </p:nvSpPr>
        <p:spPr>
          <a:xfrm>
            <a:off x="2797629" y="4783131"/>
            <a:ext cx="5486400" cy="2031325"/>
          </a:xfrm>
          <a:prstGeom prst="rect">
            <a:avLst/>
          </a:prstGeom>
          <a:noFill/>
        </p:spPr>
        <p:txBody>
          <a:bodyPr wrap="square" rtlCol="0">
            <a:spAutoFit/>
          </a:bodyPr>
          <a:lstStyle/>
          <a:p>
            <a:r>
              <a:rPr lang="en-US" dirty="0"/>
              <a:t>Person(osmx153) has Name(Hans </a:t>
            </a:r>
            <a:r>
              <a:rPr lang="en-US" dirty="0" err="1"/>
              <a:t>Böse</a:t>
            </a:r>
            <a:r>
              <a:rPr lang="en-US" dirty="0"/>
              <a:t>), was born on </a:t>
            </a:r>
            <a:r>
              <a:rPr lang="en-US" dirty="0" err="1"/>
              <a:t>BirthDate</a:t>
            </a:r>
            <a:r>
              <a:rPr lang="en-US" dirty="0"/>
              <a:t>(ca. 1674), died on </a:t>
            </a:r>
            <a:r>
              <a:rPr lang="en-US" dirty="0" err="1"/>
              <a:t>DeathDate</a:t>
            </a:r>
            <a:r>
              <a:rPr lang="en-US" dirty="0"/>
              <a:t>(10.2.1752). Hans </a:t>
            </a:r>
            <a:r>
              <a:rPr lang="en-US" dirty="0" err="1"/>
              <a:t>Böse</a:t>
            </a:r>
            <a:r>
              <a:rPr lang="en-US" dirty="0"/>
              <a:t> and </a:t>
            </a:r>
            <a:r>
              <a:rPr lang="en-US" dirty="0" err="1"/>
              <a:t>Könke</a:t>
            </a:r>
            <a:r>
              <a:rPr lang="en-US" dirty="0"/>
              <a:t> </a:t>
            </a:r>
            <a:r>
              <a:rPr lang="en-US" dirty="0" err="1"/>
              <a:t>Ütjen</a:t>
            </a:r>
            <a:r>
              <a:rPr lang="en-US" dirty="0"/>
              <a:t> had marriage event on </a:t>
            </a:r>
            <a:r>
              <a:rPr lang="en-US" dirty="0" err="1"/>
              <a:t>MarriageEventDate</a:t>
            </a:r>
            <a:r>
              <a:rPr lang="en-US" dirty="0"/>
              <a:t>(20.10.1704) at </a:t>
            </a:r>
            <a:r>
              <a:rPr lang="en-US" dirty="0" err="1"/>
              <a:t>MarriageEventPlace</a:t>
            </a:r>
            <a:r>
              <a:rPr lang="en-US" dirty="0"/>
              <a:t>(?). Hans </a:t>
            </a:r>
            <a:r>
              <a:rPr lang="en-US" dirty="0" err="1"/>
              <a:t>Böse</a:t>
            </a:r>
            <a:r>
              <a:rPr lang="en-US" dirty="0"/>
              <a:t> and Anne von </a:t>
            </a:r>
            <a:r>
              <a:rPr lang="en-US" dirty="0" err="1"/>
              <a:t>Soosten</a:t>
            </a:r>
            <a:r>
              <a:rPr lang="en-US" dirty="0"/>
              <a:t> had marriage event on 19.7.1716 at (?). </a:t>
            </a:r>
            <a:r>
              <a:rPr lang="en-US" dirty="0" err="1"/>
              <a:t>Casten</a:t>
            </a:r>
            <a:r>
              <a:rPr lang="en-US" dirty="0"/>
              <a:t> is a child of Hans </a:t>
            </a:r>
            <a:r>
              <a:rPr lang="en-US" dirty="0" err="1"/>
              <a:t>Böse</a:t>
            </a:r>
            <a:r>
              <a:rPr lang="en-US" dirty="0"/>
              <a:t>; …, Metta </a:t>
            </a:r>
            <a:r>
              <a:rPr lang="en-US" dirty="0" err="1"/>
              <a:t>Alheit</a:t>
            </a:r>
            <a:r>
              <a:rPr lang="en-US" dirty="0"/>
              <a:t> is a child of Hans </a:t>
            </a:r>
            <a:r>
              <a:rPr lang="en-US" dirty="0" err="1"/>
              <a:t>Böse</a:t>
            </a:r>
            <a:r>
              <a:rPr lang="en-US" dirty="0"/>
              <a:t>. </a:t>
            </a:r>
          </a:p>
        </p:txBody>
      </p:sp>
      <p:pic>
        <p:nvPicPr>
          <p:cNvPr id="17" name="Picture 16">
            <a:extLst>
              <a:ext uri="{FF2B5EF4-FFF2-40B4-BE49-F238E27FC236}">
                <a16:creationId xmlns:a16="http://schemas.microsoft.com/office/drawing/2014/main" id="{89A4547A-A953-437E-9F9B-D2D429AA43C8}"/>
              </a:ext>
            </a:extLst>
          </p:cNvPr>
          <p:cNvPicPr>
            <a:picLocks noChangeAspect="1"/>
          </p:cNvPicPr>
          <p:nvPr/>
        </p:nvPicPr>
        <p:blipFill>
          <a:blip r:embed="rId5"/>
          <a:stretch>
            <a:fillRect/>
          </a:stretch>
        </p:blipFill>
        <p:spPr>
          <a:xfrm>
            <a:off x="9244573" y="1164774"/>
            <a:ext cx="1786737" cy="2317296"/>
          </a:xfrm>
          <a:prstGeom prst="rect">
            <a:avLst/>
          </a:prstGeom>
        </p:spPr>
      </p:pic>
      <p:pic>
        <p:nvPicPr>
          <p:cNvPr id="21" name="Picture 20">
            <a:extLst>
              <a:ext uri="{FF2B5EF4-FFF2-40B4-BE49-F238E27FC236}">
                <a16:creationId xmlns:a16="http://schemas.microsoft.com/office/drawing/2014/main" id="{5200690B-66B2-41F5-8077-0C30C427B6C4}"/>
              </a:ext>
            </a:extLst>
          </p:cNvPr>
          <p:cNvPicPr>
            <a:picLocks noChangeAspect="1"/>
          </p:cNvPicPr>
          <p:nvPr/>
        </p:nvPicPr>
        <p:blipFill>
          <a:blip r:embed="rId6"/>
          <a:stretch>
            <a:fillRect/>
          </a:stretch>
        </p:blipFill>
        <p:spPr>
          <a:xfrm>
            <a:off x="2743199" y="1082632"/>
            <a:ext cx="5621097" cy="3641764"/>
          </a:xfrm>
          <a:prstGeom prst="rect">
            <a:avLst/>
          </a:prstGeom>
        </p:spPr>
      </p:pic>
    </p:spTree>
    <p:extLst>
      <p:ext uri="{BB962C8B-B14F-4D97-AF65-F5344CB8AC3E}">
        <p14:creationId xmlns:p14="http://schemas.microsoft.com/office/powerpoint/2010/main" val="1338881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6391</TotalTime>
  <Words>4634</Words>
  <Application>Microsoft Office PowerPoint</Application>
  <PresentationFormat>Widescreen</PresentationFormat>
  <Paragraphs>425</Paragraphs>
  <Slides>58</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 Unicode MS</vt:lpstr>
      <vt:lpstr>Arial</vt:lpstr>
      <vt:lpstr>Calibri</vt:lpstr>
      <vt:lpstr>Calibri Light</vt:lpstr>
      <vt:lpstr>Office Theme</vt:lpstr>
      <vt:lpstr>Books: Information Extraction &amp; Curation</vt:lpstr>
      <vt:lpstr>Big Picture Overview</vt:lpstr>
      <vt:lpstr>Page Cleaning</vt:lpstr>
      <vt:lpstr>OCR Error Correction</vt:lpstr>
      <vt:lpstr>Input File Generation</vt:lpstr>
      <vt:lpstr>Input for Information Extraction</vt:lpstr>
      <vt:lpstr>OCR Error Correction</vt:lpstr>
      <vt:lpstr>Ontology-Based-Information Extraction</vt:lpstr>
      <vt:lpstr>Objective: Populate Conceptual Model</vt:lpstr>
      <vt:lpstr>Extraction: Semi-structured Layout Requirements</vt:lpstr>
      <vt:lpstr>Record Segmentation</vt:lpstr>
      <vt:lpstr>Record Segmentation</vt:lpstr>
      <vt:lpstr>Record Segmentation</vt:lpstr>
      <vt:lpstr>Record Segmentation</vt:lpstr>
      <vt:lpstr>Record Segmentation</vt:lpstr>
      <vt:lpstr>Record Merge</vt:lpstr>
      <vt:lpstr>Record Compilation</vt:lpstr>
      <vt:lpstr>GreenQQ</vt:lpstr>
      <vt:lpstr>PersonInputSpecs</vt:lpstr>
      <vt:lpstr>Template/Text Matching</vt:lpstr>
      <vt:lpstr>Lexical Analysis Output (rewrite of the book)</vt:lpstr>
      <vt:lpstr>Person Parser</vt:lpstr>
      <vt:lpstr>Person Parser</vt:lpstr>
      <vt:lpstr>Person Parser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Individual Parser</vt:lpstr>
      <vt:lpstr>Individual Parser Results</vt:lpstr>
      <vt:lpstr>Reference ID Resolution</vt:lpstr>
      <vt:lpstr>Reference ID Resolution</vt:lpstr>
      <vt:lpstr>Record Merge</vt:lpstr>
      <vt:lpstr>Record Merge</vt:lpstr>
      <vt:lpstr>Active Learning: The system points the user to needed corrections and additions.</vt:lpstr>
      <vt:lpstr>Missing Record Heads (Household Head Names)</vt:lpstr>
      <vt:lpstr>Missing Record Heads (FD Violations)</vt:lpstr>
      <vt:lpstr>Template Creation for Missing Record Heads</vt:lpstr>
      <vt:lpstr>Overall Template Creation Results</vt:lpstr>
      <vt:lpstr>Active Learning: The system points the user to needed corrections and additions.</vt:lpstr>
      <vt:lpstr>Unresolved Missing Heads</vt:lpstr>
      <vt:lpstr>Bogus Person and Place Names</vt:lpstr>
      <vt:lpstr>Bogus Person and Place Names</vt:lpstr>
      <vt:lpstr>Unparsable Dates</vt:lpstr>
      <vt:lpstr>Semantic Inconsistencies</vt:lpstr>
      <vt:lpstr>Semantic Inconsistencies</vt:lpstr>
      <vt:lpstr>Results after Adding COMET-Only Active Learning </vt:lpstr>
      <vt:lpstr>Conclusion (Pipeline Results Up Through Template Creation)</vt:lpstr>
      <vt:lpstr>Ontology-Based-Information Curation</vt:lpstr>
      <vt:lpstr>Conclusion for Ontology-based Information Curation</vt:lpstr>
      <vt:lpstr>Adding Compiled Genealogies to the FamilySearch-Tree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Books: Deep Dive</dc:title>
  <dc:creator>David Wayne Embley</dc:creator>
  <cp:lastModifiedBy>David Wayne Embley</cp:lastModifiedBy>
  <cp:revision>233</cp:revision>
  <dcterms:created xsi:type="dcterms:W3CDTF">2021-06-11T22:18:31Z</dcterms:created>
  <dcterms:modified xsi:type="dcterms:W3CDTF">2021-07-12T20:24:24Z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ef5274-90b8-4b3f-8a76-b4c36a43e904_Enabled">
    <vt:lpwstr>true</vt:lpwstr>
  </property>
  <property fmtid="{D5CDD505-2E9C-101B-9397-08002B2CF9AE}" pid="3" name="MSIP_Label_03ef5274-90b8-4b3f-8a76-b4c36a43e904_SetDate">
    <vt:lpwstr>2021-06-11T22:18:31Z</vt:lpwstr>
  </property>
  <property fmtid="{D5CDD505-2E9C-101B-9397-08002B2CF9AE}" pid="4" name="MSIP_Label_03ef5274-90b8-4b3f-8a76-b4c36a43e904_Method">
    <vt:lpwstr>Standard</vt:lpwstr>
  </property>
  <property fmtid="{D5CDD505-2E9C-101B-9397-08002B2CF9AE}" pid="5" name="MSIP_Label_03ef5274-90b8-4b3f-8a76-b4c36a43e904_Name">
    <vt:lpwstr>Not Protected_2</vt:lpwstr>
  </property>
  <property fmtid="{D5CDD505-2E9C-101B-9397-08002B2CF9AE}" pid="6" name="MSIP_Label_03ef5274-90b8-4b3f-8a76-b4c36a43e904_SiteId">
    <vt:lpwstr>61e6eeb3-5fd7-4aaa-ae3c-61e8deb09b79</vt:lpwstr>
  </property>
  <property fmtid="{D5CDD505-2E9C-101B-9397-08002B2CF9AE}" pid="7" name="MSIP_Label_03ef5274-90b8-4b3f-8a76-b4c36a43e904_ActionId">
    <vt:lpwstr>a79da905-ec58-4741-84c6-d48215c4cd48</vt:lpwstr>
  </property>
  <property fmtid="{D5CDD505-2E9C-101B-9397-08002B2CF9AE}" pid="8" name="MSIP_Label_03ef5274-90b8-4b3f-8a76-b4c36a43e904_ContentBits">
    <vt:lpwstr>0</vt:lpwstr>
  </property>
</Properties>
</file>