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23"/>
  </p:notesMasterIdLst>
  <p:sldIdLst>
    <p:sldId id="256" r:id="rId3"/>
    <p:sldId id="257" r:id="rId4"/>
    <p:sldId id="278" r:id="rId5"/>
    <p:sldId id="279" r:id="rId6"/>
    <p:sldId id="280" r:id="rId7"/>
    <p:sldId id="260" r:id="rId8"/>
    <p:sldId id="259" r:id="rId9"/>
    <p:sldId id="262" r:id="rId10"/>
    <p:sldId id="281" r:id="rId11"/>
    <p:sldId id="264" r:id="rId12"/>
    <p:sldId id="265" r:id="rId13"/>
    <p:sldId id="266" r:id="rId14"/>
    <p:sldId id="267" r:id="rId15"/>
    <p:sldId id="268" r:id="rId16"/>
    <p:sldId id="274" r:id="rId17"/>
    <p:sldId id="282" r:id="rId18"/>
    <p:sldId id="283" r:id="rId19"/>
    <p:sldId id="285" r:id="rId20"/>
    <p:sldId id="26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38" autoAdjust="0"/>
    <p:restoredTop sz="82609" autoAdjust="0"/>
  </p:normalViewPr>
  <p:slideViewPr>
    <p:cSldViewPr snapToGrid="0">
      <p:cViewPr varScale="1">
        <p:scale>
          <a:sx n="94" d="100"/>
          <a:sy n="94" d="100"/>
        </p:scale>
        <p:origin x="70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0E3DB-248B-4172-A775-420B2BAB4B0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51034-BE03-4169-B02B-DF669DFCD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8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Persona, merge the four base records (Person, </a:t>
            </a:r>
            <a:r>
              <a:rPr lang="en-US" dirty="0" err="1"/>
              <a:t>ChildOf</a:t>
            </a:r>
            <a:r>
              <a:rPr lang="en-US" dirty="0"/>
              <a:t>, Marriage, and Family); we get a Persona record for every mention of an extracted name in the book – many thousands.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75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Curate records: (1) add non-extracted but implied relationships among people, …;</a:t>
            </a:r>
          </a:p>
          <a:p>
            <a:endParaRPr lang="en-US" dirty="0"/>
          </a:p>
          <a:p>
            <a:r>
              <a:rPr lang="en-US" dirty="0"/>
              <a:t>41 persona records on this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30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Curate records: (1) …, (2) add inferred non-extractable data;</a:t>
            </a:r>
          </a:p>
          <a:p>
            <a:endParaRPr lang="en-US" dirty="0"/>
          </a:p>
          <a:p>
            <a:r>
              <a:rPr lang="en-US" dirty="0"/>
              <a:t>Canonical: Name (name parts), Date (Julian date), Place (Latitude, Longitude)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Shallow-match blocking</a:t>
            </a:r>
          </a:p>
          <a:p>
            <a:endParaRPr lang="en-US" dirty="0"/>
          </a:p>
          <a:p>
            <a:r>
              <a:rPr lang="en-US" dirty="0"/>
              <a:t>For each persona, estimate birth date (if no extracted birth date); e.g. Jane Lyle was most likely born ~1713-1735</a:t>
            </a:r>
          </a:p>
          <a:p>
            <a:endParaRPr lang="en-US" dirty="0"/>
          </a:p>
          <a:p>
            <a:r>
              <a:rPr lang="en-US" dirty="0"/>
              <a:t>Order persona records by information richness</a:t>
            </a:r>
          </a:p>
          <a:p>
            <a:r>
              <a:rPr lang="en-US" dirty="0"/>
              <a:t>For each Persona, greedily drop into first equivalence in which the name and (estimated) birth date could be a match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41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checking for deep match equivalence classes, push red-flagged and unconfident merges downstream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50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05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Recall: all records that should be included are included in a deep-match equivalence class</a:t>
            </a:r>
          </a:p>
          <a:p>
            <a:r>
              <a:rPr lang="en-US" dirty="0"/>
              <a:t>Precision: no record is included that doesn’t belong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92DD5D-4C56-4763-AAA1-AA03096DE75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Persona Record: a name mention in a book with its associated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35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2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8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GreenQQ by example.</a:t>
            </a:r>
          </a:p>
          <a:p>
            <a:r>
              <a:rPr lang="en-US" dirty="0"/>
              <a:t>* Analysis to lexical analysis (author chooses syntax)</a:t>
            </a:r>
          </a:p>
          <a:p>
            <a:r>
              <a:rPr lang="en-US" dirty="0"/>
              <a:t>* Machine Learning (one-shot learning, and active learning)</a:t>
            </a:r>
          </a:p>
          <a:p>
            <a:endParaRPr lang="en-US" dirty="0"/>
          </a:p>
          <a:p>
            <a:r>
              <a:rPr lang="en-US" dirty="0"/>
              <a:t>GN’s implementation programmed by hand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0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Equivalent to copy paste, but faster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35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Resolve </a:t>
            </a:r>
            <a:r>
              <a:rPr lang="en-US" dirty="0" err="1"/>
              <a:t>ReferenceIDs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7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6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Persona, merge the base records (Person, </a:t>
            </a:r>
            <a:r>
              <a:rPr lang="en-US" dirty="0" err="1"/>
              <a:t>ChildOf</a:t>
            </a:r>
            <a:r>
              <a:rPr lang="en-US" dirty="0"/>
              <a:t>, Marriage, and Family)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51034-BE03-4169-B02B-DF669DFCD2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0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A213B-479E-4B5E-8972-97A55517F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3FAA2-9B54-41E2-9266-AB2134A6B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8E486-DEAC-4919-B4E2-70485F66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59E23B-5181-4858-87AB-90B88ED6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93C2A-8572-4F3B-810E-B42066375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2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DEA6-E6A5-4B64-9B38-7FDBE59EA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359219-55B6-445C-BF44-3069F396F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DC6B8-133B-4616-9926-720F66B4D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3CC81-695F-44C8-8867-A22C27524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5781F-6708-4A93-B63C-EC15D8D3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7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B148B7-C791-4E51-8B6B-302AA879E1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281FDE-D8F8-4714-B3AF-FA36B114E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B444D-D331-4B2F-B3A3-E70FADF8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AF78-AD24-453B-9848-031351115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FE2F1-20EC-4DB7-B018-BD49EFBA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9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F3DE-4FE1-4CE7-8848-282EB95C9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949BD-6C16-4F34-89FD-2C166DC6F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359E2-9FB4-47D8-B46A-AC3803A7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213E-5CC7-4310-9161-0277D7F2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6E673-B32C-423D-AF81-C4B017A00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36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DF7CB-7E16-4FA6-8AE3-6DD941DE0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C3E696-D469-43A5-B1E9-08E57A3E9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4FDC7-54B8-4E8E-B92D-2FBD7E2CB6B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1751BB-0EA8-45C7-8296-B1CE8BA7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955F6-AB62-43B4-AAFE-54CB7DD50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121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BFB49-FF3B-4AF4-A0D8-59CA1D0E9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8AA92-44D1-43A6-B68D-C3F0C1181A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8DB87-954C-42F2-9A79-CC60DE3E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F9A5B-8416-4922-A5CC-E812814C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AB601-B0BA-42DB-AB16-8B162C31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84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2229-41D6-419C-BB82-18691AECB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AC3CA-F374-4FA9-A988-3664DE13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A3D06-4FA4-492C-88E8-E341B9BDB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5541-346E-4DE8-9072-03FF5960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74F69-3F64-43C0-B39F-3B80A702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16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AC12-5C44-4E8B-BE61-3C8E6731A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6BB7A-E8FB-4FAC-9B8A-BBC1FFAF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623B8-4878-43EE-983B-703FDAA2D6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50019-12F7-4565-9829-686DD980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3A649-B95F-497E-B476-4FB207AD9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800C9-A4E0-409D-8F70-6C8A05A57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7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C6C15-67EF-47F7-B86B-473D18EF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01FF9-7BCC-4F21-8BD1-689D29148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CDEC13-ADA9-4050-9BEB-0E1B45F66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7250F6-BA1F-4417-9C99-4A0E5D1A99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B2C9F-FDD8-4BD5-BD93-209E73446F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0B480-B3CF-42B0-A245-6CE202D73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C23426-69EC-4D31-9AF4-049952996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4E9B0-836E-44B5-B33F-AB9DFFB7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9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D8EF3-7855-4ADE-BACC-7D4689CAA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1A16CA-C823-4C99-AA63-BEAABBF35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0B81CE-3DA0-4BB6-9B06-83A73965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0A8D23-A136-46AC-BFC2-B551A69F3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16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15079-6424-4E39-9FCA-298D600C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F2AF7C-792B-4768-905A-D4742CD10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4C88A-BFF7-4B3C-A675-C34C66C8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2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F1F1-AC29-4F4A-AC56-ADB6EE52F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69F9F-95ED-4AC9-BAA7-06F6F5DD6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94A8F-080A-4761-A46E-9494BFA5C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FE198-F246-4E66-A507-5DDC8B903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7515C-B2C8-4D51-B9EC-BDC412AF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CD200-7194-4D58-8C72-FE1F31B65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735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73FC7-C576-473D-BCFD-3CA2EA32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73CA4-F3EE-49A6-A4DD-59C35570A5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199DF-EE76-4331-ACD2-FE3703323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AAE4B-6F0F-4887-B1C0-2A824B03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4BD3E-EAC9-4284-B8F2-3D91C7E1E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3E233A-A50A-4A68-8FCA-C8C331F1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5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85D38A-989C-49F4-A318-F017F53AB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5C5A9-F85F-4417-8C4C-DC8BCC22A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18DC07-B49E-4FCD-9471-9389956BFE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67309-147B-4774-A516-9475AF1B3E28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1B4C6-A2EF-4D5F-8EE5-085AB1F3D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C9611-7410-40D6-825B-E23F6AC6C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C0F2D-3FBC-481D-BB3E-1C02FA5A8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18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2" r:id="rId4"/>
    <p:sldLayoutId id="2147483653" r:id="rId5"/>
    <p:sldLayoutId id="214748366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618CC-A2B7-403B-BAF2-1E1034FF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FCA76-FCA0-4D70-85AD-64CAF80E7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26BEC-9758-4973-8948-ED31B7B9B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4FDC7-54B8-4E8E-B92D-2FBD7E2CB6B5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1DC72-8831-4779-9284-5EFC4A1809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BED000-F87F-4C3E-B7C8-44AEF6308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B4076-4E74-4420-90FF-B4FE3560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8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A256A-188C-4535-B4D9-6EA5792CA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Tree Construction from Semi-Structured Books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A6A90F-9949-4498-9716-260FA008F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7043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i="1" dirty="0"/>
              <a:t>Team Members</a:t>
            </a:r>
          </a:p>
          <a:p>
            <a:r>
              <a:rPr lang="en-US" sz="2000" i="1" dirty="0"/>
              <a:t>David W. Embley, Scott N. Woodfield,</a:t>
            </a:r>
          </a:p>
          <a:p>
            <a:r>
              <a:rPr lang="en-US" sz="2000" i="1" dirty="0"/>
              <a:t>Stephen W. Liddle, Deryle W. Lonsdale, George Nagy </a:t>
            </a:r>
          </a:p>
        </p:txBody>
      </p:sp>
    </p:spTree>
    <p:extLst>
      <p:ext uri="{BB962C8B-B14F-4D97-AF65-F5344CB8AC3E}">
        <p14:creationId xmlns:p14="http://schemas.microsoft.com/office/powerpoint/2010/main" val="2796627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8A87A-B054-4E4B-885F-D92A31DD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7" y="494658"/>
            <a:ext cx="4439693" cy="2683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E545A-518A-4D99-A058-86EE67AD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99" y="496138"/>
            <a:ext cx="4439693" cy="268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0D432-0846-449B-9CDA-E5DC89909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7" y="3668425"/>
            <a:ext cx="4439693" cy="268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4DDA3-4414-48BE-BD2E-9E01065F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71" y="3652483"/>
            <a:ext cx="4439693" cy="26835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6FE4BB-361D-44B7-A7F0-2A50B5F68101}"/>
              </a:ext>
            </a:extLst>
          </p:cNvPr>
          <p:cNvSpPr txBox="1"/>
          <p:nvPr/>
        </p:nvSpPr>
        <p:spPr>
          <a:xfrm>
            <a:off x="142043" y="-148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 and Curate Persona Records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CCE941-6F0B-4BDE-880C-C3A733124B83}"/>
              </a:ext>
            </a:extLst>
          </p:cNvPr>
          <p:cNvSpPr/>
          <p:nvPr/>
        </p:nvSpPr>
        <p:spPr>
          <a:xfrm>
            <a:off x="2077375" y="541538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32CF08-6056-4C99-98CB-39F49A6DC69A}"/>
              </a:ext>
            </a:extLst>
          </p:cNvPr>
          <p:cNvSpPr/>
          <p:nvPr/>
        </p:nvSpPr>
        <p:spPr>
          <a:xfrm>
            <a:off x="7949441" y="535317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EDE1E0-4D40-436D-9D17-F9A8F7F2B913}"/>
              </a:ext>
            </a:extLst>
          </p:cNvPr>
          <p:cNvSpPr/>
          <p:nvPr/>
        </p:nvSpPr>
        <p:spPr>
          <a:xfrm>
            <a:off x="2074265" y="3710836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49EAC-2D5B-4C3A-8F20-1C37894D1BBB}"/>
              </a:ext>
            </a:extLst>
          </p:cNvPr>
          <p:cNvSpPr/>
          <p:nvPr/>
        </p:nvSpPr>
        <p:spPr>
          <a:xfrm>
            <a:off x="7936998" y="3695288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2C480-8197-427E-839B-FB6F62FF7B2B}"/>
              </a:ext>
            </a:extLst>
          </p:cNvPr>
          <p:cNvSpPr/>
          <p:nvPr/>
        </p:nvSpPr>
        <p:spPr>
          <a:xfrm>
            <a:off x="4525347" y="550506"/>
            <a:ext cx="289249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64573-56AF-4B14-A334-C4511ED11359}"/>
              </a:ext>
            </a:extLst>
          </p:cNvPr>
          <p:cNvSpPr/>
          <p:nvPr/>
        </p:nvSpPr>
        <p:spPr>
          <a:xfrm>
            <a:off x="1290735" y="3875313"/>
            <a:ext cx="976604" cy="164841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0243C9-2C68-4903-9815-D4859D5F072C}"/>
              </a:ext>
            </a:extLst>
          </p:cNvPr>
          <p:cNvSpPr/>
          <p:nvPr/>
        </p:nvSpPr>
        <p:spPr>
          <a:xfrm>
            <a:off x="2553477" y="3869093"/>
            <a:ext cx="1234751" cy="17106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3883E-0F91-4E61-965E-0C44D940ECE4}"/>
              </a:ext>
            </a:extLst>
          </p:cNvPr>
          <p:cNvSpPr/>
          <p:nvPr/>
        </p:nvSpPr>
        <p:spPr>
          <a:xfrm>
            <a:off x="9949543" y="712236"/>
            <a:ext cx="289249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8044A-0A80-4818-9B04-D1C203CDC851}"/>
              </a:ext>
            </a:extLst>
          </p:cNvPr>
          <p:cNvSpPr/>
          <p:nvPr/>
        </p:nvSpPr>
        <p:spPr>
          <a:xfrm>
            <a:off x="9949543" y="1038808"/>
            <a:ext cx="289249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A5A3F-1A0C-4A9C-952C-56AA47FD8A8E}"/>
              </a:ext>
            </a:extLst>
          </p:cNvPr>
          <p:cNvSpPr/>
          <p:nvPr/>
        </p:nvSpPr>
        <p:spPr>
          <a:xfrm>
            <a:off x="10335209" y="696685"/>
            <a:ext cx="870856" cy="16173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7F3E40-3DA1-4CF1-90C1-991A36719AD7}"/>
              </a:ext>
            </a:extLst>
          </p:cNvPr>
          <p:cNvSpPr/>
          <p:nvPr/>
        </p:nvSpPr>
        <p:spPr>
          <a:xfrm>
            <a:off x="6848669" y="858416"/>
            <a:ext cx="861526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066B27-E6AF-42B3-8685-3E5690410CD4}"/>
              </a:ext>
            </a:extLst>
          </p:cNvPr>
          <p:cNvSpPr/>
          <p:nvPr/>
        </p:nvSpPr>
        <p:spPr>
          <a:xfrm>
            <a:off x="10341428" y="1029477"/>
            <a:ext cx="861526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2BCA3D-7B57-492D-B4FE-D76133D1E4CC}"/>
              </a:ext>
            </a:extLst>
          </p:cNvPr>
          <p:cNvSpPr/>
          <p:nvPr/>
        </p:nvSpPr>
        <p:spPr>
          <a:xfrm>
            <a:off x="6839339" y="1191208"/>
            <a:ext cx="410546" cy="1524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7B4439-BA03-4F6E-A026-24A993C7C9FD}"/>
              </a:ext>
            </a:extLst>
          </p:cNvPr>
          <p:cNvSpPr/>
          <p:nvPr/>
        </p:nvSpPr>
        <p:spPr>
          <a:xfrm>
            <a:off x="7411614" y="4833259"/>
            <a:ext cx="640701" cy="12129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FECDAD-B440-4A1B-A42F-597ACDAB49F7}"/>
              </a:ext>
            </a:extLst>
          </p:cNvPr>
          <p:cNvSpPr/>
          <p:nvPr/>
        </p:nvSpPr>
        <p:spPr>
          <a:xfrm>
            <a:off x="7414724" y="4976329"/>
            <a:ext cx="814874" cy="1181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D36F2B-44FF-48FF-88D5-D829A0CF6CB4}"/>
              </a:ext>
            </a:extLst>
          </p:cNvPr>
          <p:cNvSpPr/>
          <p:nvPr/>
        </p:nvSpPr>
        <p:spPr>
          <a:xfrm>
            <a:off x="7417834" y="5110068"/>
            <a:ext cx="1427584" cy="1244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D0C9A6-AB6B-456A-8BA4-6D7025D3A993}"/>
              </a:ext>
            </a:extLst>
          </p:cNvPr>
          <p:cNvSpPr/>
          <p:nvPr/>
        </p:nvSpPr>
        <p:spPr>
          <a:xfrm>
            <a:off x="7417834" y="5250027"/>
            <a:ext cx="814874" cy="1181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53CC2-BCC9-49EE-8F45-1E264EA8CCDB}"/>
              </a:ext>
            </a:extLst>
          </p:cNvPr>
          <p:cNvSpPr/>
          <p:nvPr/>
        </p:nvSpPr>
        <p:spPr>
          <a:xfrm>
            <a:off x="7430274" y="5383767"/>
            <a:ext cx="892629" cy="11196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584AB4-9541-4F57-AFC1-5BCC88919830}"/>
              </a:ext>
            </a:extLst>
          </p:cNvPr>
          <p:cNvSpPr/>
          <p:nvPr/>
        </p:nvSpPr>
        <p:spPr>
          <a:xfrm>
            <a:off x="7414723" y="5517505"/>
            <a:ext cx="1029479" cy="1181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0A5949-BAAB-4345-989A-01A8A801CD09}"/>
              </a:ext>
            </a:extLst>
          </p:cNvPr>
          <p:cNvSpPr/>
          <p:nvPr/>
        </p:nvSpPr>
        <p:spPr>
          <a:xfrm>
            <a:off x="7424054" y="5657464"/>
            <a:ext cx="640701" cy="12129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5626C-AAED-44D7-B237-6C34F0128495}"/>
              </a:ext>
            </a:extLst>
          </p:cNvPr>
          <p:cNvSpPr/>
          <p:nvPr/>
        </p:nvSpPr>
        <p:spPr>
          <a:xfrm>
            <a:off x="7430275" y="5794313"/>
            <a:ext cx="780662" cy="12129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D92C4D-1D2B-4CB9-964C-E8F5C7920858}"/>
              </a:ext>
            </a:extLst>
          </p:cNvPr>
          <p:cNvSpPr txBox="1"/>
          <p:nvPr/>
        </p:nvSpPr>
        <p:spPr>
          <a:xfrm>
            <a:off x="3031831" y="1463378"/>
            <a:ext cx="24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Vital Information Record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C0291C-8CD9-448B-BE88-8601587F6A3B}"/>
              </a:ext>
            </a:extLst>
          </p:cNvPr>
          <p:cNvSpPr txBox="1"/>
          <p:nvPr/>
        </p:nvSpPr>
        <p:spPr>
          <a:xfrm>
            <a:off x="4069656" y="4623951"/>
            <a:ext cx="15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Parent Record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27E313-347F-425D-9306-C60E99CDB102}"/>
              </a:ext>
            </a:extLst>
          </p:cNvPr>
          <p:cNvSpPr txBox="1"/>
          <p:nvPr/>
        </p:nvSpPr>
        <p:spPr>
          <a:xfrm>
            <a:off x="9728988" y="1448061"/>
            <a:ext cx="17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Marriage Record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A738FC-70A4-40F8-9F22-31397B484EE3}"/>
              </a:ext>
            </a:extLst>
          </p:cNvPr>
          <p:cNvSpPr txBox="1"/>
          <p:nvPr/>
        </p:nvSpPr>
        <p:spPr>
          <a:xfrm>
            <a:off x="9477395" y="4578285"/>
            <a:ext cx="204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Parent-Child Record</a:t>
            </a:r>
          </a:p>
        </p:txBody>
      </p:sp>
    </p:spTree>
    <p:extLst>
      <p:ext uri="{BB962C8B-B14F-4D97-AF65-F5344CB8AC3E}">
        <p14:creationId xmlns:p14="http://schemas.microsoft.com/office/powerpoint/2010/main" val="4011554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C8A87A-B054-4E4B-885F-D92A31DD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817" y="494658"/>
            <a:ext cx="4439693" cy="2683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9E545A-518A-4D99-A058-86EE67ADF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1199" y="496138"/>
            <a:ext cx="4439693" cy="26835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00D432-0846-449B-9CDA-E5DC89909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97" y="3668425"/>
            <a:ext cx="4439693" cy="26835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F4DDA3-4414-48BE-BD2E-9E01065FE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171" y="3652483"/>
            <a:ext cx="4439693" cy="26835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DCCE941-6F0B-4BDE-880C-C3A733124B83}"/>
              </a:ext>
            </a:extLst>
          </p:cNvPr>
          <p:cNvSpPr/>
          <p:nvPr/>
        </p:nvSpPr>
        <p:spPr>
          <a:xfrm>
            <a:off x="2077375" y="541538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32CF08-6056-4C99-98CB-39F49A6DC69A}"/>
              </a:ext>
            </a:extLst>
          </p:cNvPr>
          <p:cNvSpPr/>
          <p:nvPr/>
        </p:nvSpPr>
        <p:spPr>
          <a:xfrm>
            <a:off x="7949441" y="535317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EDE1E0-4D40-436D-9D17-F9A8F7F2B913}"/>
              </a:ext>
            </a:extLst>
          </p:cNvPr>
          <p:cNvSpPr/>
          <p:nvPr/>
        </p:nvSpPr>
        <p:spPr>
          <a:xfrm>
            <a:off x="2074265" y="3710836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49EAC-2D5B-4C3A-8F20-1C37894D1BBB}"/>
              </a:ext>
            </a:extLst>
          </p:cNvPr>
          <p:cNvSpPr/>
          <p:nvPr/>
        </p:nvSpPr>
        <p:spPr>
          <a:xfrm>
            <a:off x="7936998" y="3695288"/>
            <a:ext cx="1269507" cy="168676"/>
          </a:xfrm>
          <a:prstGeom prst="rect">
            <a:avLst/>
          </a:prstGeom>
          <a:solidFill>
            <a:srgbClr val="00B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42C480-8197-427E-839B-FB6F62FF7B2B}"/>
              </a:ext>
            </a:extLst>
          </p:cNvPr>
          <p:cNvSpPr/>
          <p:nvPr/>
        </p:nvSpPr>
        <p:spPr>
          <a:xfrm>
            <a:off x="4525347" y="550506"/>
            <a:ext cx="289249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64573-56AF-4B14-A334-C4511ED11359}"/>
              </a:ext>
            </a:extLst>
          </p:cNvPr>
          <p:cNvSpPr/>
          <p:nvPr/>
        </p:nvSpPr>
        <p:spPr>
          <a:xfrm>
            <a:off x="1290735" y="3875313"/>
            <a:ext cx="976604" cy="164841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0243C9-2C68-4903-9815-D4859D5F072C}"/>
              </a:ext>
            </a:extLst>
          </p:cNvPr>
          <p:cNvSpPr/>
          <p:nvPr/>
        </p:nvSpPr>
        <p:spPr>
          <a:xfrm>
            <a:off x="2553477" y="3869093"/>
            <a:ext cx="1234751" cy="17106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B3883E-0F91-4E61-965E-0C44D940ECE4}"/>
              </a:ext>
            </a:extLst>
          </p:cNvPr>
          <p:cNvSpPr/>
          <p:nvPr/>
        </p:nvSpPr>
        <p:spPr>
          <a:xfrm>
            <a:off x="9949543" y="712236"/>
            <a:ext cx="289249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8044A-0A80-4818-9B04-D1C203CDC851}"/>
              </a:ext>
            </a:extLst>
          </p:cNvPr>
          <p:cNvSpPr/>
          <p:nvPr/>
        </p:nvSpPr>
        <p:spPr>
          <a:xfrm>
            <a:off x="9949543" y="1038808"/>
            <a:ext cx="289249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9A5A3F-1A0C-4A9C-952C-56AA47FD8A8E}"/>
              </a:ext>
            </a:extLst>
          </p:cNvPr>
          <p:cNvSpPr/>
          <p:nvPr/>
        </p:nvSpPr>
        <p:spPr>
          <a:xfrm>
            <a:off x="10335209" y="696685"/>
            <a:ext cx="870856" cy="161732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7F3E40-3DA1-4CF1-90C1-991A36719AD7}"/>
              </a:ext>
            </a:extLst>
          </p:cNvPr>
          <p:cNvSpPr/>
          <p:nvPr/>
        </p:nvSpPr>
        <p:spPr>
          <a:xfrm>
            <a:off x="6848669" y="858416"/>
            <a:ext cx="861526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066B27-E6AF-42B3-8685-3E5690410CD4}"/>
              </a:ext>
            </a:extLst>
          </p:cNvPr>
          <p:cNvSpPr/>
          <p:nvPr/>
        </p:nvSpPr>
        <p:spPr>
          <a:xfrm>
            <a:off x="10341428" y="1029477"/>
            <a:ext cx="861526" cy="14929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2BCA3D-7B57-492D-B4FE-D76133D1E4CC}"/>
              </a:ext>
            </a:extLst>
          </p:cNvPr>
          <p:cNvSpPr/>
          <p:nvPr/>
        </p:nvSpPr>
        <p:spPr>
          <a:xfrm>
            <a:off x="6839339" y="1191208"/>
            <a:ext cx="410546" cy="15240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7B4439-BA03-4F6E-A026-24A993C7C9FD}"/>
              </a:ext>
            </a:extLst>
          </p:cNvPr>
          <p:cNvSpPr/>
          <p:nvPr/>
        </p:nvSpPr>
        <p:spPr>
          <a:xfrm>
            <a:off x="7411614" y="4833259"/>
            <a:ext cx="640701" cy="12129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7FECDAD-B440-4A1B-A42F-597ACDAB49F7}"/>
              </a:ext>
            </a:extLst>
          </p:cNvPr>
          <p:cNvSpPr/>
          <p:nvPr/>
        </p:nvSpPr>
        <p:spPr>
          <a:xfrm>
            <a:off x="7414724" y="4976329"/>
            <a:ext cx="814874" cy="1181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D36F2B-44FF-48FF-88D5-D829A0CF6CB4}"/>
              </a:ext>
            </a:extLst>
          </p:cNvPr>
          <p:cNvSpPr/>
          <p:nvPr/>
        </p:nvSpPr>
        <p:spPr>
          <a:xfrm>
            <a:off x="7417834" y="5110068"/>
            <a:ext cx="1427584" cy="12440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D0C9A6-AB6B-456A-8BA4-6D7025D3A993}"/>
              </a:ext>
            </a:extLst>
          </p:cNvPr>
          <p:cNvSpPr/>
          <p:nvPr/>
        </p:nvSpPr>
        <p:spPr>
          <a:xfrm>
            <a:off x="7417834" y="5250027"/>
            <a:ext cx="814874" cy="11818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353CC2-BCC9-49EE-8F45-1E264EA8CCDB}"/>
              </a:ext>
            </a:extLst>
          </p:cNvPr>
          <p:cNvSpPr/>
          <p:nvPr/>
        </p:nvSpPr>
        <p:spPr>
          <a:xfrm>
            <a:off x="7430274" y="5383767"/>
            <a:ext cx="892629" cy="111966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584AB4-9541-4F57-AFC1-5BCC88919830}"/>
              </a:ext>
            </a:extLst>
          </p:cNvPr>
          <p:cNvSpPr/>
          <p:nvPr/>
        </p:nvSpPr>
        <p:spPr>
          <a:xfrm>
            <a:off x="7414723" y="5517505"/>
            <a:ext cx="1029479" cy="118185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0A5949-BAAB-4345-989A-01A8A801CD09}"/>
              </a:ext>
            </a:extLst>
          </p:cNvPr>
          <p:cNvSpPr/>
          <p:nvPr/>
        </p:nvSpPr>
        <p:spPr>
          <a:xfrm>
            <a:off x="7424054" y="5657464"/>
            <a:ext cx="640701" cy="12129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35626C-AAED-44D7-B237-6C34F0128495}"/>
              </a:ext>
            </a:extLst>
          </p:cNvPr>
          <p:cNvSpPr/>
          <p:nvPr/>
        </p:nvSpPr>
        <p:spPr>
          <a:xfrm>
            <a:off x="7430275" y="5794313"/>
            <a:ext cx="780662" cy="121297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06E9926-129B-48E2-9709-9AF4227D518C}"/>
              </a:ext>
            </a:extLst>
          </p:cNvPr>
          <p:cNvCxnSpPr>
            <a:stCxn id="7" idx="3"/>
            <a:endCxn id="8" idx="1"/>
          </p:cNvCxnSpPr>
          <p:nvPr/>
        </p:nvCxnSpPr>
        <p:spPr>
          <a:xfrm flipV="1">
            <a:off x="3346882" y="619655"/>
            <a:ext cx="4602559" cy="6221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1CDD1F3-7EBB-4E64-8AC5-4C90BAB1CB82}"/>
              </a:ext>
            </a:extLst>
          </p:cNvPr>
          <p:cNvCxnSpPr/>
          <p:nvPr/>
        </p:nvCxnSpPr>
        <p:spPr>
          <a:xfrm flipV="1">
            <a:off x="3340661" y="3785843"/>
            <a:ext cx="4602559" cy="6221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6A93471-3CBC-422F-B779-365257E34751}"/>
              </a:ext>
            </a:extLst>
          </p:cNvPr>
          <p:cNvCxnSpPr>
            <a:cxnSpLocks/>
          </p:cNvCxnSpPr>
          <p:nvPr/>
        </p:nvCxnSpPr>
        <p:spPr>
          <a:xfrm>
            <a:off x="2705880" y="718457"/>
            <a:ext cx="0" cy="2985796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F9CF1F4-F143-45F8-80EC-F4E7F3AB6175}"/>
              </a:ext>
            </a:extLst>
          </p:cNvPr>
          <p:cNvCxnSpPr>
            <a:cxnSpLocks/>
          </p:cNvCxnSpPr>
          <p:nvPr/>
        </p:nvCxnSpPr>
        <p:spPr>
          <a:xfrm>
            <a:off x="8605937" y="712236"/>
            <a:ext cx="0" cy="2985796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2F337DC-9240-4399-A710-16EF74C35D7E}"/>
              </a:ext>
            </a:extLst>
          </p:cNvPr>
          <p:cNvCxnSpPr/>
          <p:nvPr/>
        </p:nvCxnSpPr>
        <p:spPr>
          <a:xfrm>
            <a:off x="1800808" y="849086"/>
            <a:ext cx="2845837" cy="209005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2AB198A-7757-49E0-9B3A-0346D450F7C0}"/>
              </a:ext>
            </a:extLst>
          </p:cNvPr>
          <p:cNvSpPr txBox="1"/>
          <p:nvPr/>
        </p:nvSpPr>
        <p:spPr>
          <a:xfrm>
            <a:off x="142043" y="-148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 and Curate Persona Records</a:t>
            </a:r>
          </a:p>
        </p:txBody>
      </p:sp>
    </p:spTree>
    <p:extLst>
      <p:ext uri="{BB962C8B-B14F-4D97-AF65-F5344CB8AC3E}">
        <p14:creationId xmlns:p14="http://schemas.microsoft.com/office/powerpoint/2010/main" val="812588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24B694-5A8E-43CA-979A-04D5AFD5B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78" y="522385"/>
            <a:ext cx="11476653" cy="62165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2AEECC-3758-4E68-9078-3EEE54467CC7}"/>
              </a:ext>
            </a:extLst>
          </p:cNvPr>
          <p:cNvSpPr txBox="1"/>
          <p:nvPr/>
        </p:nvSpPr>
        <p:spPr>
          <a:xfrm>
            <a:off x="142043" y="-148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 and Curate Persona Records</a:t>
            </a:r>
          </a:p>
        </p:txBody>
      </p:sp>
    </p:spTree>
    <p:extLst>
      <p:ext uri="{BB962C8B-B14F-4D97-AF65-F5344CB8AC3E}">
        <p14:creationId xmlns:p14="http://schemas.microsoft.com/office/powerpoint/2010/main" val="331390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F1C9511-E0EE-4C60-8929-23D93B87A159}"/>
              </a:ext>
            </a:extLst>
          </p:cNvPr>
          <p:cNvSpPr txBox="1"/>
          <p:nvPr/>
        </p:nvSpPr>
        <p:spPr>
          <a:xfrm>
            <a:off x="142043" y="-1480"/>
            <a:ext cx="4397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Form and Curate Persona Records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33376-72A9-4FAC-9B19-89E293332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1" y="478061"/>
            <a:ext cx="9086582" cy="63799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EE73FE2-0F33-4C43-940A-EFE8DA206FBE}"/>
              </a:ext>
            </a:extLst>
          </p:cNvPr>
          <p:cNvSpPr txBox="1"/>
          <p:nvPr/>
        </p:nvSpPr>
        <p:spPr>
          <a:xfrm>
            <a:off x="7018292" y="2211723"/>
            <a:ext cx="2715808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Name:</a:t>
            </a:r>
          </a:p>
          <a:p>
            <a:r>
              <a:rPr lang="en-US" sz="1400" dirty="0"/>
              <a:t>    Birth Surname: Morris</a:t>
            </a:r>
          </a:p>
          <a:p>
            <a:r>
              <a:rPr lang="en-US" sz="1400" dirty="0"/>
              <a:t>    Given Names: Esther R.</a:t>
            </a:r>
          </a:p>
          <a:p>
            <a:r>
              <a:rPr lang="en-US" sz="1400" dirty="0"/>
              <a:t>    Married Surname(s): Albright</a:t>
            </a:r>
          </a:p>
          <a:p>
            <a:endParaRPr lang="en-US" sz="1400" dirty="0"/>
          </a:p>
          <a:p>
            <a:r>
              <a:rPr lang="en-US" sz="1400" dirty="0"/>
              <a:t>Death Date: 1946001-1946001</a:t>
            </a:r>
          </a:p>
          <a:p>
            <a:endParaRPr lang="en-US" sz="1400" dirty="0"/>
          </a:p>
          <a:p>
            <a:r>
              <a:rPr lang="en-US" sz="1400" dirty="0"/>
              <a:t>Death Place: 39.76139,-84.19417</a:t>
            </a:r>
          </a:p>
          <a:p>
            <a:r>
              <a:rPr lang="en-US" sz="1400" dirty="0"/>
              <a:t>------------------</a:t>
            </a:r>
          </a:p>
          <a:p>
            <a:r>
              <a:rPr lang="en-US" sz="1400" dirty="0"/>
              <a:t>Original Extracted Entity Text:</a:t>
            </a:r>
          </a:p>
          <a:p>
            <a:r>
              <a:rPr lang="en-US" sz="1400" dirty="0"/>
              <a:t>    ALBRIGHT, ESTHER R.</a:t>
            </a:r>
          </a:p>
          <a:p>
            <a:r>
              <a:rPr lang="en-US" sz="1400" dirty="0"/>
              <a:t>    </a:t>
            </a:r>
            <a:r>
              <a:rPr lang="en-US" sz="1400" dirty="0" err="1"/>
              <a:t>Mrs</a:t>
            </a:r>
            <a:r>
              <a:rPr lang="en-US" sz="1400" dirty="0"/>
              <a:t> HENRY RANCH (“unknown”)</a:t>
            </a:r>
          </a:p>
        </p:txBody>
      </p:sp>
    </p:spTree>
    <p:extLst>
      <p:ext uri="{BB962C8B-B14F-4D97-AF65-F5344CB8AC3E}">
        <p14:creationId xmlns:p14="http://schemas.microsoft.com/office/powerpoint/2010/main" val="13551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D058B-11F8-4DDB-B4A8-31788574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40" y="1180710"/>
            <a:ext cx="3420152" cy="2408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833D5-8F0D-4C53-B043-84CF20F6B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41" y="1226030"/>
            <a:ext cx="4044790" cy="18578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25F943-235E-48D7-8B27-43D0BF88A365}"/>
              </a:ext>
            </a:extLst>
          </p:cNvPr>
          <p:cNvSpPr/>
          <p:nvPr/>
        </p:nvSpPr>
        <p:spPr>
          <a:xfrm>
            <a:off x="3065929" y="4883971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648331-D899-485B-A73B-08BEB24121CF}"/>
              </a:ext>
            </a:extLst>
          </p:cNvPr>
          <p:cNvSpPr/>
          <p:nvPr/>
        </p:nvSpPr>
        <p:spPr>
          <a:xfrm>
            <a:off x="3991088" y="5120640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3D193C-A63D-486C-AA74-48A1A6AB7792}"/>
              </a:ext>
            </a:extLst>
          </p:cNvPr>
          <p:cNvSpPr/>
          <p:nvPr/>
        </p:nvSpPr>
        <p:spPr>
          <a:xfrm>
            <a:off x="1647712" y="4875006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42F2310-B020-42E9-9F30-6D36E9EA065E}"/>
              </a:ext>
            </a:extLst>
          </p:cNvPr>
          <p:cNvSpPr/>
          <p:nvPr/>
        </p:nvSpPr>
        <p:spPr>
          <a:xfrm>
            <a:off x="2572871" y="5111675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67E2EA-EE76-4E3B-97F8-D5E77CBEFEF0}"/>
              </a:ext>
            </a:extLst>
          </p:cNvPr>
          <p:cNvSpPr/>
          <p:nvPr/>
        </p:nvSpPr>
        <p:spPr>
          <a:xfrm>
            <a:off x="4457250" y="4887555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CD7EAFE-8571-4F4E-9FC8-3A2FB68397B0}"/>
              </a:ext>
            </a:extLst>
          </p:cNvPr>
          <p:cNvSpPr/>
          <p:nvPr/>
        </p:nvSpPr>
        <p:spPr>
          <a:xfrm>
            <a:off x="5382409" y="5124224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ABF91-A26E-4807-BF9A-975FE48CC32F}"/>
              </a:ext>
            </a:extLst>
          </p:cNvPr>
          <p:cNvSpPr txBox="1"/>
          <p:nvPr/>
        </p:nvSpPr>
        <p:spPr>
          <a:xfrm>
            <a:off x="10176734" y="4571999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1A671B-A655-4675-8A2C-31C7D3EAA630}"/>
              </a:ext>
            </a:extLst>
          </p:cNvPr>
          <p:cNvSpPr/>
          <p:nvPr/>
        </p:nvSpPr>
        <p:spPr>
          <a:xfrm>
            <a:off x="5825264" y="4889348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C94600F-4D57-4390-8D40-6F3DA6B2894D}"/>
              </a:ext>
            </a:extLst>
          </p:cNvPr>
          <p:cNvSpPr/>
          <p:nvPr/>
        </p:nvSpPr>
        <p:spPr>
          <a:xfrm>
            <a:off x="6750423" y="5126017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76B11A2-5904-4A71-B841-5A2390231DBD}"/>
              </a:ext>
            </a:extLst>
          </p:cNvPr>
          <p:cNvSpPr/>
          <p:nvPr/>
        </p:nvSpPr>
        <p:spPr>
          <a:xfrm>
            <a:off x="7193278" y="4891140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57AABCE-4F98-4943-BCF8-33559A0A7015}"/>
              </a:ext>
            </a:extLst>
          </p:cNvPr>
          <p:cNvSpPr/>
          <p:nvPr/>
        </p:nvSpPr>
        <p:spPr>
          <a:xfrm>
            <a:off x="8118437" y="5127809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E5C9E9-C8D2-418F-A7A2-1ED90C847D2A}"/>
              </a:ext>
            </a:extLst>
          </p:cNvPr>
          <p:cNvSpPr/>
          <p:nvPr/>
        </p:nvSpPr>
        <p:spPr>
          <a:xfrm>
            <a:off x="8582808" y="4892933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B6E0F34-1A4A-4C70-9481-68069DD4D8B9}"/>
              </a:ext>
            </a:extLst>
          </p:cNvPr>
          <p:cNvSpPr/>
          <p:nvPr/>
        </p:nvSpPr>
        <p:spPr>
          <a:xfrm>
            <a:off x="9507967" y="5129602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68A9180-1883-42A0-B196-BFA6DB7E587F}"/>
              </a:ext>
            </a:extLst>
          </p:cNvPr>
          <p:cNvSpPr/>
          <p:nvPr/>
        </p:nvSpPr>
        <p:spPr>
          <a:xfrm>
            <a:off x="4284324" y="1253448"/>
            <a:ext cx="1181528" cy="4109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15C36A8-C2F8-4628-ACA7-FB82DECD2054}"/>
              </a:ext>
            </a:extLst>
          </p:cNvPr>
          <p:cNvSpPr/>
          <p:nvPr/>
        </p:nvSpPr>
        <p:spPr>
          <a:xfrm>
            <a:off x="2250041" y="2239766"/>
            <a:ext cx="2815119" cy="4315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559683-B408-4C31-9917-AD3FB2EA4D98}"/>
              </a:ext>
            </a:extLst>
          </p:cNvPr>
          <p:cNvSpPr txBox="1"/>
          <p:nvPr/>
        </p:nvSpPr>
        <p:spPr>
          <a:xfrm>
            <a:off x="142043" y="8680"/>
            <a:ext cx="312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Merge Persona Records</a:t>
            </a:r>
          </a:p>
        </p:txBody>
      </p:sp>
    </p:spTree>
    <p:extLst>
      <p:ext uri="{BB962C8B-B14F-4D97-AF65-F5344CB8AC3E}">
        <p14:creationId xmlns:p14="http://schemas.microsoft.com/office/powerpoint/2010/main" val="1878153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7D058B-11F8-4DDB-B4A8-317885742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240" y="1180710"/>
            <a:ext cx="3420152" cy="2408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833D5-8F0D-4C53-B043-84CF20F6B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041" y="1226030"/>
            <a:ext cx="4044790" cy="185786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925F943-235E-48D7-8B27-43D0BF88A365}"/>
              </a:ext>
            </a:extLst>
          </p:cNvPr>
          <p:cNvSpPr/>
          <p:nvPr/>
        </p:nvSpPr>
        <p:spPr>
          <a:xfrm>
            <a:off x="3065929" y="4883971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1648331-D899-485B-A73B-08BEB24121CF}"/>
              </a:ext>
            </a:extLst>
          </p:cNvPr>
          <p:cNvSpPr/>
          <p:nvPr/>
        </p:nvSpPr>
        <p:spPr>
          <a:xfrm>
            <a:off x="3991088" y="5120640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83D193C-A63D-486C-AA74-48A1A6AB7792}"/>
              </a:ext>
            </a:extLst>
          </p:cNvPr>
          <p:cNvSpPr/>
          <p:nvPr/>
        </p:nvSpPr>
        <p:spPr>
          <a:xfrm>
            <a:off x="1647712" y="4875006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642F2310-B020-42E9-9F30-6D36E9EA065E}"/>
              </a:ext>
            </a:extLst>
          </p:cNvPr>
          <p:cNvSpPr/>
          <p:nvPr/>
        </p:nvSpPr>
        <p:spPr>
          <a:xfrm>
            <a:off x="2572871" y="5111675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D67E2EA-EE76-4E3B-97F8-D5E77CBEFEF0}"/>
              </a:ext>
            </a:extLst>
          </p:cNvPr>
          <p:cNvSpPr/>
          <p:nvPr/>
        </p:nvSpPr>
        <p:spPr>
          <a:xfrm>
            <a:off x="4457250" y="4887555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CD7EAFE-8571-4F4E-9FC8-3A2FB68397B0}"/>
              </a:ext>
            </a:extLst>
          </p:cNvPr>
          <p:cNvSpPr/>
          <p:nvPr/>
        </p:nvSpPr>
        <p:spPr>
          <a:xfrm>
            <a:off x="5382409" y="5124224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5ABF91-A26E-4807-BF9A-975FE48CC32F}"/>
              </a:ext>
            </a:extLst>
          </p:cNvPr>
          <p:cNvSpPr txBox="1"/>
          <p:nvPr/>
        </p:nvSpPr>
        <p:spPr>
          <a:xfrm>
            <a:off x="10176734" y="4571999"/>
            <a:ext cx="6623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/>
              <a:t>…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C1A671B-A655-4675-8A2C-31C7D3EAA630}"/>
              </a:ext>
            </a:extLst>
          </p:cNvPr>
          <p:cNvSpPr/>
          <p:nvPr/>
        </p:nvSpPr>
        <p:spPr>
          <a:xfrm>
            <a:off x="5825264" y="4889348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C94600F-4D57-4390-8D40-6F3DA6B2894D}"/>
              </a:ext>
            </a:extLst>
          </p:cNvPr>
          <p:cNvSpPr/>
          <p:nvPr/>
        </p:nvSpPr>
        <p:spPr>
          <a:xfrm>
            <a:off x="6750423" y="5126017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476B11A2-5904-4A71-B841-5A2390231DBD}"/>
              </a:ext>
            </a:extLst>
          </p:cNvPr>
          <p:cNvSpPr/>
          <p:nvPr/>
        </p:nvSpPr>
        <p:spPr>
          <a:xfrm>
            <a:off x="7193278" y="4891140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257AABCE-4F98-4943-BCF8-33559A0A7015}"/>
              </a:ext>
            </a:extLst>
          </p:cNvPr>
          <p:cNvSpPr/>
          <p:nvPr/>
        </p:nvSpPr>
        <p:spPr>
          <a:xfrm>
            <a:off x="8118437" y="5127809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8E5C9E9-C8D2-418F-A7A2-1ED90C847D2A}"/>
              </a:ext>
            </a:extLst>
          </p:cNvPr>
          <p:cNvSpPr/>
          <p:nvPr/>
        </p:nvSpPr>
        <p:spPr>
          <a:xfrm>
            <a:off x="8582808" y="4892933"/>
            <a:ext cx="839097" cy="645459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B6E0F34-1A4A-4C70-9481-68069DD4D8B9}"/>
              </a:ext>
            </a:extLst>
          </p:cNvPr>
          <p:cNvSpPr/>
          <p:nvPr/>
        </p:nvSpPr>
        <p:spPr>
          <a:xfrm>
            <a:off x="9507967" y="5129602"/>
            <a:ext cx="322729" cy="17212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row: Circular 36">
            <a:extLst>
              <a:ext uri="{FF2B5EF4-FFF2-40B4-BE49-F238E27FC236}">
                <a16:creationId xmlns:a16="http://schemas.microsoft.com/office/drawing/2014/main" id="{48FD3018-8CBB-4425-935A-4944AA62A108}"/>
              </a:ext>
            </a:extLst>
          </p:cNvPr>
          <p:cNvSpPr/>
          <p:nvPr/>
        </p:nvSpPr>
        <p:spPr>
          <a:xfrm>
            <a:off x="4625789" y="3732904"/>
            <a:ext cx="3270324" cy="281850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96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1F79CB-0BCD-4121-806A-BE30E04EF9AA}"/>
              </a:ext>
            </a:extLst>
          </p:cNvPr>
          <p:cNvSpPr txBox="1"/>
          <p:nvPr/>
        </p:nvSpPr>
        <p:spPr>
          <a:xfrm>
            <a:off x="142043" y="8680"/>
            <a:ext cx="312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Merge Persona Records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64EA53C-102A-4AB0-9D70-07173487A5C3}"/>
              </a:ext>
            </a:extLst>
          </p:cNvPr>
          <p:cNvSpPr/>
          <p:nvPr/>
        </p:nvSpPr>
        <p:spPr>
          <a:xfrm>
            <a:off x="4284324" y="1253448"/>
            <a:ext cx="1181528" cy="4109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983ED9-5663-4122-A381-A7568D98FE46}"/>
              </a:ext>
            </a:extLst>
          </p:cNvPr>
          <p:cNvSpPr/>
          <p:nvPr/>
        </p:nvSpPr>
        <p:spPr>
          <a:xfrm>
            <a:off x="2250041" y="2239766"/>
            <a:ext cx="2815119" cy="4315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98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6E0309-33F6-4734-A68E-9CAB6070D8AB}"/>
              </a:ext>
            </a:extLst>
          </p:cNvPr>
          <p:cNvSpPr txBox="1"/>
          <p:nvPr/>
        </p:nvSpPr>
        <p:spPr>
          <a:xfrm>
            <a:off x="272374" y="811368"/>
            <a:ext cx="11716965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PAIRWISE COMPARISON OF PERSONA IN SAME EQUIVALENCE CLASS: Book: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TheElyAncestry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, pages: 432-701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Total number of persona pairwise constraints tested: 13926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Total number of persona pairs red flagged: 1121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Percent of persona pairs that where red flagged =   8.0%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HISTOGRAM OF NUMBER OF RED FLAGGED PAIRS(BY CONSTRAINT) -- 3.8 test cases per X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TwoPeopleHaveTheSameBirthDate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XXXXXXXXXXXXXXXXXXXXXXXXXXXXXXXXXXXXXXXXXXXXXXXXXXXXXXXXXXXXXXXXXXXXXXXXXXXXXXXX(300/675 failed  44.4%)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TwoPeopleHaveTheSameDeathDate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XXXX(16/67 failed  23.9%)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TwoPeopleHaveTheSameGender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XXXXXXXXXXXXXXXX(60/6027 failed   1.0%)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TwoPeopleHaveTheSameName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XXXXXXXXXXXXXXXXXXXXXXXXXXXXXXXXXXXXXXXXXXXXXXXXXXXXXXXXXXXXXXXXXXXXXXX(268/6138 failed   4.4%)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TwoPeopleHaveTheSameParents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Mother                     XXXXXXXXXXXXXXXXXXXXXXXXXXXXXXXXXXXXXXXXXXXXXXXXXXXXXXXXXXXXXXXXXXXX(256/486 failed  52.7%)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Father                     XXXXXXXXXXXXXXXXXXXXXXXXXXXXXXXXXXXXXXXXXXXXXXXXXXXXXXXXXXX(221/533 failed  41.5%)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According to the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TwoPeopleHaveTheSameParents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constraint, the probability of James Ely(osmx344-474-603) and James Ely(osmx411-542-674)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having the same Mother is  0.0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The THRESHOLD was 80.0</a:t>
            </a:r>
          </a:p>
          <a:p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James Ely's Mother is Betsy Hetfield(osmx476-474-670)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Names: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Betsy Hetfield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Birthdates: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None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James </a:t>
            </a:r>
            <a:r>
              <a:rPr lang="en-US" sz="10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Elys</a:t>
            </a:r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Mother is Lucretia Ray(osmx159-542-767)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Names: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Lucretia Ray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Birthdates:</a:t>
            </a:r>
          </a:p>
          <a:p>
            <a:r>
              <a:rPr lang="en-US" sz="10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None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0BACDA-21BC-4DBD-A0FD-5789D608C503}"/>
              </a:ext>
            </a:extLst>
          </p:cNvPr>
          <p:cNvSpPr txBox="1"/>
          <p:nvPr/>
        </p:nvSpPr>
        <p:spPr>
          <a:xfrm>
            <a:off x="142043" y="8680"/>
            <a:ext cx="312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Merge Persona Records</a:t>
            </a:r>
          </a:p>
        </p:txBody>
      </p:sp>
    </p:spTree>
    <p:extLst>
      <p:ext uri="{BB962C8B-B14F-4D97-AF65-F5344CB8AC3E}">
        <p14:creationId xmlns:p14="http://schemas.microsoft.com/office/powerpoint/2010/main" val="2659254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C6EFE3-FB49-47BC-997C-4B9055C8FC2C}"/>
              </a:ext>
            </a:extLst>
          </p:cNvPr>
          <p:cNvSpPr txBox="1"/>
          <p:nvPr/>
        </p:nvSpPr>
        <p:spPr>
          <a:xfrm>
            <a:off x="262647" y="889843"/>
            <a:ext cx="11687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CHECK OF INTEGRITY OF TEMPORARY PAIRWISE MERGE OF PERSONA IN SAME EQUIVALENCE CLASS: Book: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TheElyAncestry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, pages: 432-701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Total number of merged persona tested by all constraints: 27025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Total number of defective merged persona found by all constraints: 164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Percent of persona who were defective =   0.6%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HISTOGRAM OF NUMBER OF DEFECTIVE MERGED PERSONA(BY CONSTRAINT) -- 1.1 test cases per X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ChildBeingBornYearsAfterMarriageEventDat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XXXXXXXXXXXXXXXXXXXXXXXXXXXXXXXXXXXXXXXXXXXXXXXXXXXXXXXXXXXXXXXXXXXXXXXXXXXXXXXX(86/1107 failed   7.8%)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ChildBeingChristenedYearsAfterMarriageEv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None Tested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MarriedCoupleCannotHaveSameGenderConstra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XXXXXXXXXXXXXXXXXXXXXXXXXXXXXXXXXXXXXXXXXXXXXXXX(52/9919 failed   0.5%)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MotherDiedBeforeChildWasBorn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XXXXXXXXXXXXXXXXXXX(20/1339 failed   1.5%)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MotherDiedBeforeChildWasChristened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None Tested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ParentHasAgeAtBirthOfChild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X(1/6843 failed   0.0%)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ParentsChildrenSpacedFarEnoughApart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All Passed(5216 tested)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ParentsOfChildMeetMustMeetParentalConstr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All Passed(1347 tested)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PersonCantHaveOverlappingSpouses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All Passed(47 tested)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PersonDyingBeforeOrToLongAfterBirth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X(1/686 failed   0.1%)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PersonMarriedAfterDeath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XXXX(4/521 failed   0.8%)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PersonNotOwnAncestorConstraint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None Tested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PersonNotOwnSpouseConstraint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None Tested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In the 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MotherDiedBeforeChildWasBorn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constraint (osmx355-504-1596osmx509-650-100T_MERGED) was rejected because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its probability (  0.0%) did NOT meet the error threshold(0.00010%) </a:t>
            </a:r>
          </a:p>
          <a:p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Child: Frederick William(osmx166-505-367)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MothersDeathDate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From: 1856/1/1 To: 1856/12/31</a:t>
            </a:r>
          </a:p>
          <a:p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    	</a:t>
            </a:r>
            <a:r>
              <a:rPr lang="en-US" sz="1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ChildsBirthDate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:  From: 1869/1/1 To: 1869/12/31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8129A6-7B7A-4B61-A518-04B4CF764BF2}"/>
              </a:ext>
            </a:extLst>
          </p:cNvPr>
          <p:cNvSpPr txBox="1"/>
          <p:nvPr/>
        </p:nvSpPr>
        <p:spPr>
          <a:xfrm>
            <a:off x="142043" y="8680"/>
            <a:ext cx="3127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Merge Persona Records</a:t>
            </a:r>
          </a:p>
        </p:txBody>
      </p:sp>
    </p:spTree>
    <p:extLst>
      <p:ext uri="{BB962C8B-B14F-4D97-AF65-F5344CB8AC3E}">
        <p14:creationId xmlns:p14="http://schemas.microsoft.com/office/powerpoint/2010/main" val="23392332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DA4175-98F2-462F-9ACB-CCEBAE4E8037}"/>
              </a:ext>
            </a:extLst>
          </p:cNvPr>
          <p:cNvSpPr txBox="1"/>
          <p:nvPr/>
        </p:nvSpPr>
        <p:spPr>
          <a:xfrm>
            <a:off x="142043" y="150920"/>
            <a:ext cx="3630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Merge persona records: Check for sufficient confidence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39A969-EE0B-49B2-87D9-F6A853D3A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6220" y="527124"/>
            <a:ext cx="3993693" cy="620178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C668B8-9A3E-4AB9-9B51-6A6F20DB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76" y="484096"/>
            <a:ext cx="4135420" cy="62431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718C4-B2B1-4BD7-8589-E804660541B1}"/>
              </a:ext>
            </a:extLst>
          </p:cNvPr>
          <p:cNvSpPr txBox="1"/>
          <p:nvPr/>
        </p:nvSpPr>
        <p:spPr>
          <a:xfrm>
            <a:off x="184826" y="2989581"/>
            <a:ext cx="7704306" cy="3554819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SIMILARITY REPORT FOR Book: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FloegelnOFB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pages: 011-123, SHOWING HISTOGRAM OF EQIVALENT PAIR SIMILARITY VALUES 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Confidence Threshold =  5.38 (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MinNumberOfAttributesRequiredConstant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AverageConstraintResolutionPower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SIMILARITY VALUES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0.00 &lt;= value &lt;=  1.00  (0)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1.00 &lt;  value &lt;=  2.00  (0)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2.00 &lt;  value &lt;=  3.00  (0)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3.00 &lt;  value &lt;=  4.00  XXXXXXXXXXXXXXXXXXXXXXXXXXXXXXXXXXXXXXXXXXXXXXXXXXXXXXXXXXXXXXXXXXXXXXXXXXXXXXXX(259)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4.00 &lt;  value &lt;=  5.00  XXXXXXXXXXXXXXXXXXX(62)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5.00 &lt;  value &lt;=  5.38  X(1)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 Threshold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5.38 &lt;  value &lt;=  6.00  XXXX(4)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6.00 &lt;  value &lt;=  7.00  XXXXXXXXXXXXXXXXXXXX(66)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7.00 &lt;  value &lt;=  8.00  XXXXXXXXXXXXXXXXXXXXXXXXXXXXXXX(101)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8.00 &lt;  value &lt;=  9.00  XXXXXXXXXXXXXXXXXXXXXXXXXXXXXXXXXXXXXXXXXXXXXXXXXX(163)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9.00 &lt;  value &lt;= 10.00  (1)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10.00 &lt;  value &lt;= 11.00  XXXXXXXXXXXXXXXX(51)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11.00 &lt;  value &lt;= 12.00  XXXX(12)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12.00 &lt;  value &lt;= 13.00  XXXXXXXXXXXXXXXXXXXXXX(72)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13.00 &lt;  value &lt;= 14.00  XXXXXXXXXXXXXXXXX(56)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compatible merge candidates = 526, Number of incompatible merge candidates = 322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Percent of persona pairs with sufficient information for merging =  62.03%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C838BD-8CCC-4AA9-9D75-B47394FBCB74}"/>
              </a:ext>
            </a:extLst>
          </p:cNvPr>
          <p:cNvSpPr txBox="1"/>
          <p:nvPr/>
        </p:nvSpPr>
        <p:spPr>
          <a:xfrm>
            <a:off x="4052323" y="3826643"/>
            <a:ext cx="7954851" cy="272382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SIMILARITY REPORT FOR Book: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KilbarchanParish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pages: 004-128, SHOWING HISTOGRAM OF EQIVALENT PAIR SIMILARITY VALUES 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Confidence Threshold =  8.89 (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MinNumberOfAttributesRequiredConstant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sz="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AverageConstraintResolution</a:t>
            </a:r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Power)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 SIMILARITY VALUES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0.00 &lt;= value &lt;=  1.00  (0)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1.00 &lt;  value &lt;=  2.00  (33)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2.00 &lt;  value &lt;=  3.00  XXXXXXXXXXXXX(872)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3.00 &lt;  value &lt;=  4.00  XXXXXXXXXXXXXXXXXXXXXXXXXXXXXXXXXXXXXXXXXXXXXXXXXXXXXXXXXXXXXXXXXXXXXXXXXXXXXXXX(5302)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4.00 &lt;  value &lt;=  5.00  XX(163)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5.00 &lt;  value &lt;=  6.00  X(83)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6.00 &lt;  value &lt;=  7.00  (25)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7.00 &lt;  value &lt;=  8.00  (0)</a:t>
            </a: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---------------------------------------------------------------------------------------------------- Threshold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Number of compatible merge candidates = 0, Number of incompatible merge candidates = 6478</a:t>
            </a:r>
          </a:p>
          <a:p>
            <a:endParaRPr lang="en-US" sz="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Percent of persona pairs with sufficient information for merging =   0.00%</a:t>
            </a:r>
          </a:p>
        </p:txBody>
      </p:sp>
    </p:spTree>
    <p:extLst>
      <p:ext uri="{BB962C8B-B14F-4D97-AF65-F5344CB8AC3E}">
        <p14:creationId xmlns:p14="http://schemas.microsoft.com/office/powerpoint/2010/main" val="27447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DA4175-98F2-462F-9ACB-CCEBAE4E8037}"/>
              </a:ext>
            </a:extLst>
          </p:cNvPr>
          <p:cNvSpPr txBox="1"/>
          <p:nvPr/>
        </p:nvSpPr>
        <p:spPr>
          <a:xfrm>
            <a:off x="142043" y="8680"/>
            <a:ext cx="4276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Generate Intergenerational Trees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00659C-1900-4853-81F2-0D33837D2593}"/>
              </a:ext>
            </a:extLst>
          </p:cNvPr>
          <p:cNvGrpSpPr/>
          <p:nvPr/>
        </p:nvGrpSpPr>
        <p:grpSpPr>
          <a:xfrm>
            <a:off x="542537" y="955040"/>
            <a:ext cx="5633685" cy="4166821"/>
            <a:chOff x="5632697" y="365760"/>
            <a:chExt cx="5633685" cy="41668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95E3F68-FCBD-4D39-BB3A-4FCD31213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9120" y="3887042"/>
              <a:ext cx="3302000" cy="645539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95E2E14-90E3-43C7-B7EB-2DAC6D1560F5}"/>
                </a:ext>
              </a:extLst>
            </p:cNvPr>
            <p:cNvSpPr txBox="1"/>
            <p:nvPr/>
          </p:nvSpPr>
          <p:spPr>
            <a:xfrm>
              <a:off x="5669280" y="3576320"/>
              <a:ext cx="34336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BF8B0E7-3DCC-488F-B225-B56248ED5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2697" y="365760"/>
              <a:ext cx="5633685" cy="3291839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D3B3ED6-207C-427E-84F2-8FE644968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510" y="498913"/>
            <a:ext cx="5370490" cy="1674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4ED620-0551-4AAC-8DE8-D5E0617E0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429" y="2265681"/>
            <a:ext cx="7127091" cy="446024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533AFE-2ABE-4E93-87C5-B3459CEDB0C4}"/>
              </a:ext>
            </a:extLst>
          </p:cNvPr>
          <p:cNvSpPr/>
          <p:nvPr/>
        </p:nvSpPr>
        <p:spPr>
          <a:xfrm>
            <a:off x="4643120" y="3200400"/>
            <a:ext cx="1168400" cy="1148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0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44D0-1080-432E-93BD-9A3E060C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Tree-Construction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E87C-CC84-4604-8305-D4EB265A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5100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Extract entities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Form and curate persona records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Group sequences of entities into records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 implied relationships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Add and enhance data values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Merge persona records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Block on shallow match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Create deep match equivalence classes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Check corresponding data values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Check temp-merge self-consistency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Check for sufficient evidence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Merge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Generate intergenerational trees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89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D089-B378-4F6A-AC24-7EE24F89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24" y="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Experimental 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484FE8-4866-4EC7-A1DB-90B8BFE93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792" y="1486399"/>
            <a:ext cx="5907464" cy="45969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084" y="217622"/>
            <a:ext cx="2032953" cy="3029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39" y="3697683"/>
            <a:ext cx="2129460" cy="26946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954" y="1190668"/>
            <a:ext cx="2345621" cy="424043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820FDE-0FA2-4E55-83BF-476ED17F3209}"/>
              </a:ext>
            </a:extLst>
          </p:cNvPr>
          <p:cNvSpPr/>
          <p:nvPr/>
        </p:nvSpPr>
        <p:spPr>
          <a:xfrm>
            <a:off x="5908066" y="2274155"/>
            <a:ext cx="881236" cy="535375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D04CA-DF02-43ED-BC2A-6650A61E2E73}"/>
              </a:ext>
            </a:extLst>
          </p:cNvPr>
          <p:cNvSpPr txBox="1"/>
          <p:nvPr/>
        </p:nvSpPr>
        <p:spPr>
          <a:xfrm>
            <a:off x="2458932" y="890711"/>
            <a:ext cx="2416289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14,000+ inferred birth and married surnames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3C8772-8A51-4BE9-A14A-55403D28E7D9}"/>
              </a:ext>
            </a:extLst>
          </p:cNvPr>
          <p:cNvCxnSpPr/>
          <p:nvPr/>
        </p:nvCxnSpPr>
        <p:spPr>
          <a:xfrm>
            <a:off x="4875221" y="1516104"/>
            <a:ext cx="1037583" cy="76752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0FF1D60-2B2E-4F17-94CC-B3495658C840}"/>
              </a:ext>
            </a:extLst>
          </p:cNvPr>
          <p:cNvSpPr txBox="1"/>
          <p:nvPr/>
        </p:nvSpPr>
        <p:spPr>
          <a:xfrm>
            <a:off x="1999362" y="4581476"/>
            <a:ext cx="2291268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145 seconds vs. 5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377CA-0761-4F47-BA44-F1DA9D003E30}"/>
              </a:ext>
            </a:extLst>
          </p:cNvPr>
          <p:cNvSpPr txBox="1"/>
          <p:nvPr/>
        </p:nvSpPr>
        <p:spPr>
          <a:xfrm>
            <a:off x="7334151" y="852808"/>
            <a:ext cx="1947245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17,000+ estimated birth dates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65FD6C9-BC59-4BEB-8BDA-3A098841FB03}"/>
              </a:ext>
            </a:extLst>
          </p:cNvPr>
          <p:cNvSpPr/>
          <p:nvPr/>
        </p:nvSpPr>
        <p:spPr>
          <a:xfrm>
            <a:off x="8016398" y="5221082"/>
            <a:ext cx="568539" cy="74857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DFE91-1388-4C5D-8CA7-E42C4875EF68}"/>
              </a:ext>
            </a:extLst>
          </p:cNvPr>
          <p:cNvSpPr txBox="1"/>
          <p:nvPr/>
        </p:nvSpPr>
        <p:spPr>
          <a:xfrm>
            <a:off x="9191378" y="6035987"/>
            <a:ext cx="2701637" cy="36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highly accurate: 90%−99%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0ED055-8BF6-48F0-8CE4-BB960EE566DE}"/>
              </a:ext>
            </a:extLst>
          </p:cNvPr>
          <p:cNvCxnSpPr>
            <a:stCxn id="15" idx="0"/>
            <a:endCxn id="13" idx="3"/>
          </p:cNvCxnSpPr>
          <p:nvPr/>
        </p:nvCxnSpPr>
        <p:spPr>
          <a:xfrm flipH="1" flipV="1">
            <a:off x="8584937" y="5595370"/>
            <a:ext cx="1957260" cy="4406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47EC96F-D2AE-49D7-BBD7-D7998611D009}"/>
              </a:ext>
            </a:extLst>
          </p:cNvPr>
          <p:cNvSpPr/>
          <p:nvPr/>
        </p:nvSpPr>
        <p:spPr>
          <a:xfrm>
            <a:off x="7229919" y="2278893"/>
            <a:ext cx="469045" cy="5448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81B7F88-4F75-4059-B73B-78137F0DB3AE}"/>
              </a:ext>
            </a:extLst>
          </p:cNvPr>
          <p:cNvCxnSpPr>
            <a:stCxn id="12" idx="2"/>
          </p:cNvCxnSpPr>
          <p:nvPr/>
        </p:nvCxnSpPr>
        <p:spPr>
          <a:xfrm flipH="1">
            <a:off x="7694226" y="1499139"/>
            <a:ext cx="613548" cy="77975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25F8DB6-24CB-4692-9E10-5F4CF32E1E5C}"/>
              </a:ext>
            </a:extLst>
          </p:cNvPr>
          <p:cNvSpPr/>
          <p:nvPr/>
        </p:nvSpPr>
        <p:spPr>
          <a:xfrm>
            <a:off x="4221401" y="3449136"/>
            <a:ext cx="791217" cy="535374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6F745A-4FBA-4821-A087-7EDC8D7D9A85}"/>
              </a:ext>
            </a:extLst>
          </p:cNvPr>
          <p:cNvCxnSpPr>
            <a:stCxn id="11" idx="0"/>
          </p:cNvCxnSpPr>
          <p:nvPr/>
        </p:nvCxnSpPr>
        <p:spPr>
          <a:xfrm flipV="1">
            <a:off x="3144996" y="3998723"/>
            <a:ext cx="1043240" cy="58275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03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44D0-1080-432E-93BD-9A3E060C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Tree-Construction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E87C-CC84-4604-8305-D4EB265A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5100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Extract entities</a:t>
            </a:r>
          </a:p>
          <a:p>
            <a:r>
              <a:rPr lang="en-US" dirty="0"/>
              <a:t>Form and curate persona records</a:t>
            </a:r>
          </a:p>
          <a:p>
            <a:pPr lvl="1"/>
            <a:r>
              <a:rPr lang="en-US" dirty="0"/>
              <a:t>Group sequences of entities into records</a:t>
            </a:r>
          </a:p>
          <a:p>
            <a:pPr lvl="1"/>
            <a:r>
              <a:rPr lang="en-US" dirty="0"/>
              <a:t>Add implied relationships</a:t>
            </a:r>
          </a:p>
          <a:p>
            <a:pPr lvl="1"/>
            <a:r>
              <a:rPr lang="en-US" dirty="0"/>
              <a:t>Add and enhance data values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Merge persona records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Block on shallow match 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Create deep match equivalence classes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Check corresponding data values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Check temp-merge self-consistency</a:t>
            </a:r>
          </a:p>
          <a:p>
            <a:pPr lvl="2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Check for sufficient evidence</a:t>
            </a:r>
          </a:p>
          <a:p>
            <a:pPr lvl="1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Merge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Generate intergenerational trees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66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44D0-1080-432E-93BD-9A3E060C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Tree-Construction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E87C-CC84-4604-8305-D4EB265A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5100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Extract entities</a:t>
            </a:r>
          </a:p>
          <a:p>
            <a:r>
              <a:rPr lang="en-US" dirty="0"/>
              <a:t>Form and curate persona records</a:t>
            </a:r>
          </a:p>
          <a:p>
            <a:pPr lvl="1"/>
            <a:r>
              <a:rPr lang="en-US" dirty="0"/>
              <a:t>Group sequences of entities into records</a:t>
            </a:r>
          </a:p>
          <a:p>
            <a:pPr lvl="1"/>
            <a:r>
              <a:rPr lang="en-US" dirty="0"/>
              <a:t>Add implied relationships</a:t>
            </a:r>
          </a:p>
          <a:p>
            <a:pPr lvl="1"/>
            <a:r>
              <a:rPr lang="en-US" dirty="0"/>
              <a:t>Add and enhance data values</a:t>
            </a:r>
          </a:p>
          <a:p>
            <a:r>
              <a:rPr lang="en-US" dirty="0"/>
              <a:t>Merge persona records</a:t>
            </a:r>
          </a:p>
          <a:p>
            <a:pPr lvl="1"/>
            <a:r>
              <a:rPr lang="en-US" dirty="0"/>
              <a:t>Block on shallow match </a:t>
            </a:r>
          </a:p>
          <a:p>
            <a:pPr lvl="1"/>
            <a:r>
              <a:rPr lang="en-US" dirty="0"/>
              <a:t>Create deep match equivalence classes</a:t>
            </a:r>
          </a:p>
          <a:p>
            <a:pPr lvl="2"/>
            <a:r>
              <a:rPr lang="en-US" dirty="0"/>
              <a:t>Check corresponding data values</a:t>
            </a:r>
          </a:p>
          <a:p>
            <a:pPr lvl="2"/>
            <a:r>
              <a:rPr lang="en-US" dirty="0"/>
              <a:t>Check temp-merge self-consistency</a:t>
            </a:r>
          </a:p>
          <a:p>
            <a:pPr lvl="2"/>
            <a:r>
              <a:rPr lang="en-US" dirty="0"/>
              <a:t>Check for sufficient evidence</a:t>
            </a:r>
          </a:p>
          <a:p>
            <a:pPr lvl="1"/>
            <a:r>
              <a:rPr lang="en-US" dirty="0"/>
              <a:t>Merge</a:t>
            </a:r>
          </a:p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Generate intergenerational trees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66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44D0-1080-432E-93BD-9A3E060C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Tree-Construction Pipeline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EE87C-CC84-4604-8305-D4EB265A9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5100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Extract entities</a:t>
            </a:r>
          </a:p>
          <a:p>
            <a:r>
              <a:rPr lang="en-US" dirty="0"/>
              <a:t>Form and curate persona records</a:t>
            </a:r>
          </a:p>
          <a:p>
            <a:pPr lvl="1"/>
            <a:r>
              <a:rPr lang="en-US" dirty="0"/>
              <a:t>Group sequences of entities into records</a:t>
            </a:r>
          </a:p>
          <a:p>
            <a:pPr lvl="1"/>
            <a:r>
              <a:rPr lang="en-US" dirty="0"/>
              <a:t>Add implied relationships</a:t>
            </a:r>
          </a:p>
          <a:p>
            <a:pPr lvl="1"/>
            <a:r>
              <a:rPr lang="en-US" dirty="0"/>
              <a:t>Add and enhance data values</a:t>
            </a:r>
          </a:p>
          <a:p>
            <a:r>
              <a:rPr lang="en-US" dirty="0"/>
              <a:t>Merge persona records</a:t>
            </a:r>
          </a:p>
          <a:p>
            <a:pPr lvl="1"/>
            <a:r>
              <a:rPr lang="en-US" dirty="0"/>
              <a:t>Block on shallow match </a:t>
            </a:r>
          </a:p>
          <a:p>
            <a:pPr lvl="1"/>
            <a:r>
              <a:rPr lang="en-US" dirty="0"/>
              <a:t>Create deep match equivalence classes</a:t>
            </a:r>
          </a:p>
          <a:p>
            <a:pPr lvl="2"/>
            <a:r>
              <a:rPr lang="en-US" dirty="0"/>
              <a:t>Check corresponding data values</a:t>
            </a:r>
          </a:p>
          <a:p>
            <a:pPr lvl="2"/>
            <a:r>
              <a:rPr lang="en-US" dirty="0"/>
              <a:t>Check temp-merge self-consistency</a:t>
            </a:r>
          </a:p>
          <a:p>
            <a:pPr lvl="2"/>
            <a:r>
              <a:rPr lang="en-US" dirty="0"/>
              <a:t>Check for sufficient evidence</a:t>
            </a:r>
          </a:p>
          <a:p>
            <a:pPr lvl="1"/>
            <a:r>
              <a:rPr lang="en-US" dirty="0"/>
              <a:t>Merge</a:t>
            </a:r>
          </a:p>
          <a:p>
            <a:r>
              <a:rPr lang="en-US" dirty="0"/>
              <a:t>Generate intergenerational trees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E74EFD-C8C4-436E-AB42-8477706F2A38}"/>
              </a:ext>
            </a:extLst>
          </p:cNvPr>
          <p:cNvSpPr/>
          <p:nvPr/>
        </p:nvSpPr>
        <p:spPr>
          <a:xfrm>
            <a:off x="2879325" y="1023047"/>
            <a:ext cx="64777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8028</a:t>
            </a:r>
          </a:p>
          <a:p>
            <a:r>
              <a:rPr lang="en-US" sz="1400" dirty="0"/>
              <a:t>Hans </a:t>
            </a:r>
            <a:r>
              <a:rPr lang="en-US" sz="1400" dirty="0" err="1"/>
              <a:t>Böse</a:t>
            </a:r>
            <a:r>
              <a:rPr lang="en-US" sz="1400" dirty="0"/>
              <a:t>, </a:t>
            </a:r>
            <a:r>
              <a:rPr lang="en-US" sz="1400" dirty="0" err="1"/>
              <a:t>Brinksitzer</a:t>
            </a:r>
            <a:r>
              <a:rPr lang="en-US" sz="1400" dirty="0"/>
              <a:t>, Hs. Nr. 56, ~ 5.3.1726, * </a:t>
            </a:r>
            <a:r>
              <a:rPr lang="en-US" sz="1400" dirty="0" err="1">
                <a:highlight>
                  <a:srgbClr val="00FF00"/>
                </a:highlight>
              </a:rPr>
              <a:t>aus</a:t>
            </a:r>
            <a:r>
              <a:rPr lang="en-US" sz="1400" dirty="0">
                <a:highlight>
                  <a:srgbClr val="00FF00"/>
                </a:highlight>
              </a:rPr>
              <a:t> 8025</a:t>
            </a:r>
            <a:r>
              <a:rPr lang="en-US" sz="1400" dirty="0"/>
              <a:t>, + 9.8.1804,</a:t>
            </a:r>
          </a:p>
          <a:p>
            <a:r>
              <a:rPr lang="en-US" sz="1400" dirty="0" err="1"/>
              <a:t>oo</a:t>
            </a:r>
            <a:r>
              <a:rPr lang="en-US" sz="1400" dirty="0"/>
              <a:t> 3.12.1756 Mette Catharina </a:t>
            </a:r>
            <a:r>
              <a:rPr lang="en-US" sz="1400" dirty="0" err="1"/>
              <a:t>Schörfmann</a:t>
            </a:r>
            <a:r>
              <a:rPr lang="en-US" sz="1400" dirty="0"/>
              <a:t>, ~ 15.8.1728, * </a:t>
            </a:r>
            <a:r>
              <a:rPr lang="en-US" sz="1400" dirty="0" err="1"/>
              <a:t>aus</a:t>
            </a:r>
            <a:r>
              <a:rPr lang="en-US" sz="1400" dirty="0"/>
              <a:t> S024, + 17.8.1790,</a:t>
            </a:r>
          </a:p>
          <a:p>
            <a:r>
              <a:rPr lang="en-US" sz="1400" dirty="0">
                <a:highlight>
                  <a:srgbClr val="00FF00"/>
                </a:highlight>
              </a:rPr>
              <a:t>Kinder: Anna </a:t>
            </a:r>
            <a:r>
              <a:rPr lang="en-US" sz="1400" dirty="0" err="1">
                <a:highlight>
                  <a:srgbClr val="00FF00"/>
                </a:highlight>
              </a:rPr>
              <a:t>Cathrina</a:t>
            </a:r>
            <a:r>
              <a:rPr lang="en-US" sz="1400" dirty="0"/>
              <a:t> * 18.9.1757, </a:t>
            </a:r>
            <a:r>
              <a:rPr lang="en-US" sz="1400" dirty="0" err="1"/>
              <a:t>oo</a:t>
            </a:r>
            <a:r>
              <a:rPr lang="en-US" sz="1400" dirty="0"/>
              <a:t> 17.1.1788 Claus </a:t>
            </a:r>
            <a:r>
              <a:rPr lang="en-US" sz="1400" dirty="0" err="1"/>
              <a:t>Huljus</a:t>
            </a:r>
            <a:r>
              <a:rPr lang="en-US" sz="1400" dirty="0"/>
              <a:t>, H068</a:t>
            </a:r>
          </a:p>
          <a:p>
            <a:r>
              <a:rPr lang="en-US" sz="1400" dirty="0">
                <a:highlight>
                  <a:srgbClr val="00FF00"/>
                </a:highlight>
              </a:rPr>
              <a:t>	Marie </a:t>
            </a:r>
            <a:r>
              <a:rPr lang="en-US" sz="1400" dirty="0" err="1">
                <a:highlight>
                  <a:srgbClr val="00FF00"/>
                </a:highlight>
              </a:rPr>
              <a:t>Alheit</a:t>
            </a:r>
            <a:r>
              <a:rPr lang="en-US" sz="1400" dirty="0"/>
              <a:t> * 30.12.1759, </a:t>
            </a:r>
            <a:r>
              <a:rPr lang="en-US" sz="1400" dirty="0" err="1"/>
              <a:t>oo</a:t>
            </a:r>
            <a:r>
              <a:rPr lang="en-US" sz="1400" dirty="0"/>
              <a:t> 14.11 .1786 Johann </a:t>
            </a:r>
            <a:r>
              <a:rPr lang="en-US" sz="1400" dirty="0" err="1"/>
              <a:t>Hinrich</a:t>
            </a:r>
            <a:r>
              <a:rPr lang="en-US" sz="1400" dirty="0"/>
              <a:t> </a:t>
            </a:r>
            <a:r>
              <a:rPr lang="en-US" sz="1400" dirty="0" err="1"/>
              <a:t>Henken</a:t>
            </a:r>
            <a:r>
              <a:rPr lang="en-US" sz="1400" dirty="0"/>
              <a:t>, H033</a:t>
            </a:r>
          </a:p>
          <a:p>
            <a:r>
              <a:rPr lang="en-US" sz="1400" dirty="0"/>
              <a:t>	Hans </a:t>
            </a:r>
            <a:r>
              <a:rPr lang="en-US" sz="1400" dirty="0" err="1"/>
              <a:t>Hinrich</a:t>
            </a:r>
            <a:r>
              <a:rPr lang="en-US" sz="1400" dirty="0"/>
              <a:t> * 5.1.1763, + 14.6.1779</a:t>
            </a:r>
          </a:p>
          <a:p>
            <a:r>
              <a:rPr lang="en-US" sz="1400" dirty="0"/>
              <a:t>	Georg Christian * 24.1.1766, </a:t>
            </a:r>
            <a:r>
              <a:rPr lang="en-US" sz="1400" dirty="0">
                <a:highlight>
                  <a:srgbClr val="00FF00"/>
                </a:highlight>
              </a:rPr>
              <a:t>+ 11.8.1766</a:t>
            </a:r>
          </a:p>
          <a:p>
            <a:r>
              <a:rPr lang="en-US" sz="1400" dirty="0"/>
              <a:t>	Sophie Dorothea </a:t>
            </a:r>
            <a:r>
              <a:rPr lang="en-US" sz="1400" dirty="0">
                <a:highlight>
                  <a:srgbClr val="00FF00"/>
                </a:highlight>
              </a:rPr>
              <a:t>* 3.7.1767</a:t>
            </a:r>
            <a:r>
              <a:rPr lang="en-US" sz="1400" dirty="0"/>
              <a:t>, </a:t>
            </a:r>
            <a:r>
              <a:rPr lang="en-US" sz="1400" dirty="0" err="1"/>
              <a:t>oo</a:t>
            </a:r>
            <a:r>
              <a:rPr lang="en-US" sz="1400" dirty="0"/>
              <a:t> 10.5.1795 </a:t>
            </a:r>
            <a:r>
              <a:rPr lang="en-US" sz="1400" dirty="0" err="1"/>
              <a:t>Garsten</a:t>
            </a:r>
            <a:r>
              <a:rPr lang="en-US" sz="1400" dirty="0"/>
              <a:t> </a:t>
            </a:r>
            <a:r>
              <a:rPr lang="en-US" sz="1400" dirty="0" err="1"/>
              <a:t>Hinke</a:t>
            </a:r>
            <a:r>
              <a:rPr lang="en-US" sz="1400" dirty="0"/>
              <a:t>, H048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569251A-BB22-46DC-9E9F-D4B042FD1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328275"/>
              </p:ext>
            </p:extLst>
          </p:nvPr>
        </p:nvGraphicFramePr>
        <p:xfrm>
          <a:off x="3763152" y="3809096"/>
          <a:ext cx="4812684" cy="2468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4228">
                  <a:extLst>
                    <a:ext uri="{9D8B030D-6E8A-4147-A177-3AD203B41FA5}">
                      <a16:colId xmlns:a16="http://schemas.microsoft.com/office/drawing/2014/main" val="3558992106"/>
                    </a:ext>
                  </a:extLst>
                </a:gridCol>
                <a:gridCol w="1604228">
                  <a:extLst>
                    <a:ext uri="{9D8B030D-6E8A-4147-A177-3AD203B41FA5}">
                      <a16:colId xmlns:a16="http://schemas.microsoft.com/office/drawing/2014/main" val="2587909547"/>
                    </a:ext>
                  </a:extLst>
                </a:gridCol>
                <a:gridCol w="1604228">
                  <a:extLst>
                    <a:ext uri="{9D8B030D-6E8A-4147-A177-3AD203B41FA5}">
                      <a16:colId xmlns:a16="http://schemas.microsoft.com/office/drawing/2014/main" val="1215072862"/>
                    </a:ext>
                  </a:extLst>
                </a:gridCol>
              </a:tblGrid>
              <a:tr h="254397">
                <a:tc>
                  <a:txBody>
                    <a:bodyPr/>
                    <a:lstStyle/>
                    <a:p>
                      <a:r>
                        <a:rPr lang="en-US" dirty="0"/>
                        <a:t>Label = Type = 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Entity Type Indicator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Extracted Entity Text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3425997"/>
                  </a:ext>
                </a:extLst>
              </a:tr>
              <a:tr h="254397">
                <a:tc>
                  <a:txBody>
                    <a:bodyPr/>
                    <a:lstStyle/>
                    <a:p>
                      <a:r>
                        <a:rPr lang="en-US" dirty="0" err="1"/>
                        <a:t>BirthDate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3.7.1767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552062"/>
                  </a:ext>
                </a:extLst>
              </a:tr>
              <a:tr h="254397">
                <a:tc>
                  <a:txBody>
                    <a:bodyPr/>
                    <a:lstStyle/>
                    <a:p>
                      <a:r>
                        <a:rPr lang="en-US" dirty="0" err="1"/>
                        <a:t>DeathDate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11.8.1766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651801"/>
                  </a:ext>
                </a:extLst>
              </a:tr>
              <a:tr h="254397">
                <a:tc>
                  <a:txBody>
                    <a:bodyPr/>
                    <a:lstStyle/>
                    <a:p>
                      <a:r>
                        <a:rPr lang="en-US" dirty="0" err="1"/>
                        <a:t>ChildName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 Kinder: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Anna </a:t>
                      </a:r>
                      <a:r>
                        <a:rPr lang="en-US" dirty="0" err="1"/>
                        <a:t>Cathrina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8342873"/>
                  </a:ext>
                </a:extLst>
              </a:tr>
              <a:tr h="254397">
                <a:tc>
                  <a:txBody>
                    <a:bodyPr/>
                    <a:lstStyle/>
                    <a:p>
                      <a:r>
                        <a:rPr lang="en-US" dirty="0" err="1"/>
                        <a:t>ChildName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 TAB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Marie </a:t>
                      </a:r>
                      <a:r>
                        <a:rPr lang="en-US" dirty="0" err="1"/>
                        <a:t>Alheit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20173"/>
                  </a:ext>
                </a:extLst>
              </a:tr>
              <a:tr h="254397">
                <a:tc>
                  <a:txBody>
                    <a:bodyPr/>
                    <a:lstStyle/>
                    <a:p>
                      <a:r>
                        <a:rPr lang="en-US" dirty="0"/>
                        <a:t>Parent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001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5C53B4-E044-4F4E-AE74-9BB088B4599C}"/>
              </a:ext>
            </a:extLst>
          </p:cNvPr>
          <p:cNvSpPr txBox="1"/>
          <p:nvPr/>
        </p:nvSpPr>
        <p:spPr>
          <a:xfrm>
            <a:off x="3536376" y="3299929"/>
            <a:ext cx="5333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Extraction Templates Created by 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990A58-FBEC-4806-BE2C-8207220A1ED2}"/>
              </a:ext>
            </a:extLst>
          </p:cNvPr>
          <p:cNvSpPr txBox="1"/>
          <p:nvPr/>
        </p:nvSpPr>
        <p:spPr>
          <a:xfrm>
            <a:off x="152203" y="10160"/>
            <a:ext cx="205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Extract Entities</a:t>
            </a:r>
          </a:p>
        </p:txBody>
      </p:sp>
    </p:spTree>
    <p:extLst>
      <p:ext uri="{BB962C8B-B14F-4D97-AF65-F5344CB8AC3E}">
        <p14:creationId xmlns:p14="http://schemas.microsoft.com/office/powerpoint/2010/main" val="71879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D31E63-F682-49A1-8487-55CF19DCC570}"/>
              </a:ext>
            </a:extLst>
          </p:cNvPr>
          <p:cNvSpPr/>
          <p:nvPr/>
        </p:nvSpPr>
        <p:spPr>
          <a:xfrm>
            <a:off x="3049051" y="408326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47ADE-B6D1-4C39-8C05-7B7F95DE2491}"/>
              </a:ext>
            </a:extLst>
          </p:cNvPr>
          <p:cNvSpPr txBox="1"/>
          <p:nvPr/>
        </p:nvSpPr>
        <p:spPr>
          <a:xfrm>
            <a:off x="2985988" y="406224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Marriage Event 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B8AE38-13C1-4364-9B36-DF1346B666A0}"/>
              </a:ext>
            </a:extLst>
          </p:cNvPr>
          <p:cNvGrpSpPr/>
          <p:nvPr/>
        </p:nvGrpSpPr>
        <p:grpSpPr>
          <a:xfrm>
            <a:off x="7032409" y="384791"/>
            <a:ext cx="3825311" cy="6215706"/>
            <a:chOff x="6454340" y="374281"/>
            <a:chExt cx="3825311" cy="62157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9026FF-961A-488D-9462-CCAC700E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42" y="374281"/>
              <a:ext cx="3822076" cy="38613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737F76-CE52-43BC-ADC6-2D9F54083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340" y="4246181"/>
              <a:ext cx="3825311" cy="2343806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97C4F1-DFE4-42A8-A95D-BF398A4F2BAC}"/>
              </a:ext>
            </a:extLst>
          </p:cNvPr>
          <p:cNvSpPr/>
          <p:nvPr/>
        </p:nvSpPr>
        <p:spPr>
          <a:xfrm>
            <a:off x="551793" y="58332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1C476-AEDA-4CCC-9208-C1D1446B8756}"/>
              </a:ext>
            </a:extLst>
          </p:cNvPr>
          <p:cNvSpPr txBox="1"/>
          <p:nvPr/>
        </p:nvSpPr>
        <p:spPr>
          <a:xfrm>
            <a:off x="488730" y="56230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38BCE9-305D-4A1C-87EB-62162AE79FC8}"/>
              </a:ext>
            </a:extLst>
          </p:cNvPr>
          <p:cNvSpPr/>
          <p:nvPr/>
        </p:nvSpPr>
        <p:spPr>
          <a:xfrm>
            <a:off x="1781503" y="59383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7717A-CE7F-4721-9321-9BE1B5547D9C}"/>
              </a:ext>
            </a:extLst>
          </p:cNvPr>
          <p:cNvSpPr txBox="1"/>
          <p:nvPr/>
        </p:nvSpPr>
        <p:spPr>
          <a:xfrm>
            <a:off x="1718440" y="57281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6D9451-7B04-4B29-9C3A-6C03AA055F2F}"/>
              </a:ext>
            </a:extLst>
          </p:cNvPr>
          <p:cNvSpPr/>
          <p:nvPr/>
        </p:nvSpPr>
        <p:spPr>
          <a:xfrm>
            <a:off x="557048" y="788277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5E690-3BD3-4735-8FA7-50D7355D8AE9}"/>
              </a:ext>
            </a:extLst>
          </p:cNvPr>
          <p:cNvSpPr txBox="1"/>
          <p:nvPr/>
        </p:nvSpPr>
        <p:spPr>
          <a:xfrm>
            <a:off x="493985" y="767257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Reference 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70DA8-2C28-4EBB-88C8-0F093250CD41}"/>
              </a:ext>
            </a:extLst>
          </p:cNvPr>
          <p:cNvSpPr/>
          <p:nvPr/>
        </p:nvSpPr>
        <p:spPr>
          <a:xfrm>
            <a:off x="557048" y="599089"/>
            <a:ext cx="1166649" cy="157656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D47C51-B971-419F-9F8B-C6734E866B72}"/>
              </a:ext>
            </a:extLst>
          </p:cNvPr>
          <p:cNvSpPr/>
          <p:nvPr/>
        </p:nvSpPr>
        <p:spPr>
          <a:xfrm>
            <a:off x="1785313" y="80338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9D177-AD04-4014-9FE2-95E87567CB4E}"/>
              </a:ext>
            </a:extLst>
          </p:cNvPr>
          <p:cNvSpPr txBox="1"/>
          <p:nvPr/>
        </p:nvSpPr>
        <p:spPr>
          <a:xfrm>
            <a:off x="1722250" y="78236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Head Name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C333-C598-4D72-80CE-07F559891AA4}"/>
              </a:ext>
            </a:extLst>
          </p:cNvPr>
          <p:cNvSpPr/>
          <p:nvPr/>
        </p:nvSpPr>
        <p:spPr>
          <a:xfrm>
            <a:off x="1787678" y="606709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B667-4061-4B4C-94BD-EE6C6CA2CE05}"/>
              </a:ext>
            </a:extLst>
          </p:cNvPr>
          <p:cNvSpPr/>
          <p:nvPr/>
        </p:nvSpPr>
        <p:spPr>
          <a:xfrm>
            <a:off x="7143751" y="85725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24422E-3B27-4DC4-96A7-3FD91D0DCE2B}"/>
              </a:ext>
            </a:extLst>
          </p:cNvPr>
          <p:cNvSpPr/>
          <p:nvPr/>
        </p:nvSpPr>
        <p:spPr>
          <a:xfrm>
            <a:off x="7117081" y="142494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A90A9-62F1-42E9-BFF1-A09677748B93}"/>
              </a:ext>
            </a:extLst>
          </p:cNvPr>
          <p:cNvSpPr/>
          <p:nvPr/>
        </p:nvSpPr>
        <p:spPr>
          <a:xfrm>
            <a:off x="7132321" y="286893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86CCE-AC23-4A24-939A-05879F7E6838}"/>
              </a:ext>
            </a:extLst>
          </p:cNvPr>
          <p:cNvSpPr/>
          <p:nvPr/>
        </p:nvSpPr>
        <p:spPr>
          <a:xfrm>
            <a:off x="7136131" y="328422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896E4A-E346-4666-8D8E-B5798DD3B766}"/>
              </a:ext>
            </a:extLst>
          </p:cNvPr>
          <p:cNvSpPr/>
          <p:nvPr/>
        </p:nvSpPr>
        <p:spPr>
          <a:xfrm>
            <a:off x="7105651" y="431673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CAB2F7-04CC-444C-A1BF-8F4F8F3D62A8}"/>
              </a:ext>
            </a:extLst>
          </p:cNvPr>
          <p:cNvSpPr/>
          <p:nvPr/>
        </p:nvSpPr>
        <p:spPr>
          <a:xfrm>
            <a:off x="7109461" y="513207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78EF49-A7EB-406B-83A3-8CA2AF5CF066}"/>
              </a:ext>
            </a:extLst>
          </p:cNvPr>
          <p:cNvSpPr/>
          <p:nvPr/>
        </p:nvSpPr>
        <p:spPr>
          <a:xfrm>
            <a:off x="7124701" y="617601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7A3BF-09EE-44CD-B664-D2675808CC88}"/>
              </a:ext>
            </a:extLst>
          </p:cNvPr>
          <p:cNvSpPr/>
          <p:nvPr/>
        </p:nvSpPr>
        <p:spPr>
          <a:xfrm>
            <a:off x="7140729" y="948690"/>
            <a:ext cx="517371" cy="9380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60DBD9-DADE-433A-9F61-2BBE13C73F67}"/>
              </a:ext>
            </a:extLst>
          </p:cNvPr>
          <p:cNvSpPr/>
          <p:nvPr/>
        </p:nvSpPr>
        <p:spPr>
          <a:xfrm>
            <a:off x="7133108" y="2964179"/>
            <a:ext cx="707872" cy="9906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07F2AD-FD16-42FD-8D45-E0A96B5DC0A6}"/>
              </a:ext>
            </a:extLst>
          </p:cNvPr>
          <p:cNvSpPr/>
          <p:nvPr/>
        </p:nvSpPr>
        <p:spPr>
          <a:xfrm>
            <a:off x="7136919" y="3379469"/>
            <a:ext cx="528802" cy="10523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16A3B8-1DD0-4B26-AA19-72BC3273F7A8}"/>
              </a:ext>
            </a:extLst>
          </p:cNvPr>
          <p:cNvSpPr/>
          <p:nvPr/>
        </p:nvSpPr>
        <p:spPr>
          <a:xfrm>
            <a:off x="7106438" y="4411980"/>
            <a:ext cx="963141" cy="10523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E5378-05D7-48ED-87B1-3D5144BFCB86}"/>
              </a:ext>
            </a:extLst>
          </p:cNvPr>
          <p:cNvSpPr/>
          <p:nvPr/>
        </p:nvSpPr>
        <p:spPr>
          <a:xfrm>
            <a:off x="7110248" y="5200651"/>
            <a:ext cx="810741" cy="12047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E7FC7C-E1FE-41FF-A18C-0B971DB556FF}"/>
              </a:ext>
            </a:extLst>
          </p:cNvPr>
          <p:cNvSpPr/>
          <p:nvPr/>
        </p:nvSpPr>
        <p:spPr>
          <a:xfrm>
            <a:off x="7125488" y="6263641"/>
            <a:ext cx="738351" cy="11285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BFC05A-D261-46BF-A556-275E41A77853}"/>
              </a:ext>
            </a:extLst>
          </p:cNvPr>
          <p:cNvSpPr/>
          <p:nvPr/>
        </p:nvSpPr>
        <p:spPr>
          <a:xfrm>
            <a:off x="7125488" y="1539239"/>
            <a:ext cx="464031" cy="9525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F6BBC2-C268-468D-9510-7F9213067D96}"/>
              </a:ext>
            </a:extLst>
          </p:cNvPr>
          <p:cNvCxnSpPr>
            <a:cxnSpLocks/>
          </p:cNvCxnSpPr>
          <p:nvPr/>
        </p:nvCxnSpPr>
        <p:spPr>
          <a:xfrm>
            <a:off x="388620" y="109728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98DCF8-83D2-4CF1-B8AB-F1A3984210FF}"/>
              </a:ext>
            </a:extLst>
          </p:cNvPr>
          <p:cNvSpPr/>
          <p:nvPr/>
        </p:nvSpPr>
        <p:spPr>
          <a:xfrm>
            <a:off x="563880" y="1418503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3F48C-85B7-4859-9473-CED9E96D9ABB}"/>
              </a:ext>
            </a:extLst>
          </p:cNvPr>
          <p:cNvSpPr txBox="1"/>
          <p:nvPr/>
        </p:nvSpPr>
        <p:spPr>
          <a:xfrm>
            <a:off x="500817" y="1397483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 N.N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48276EA-1BA4-4E07-B94C-9EF69C81464E}"/>
              </a:ext>
            </a:extLst>
          </p:cNvPr>
          <p:cNvSpPr/>
          <p:nvPr/>
        </p:nvSpPr>
        <p:spPr>
          <a:xfrm>
            <a:off x="562303" y="119200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F73245-FAA3-482E-8D51-3A71D950E438}"/>
              </a:ext>
            </a:extLst>
          </p:cNvPr>
          <p:cNvSpPr txBox="1"/>
          <p:nvPr/>
        </p:nvSpPr>
        <p:spPr>
          <a:xfrm>
            <a:off x="499240" y="117098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0C5B54-ED92-4B6E-92B6-914E041B663C}"/>
              </a:ext>
            </a:extLst>
          </p:cNvPr>
          <p:cNvSpPr/>
          <p:nvPr/>
        </p:nvSpPr>
        <p:spPr>
          <a:xfrm>
            <a:off x="568478" y="1194369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BEB544-B810-4A9B-90CC-E1571E151FE1}"/>
              </a:ext>
            </a:extLst>
          </p:cNvPr>
          <p:cNvSpPr/>
          <p:nvPr/>
        </p:nvSpPr>
        <p:spPr>
          <a:xfrm>
            <a:off x="1785970" y="1189903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4A606-CDE5-4D7B-98FB-2F36CA6F147C}"/>
              </a:ext>
            </a:extLst>
          </p:cNvPr>
          <p:cNvSpPr txBox="1"/>
          <p:nvPr/>
        </p:nvSpPr>
        <p:spPr>
          <a:xfrm>
            <a:off x="1722907" y="1168883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Gender Designator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9DFD4F-E392-47DB-B2D1-3CEC01E8CDA2}"/>
              </a:ext>
            </a:extLst>
          </p:cNvPr>
          <p:cNvSpPr/>
          <p:nvPr/>
        </p:nvSpPr>
        <p:spPr>
          <a:xfrm>
            <a:off x="59541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9492B6-9321-4746-A197-5B03B0E57CC1}"/>
              </a:ext>
            </a:extLst>
          </p:cNvPr>
          <p:cNvSpPr txBox="1"/>
          <p:nvPr/>
        </p:nvSpPr>
        <p:spPr>
          <a:xfrm>
            <a:off x="53234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ca. 1644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9E424-7E6F-4FCC-B2B6-832C61CF3F96}"/>
              </a:ext>
            </a:extLst>
          </p:cNvPr>
          <p:cNvSpPr/>
          <p:nvPr/>
        </p:nvSpPr>
        <p:spPr>
          <a:xfrm>
            <a:off x="587791" y="21935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28719F-6231-4A72-9050-55A86D630915}"/>
              </a:ext>
            </a:extLst>
          </p:cNvPr>
          <p:cNvSpPr txBox="1"/>
          <p:nvPr/>
        </p:nvSpPr>
        <p:spPr>
          <a:xfrm>
            <a:off x="524728" y="21724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17.4.1729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D010871-A2D6-46F9-AB02-1CDC6631DDE2}"/>
              </a:ext>
            </a:extLst>
          </p:cNvPr>
          <p:cNvSpPr/>
          <p:nvPr/>
        </p:nvSpPr>
        <p:spPr>
          <a:xfrm>
            <a:off x="595411" y="241829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7B9A8A-5650-4563-BDC8-7D1224476CA2}"/>
              </a:ext>
            </a:extLst>
          </p:cNvPr>
          <p:cNvSpPr txBox="1"/>
          <p:nvPr/>
        </p:nvSpPr>
        <p:spPr>
          <a:xfrm>
            <a:off x="543778" y="239727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Birth Date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FEAB42-0962-4F96-8C2A-A072E52D00A2}"/>
              </a:ext>
            </a:extLst>
          </p:cNvPr>
          <p:cNvSpPr/>
          <p:nvPr/>
        </p:nvSpPr>
        <p:spPr>
          <a:xfrm>
            <a:off x="598039" y="2211374"/>
            <a:ext cx="1166649" cy="15765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4086FA-50FD-4873-865B-17569B09C76B}"/>
              </a:ext>
            </a:extLst>
          </p:cNvPr>
          <p:cNvSpPr/>
          <p:nvPr/>
        </p:nvSpPr>
        <p:spPr>
          <a:xfrm>
            <a:off x="588579" y="1987504"/>
            <a:ext cx="1166649" cy="157656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23A0EC-AD48-47F5-BA46-F7544064C5C6}"/>
              </a:ext>
            </a:extLst>
          </p:cNvPr>
          <p:cNvSpPr/>
          <p:nvPr/>
        </p:nvSpPr>
        <p:spPr>
          <a:xfrm>
            <a:off x="8184669" y="96011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70C528-310F-4668-9BA3-9A4516107285}"/>
              </a:ext>
            </a:extLst>
          </p:cNvPr>
          <p:cNvSpPr/>
          <p:nvPr/>
        </p:nvSpPr>
        <p:spPr>
          <a:xfrm>
            <a:off x="7628409" y="104393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B7EE83-EB4C-4940-80FC-3977DA5E1133}"/>
              </a:ext>
            </a:extLst>
          </p:cNvPr>
          <p:cNvSpPr/>
          <p:nvPr/>
        </p:nvSpPr>
        <p:spPr>
          <a:xfrm>
            <a:off x="7689369" y="112775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D7E0F7-AA23-4A19-AC4B-3E4BAAD2FAC3}"/>
              </a:ext>
            </a:extLst>
          </p:cNvPr>
          <p:cNvSpPr/>
          <p:nvPr/>
        </p:nvSpPr>
        <p:spPr>
          <a:xfrm>
            <a:off x="7746519" y="120776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F27E8D-ECAB-4AEE-80B2-7A56AFBE29E2}"/>
              </a:ext>
            </a:extLst>
          </p:cNvPr>
          <p:cNvSpPr/>
          <p:nvPr/>
        </p:nvSpPr>
        <p:spPr>
          <a:xfrm>
            <a:off x="8523759" y="156209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C24BCD-5B36-4433-A84A-3193A45F6893}"/>
              </a:ext>
            </a:extLst>
          </p:cNvPr>
          <p:cNvSpPr/>
          <p:nvPr/>
        </p:nvSpPr>
        <p:spPr>
          <a:xfrm>
            <a:off x="7197879" y="180212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DE6882-7D01-4A28-AA85-E4DD00155439}"/>
              </a:ext>
            </a:extLst>
          </p:cNvPr>
          <p:cNvSpPr/>
          <p:nvPr/>
        </p:nvSpPr>
        <p:spPr>
          <a:xfrm>
            <a:off x="9590559" y="347471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669D64-4CC6-4D7A-90F3-57D08A10ADBA}"/>
              </a:ext>
            </a:extLst>
          </p:cNvPr>
          <p:cNvSpPr/>
          <p:nvPr/>
        </p:nvSpPr>
        <p:spPr>
          <a:xfrm>
            <a:off x="7803669" y="26403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F78321-8F65-4F40-9572-EE129F5E903D}"/>
              </a:ext>
            </a:extLst>
          </p:cNvPr>
          <p:cNvSpPr/>
          <p:nvPr/>
        </p:nvSpPr>
        <p:spPr>
          <a:xfrm>
            <a:off x="7178829" y="22097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2846A3-75CA-4F87-A7DA-B1972E8B508D}"/>
              </a:ext>
            </a:extLst>
          </p:cNvPr>
          <p:cNvSpPr/>
          <p:nvPr/>
        </p:nvSpPr>
        <p:spPr>
          <a:xfrm>
            <a:off x="7971309" y="27165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77BAA0-79C4-40B9-AAFE-7A8B744FAE57}"/>
              </a:ext>
            </a:extLst>
          </p:cNvPr>
          <p:cNvSpPr/>
          <p:nvPr/>
        </p:nvSpPr>
        <p:spPr>
          <a:xfrm>
            <a:off x="7986549" y="364616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7ECFBC-342B-4674-83FE-2666BB814A04}"/>
              </a:ext>
            </a:extLst>
          </p:cNvPr>
          <p:cNvSpPr/>
          <p:nvPr/>
        </p:nvSpPr>
        <p:spPr>
          <a:xfrm>
            <a:off x="7910349" y="371855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8A821D-1422-475B-9888-66103C36F2C0}"/>
              </a:ext>
            </a:extLst>
          </p:cNvPr>
          <p:cNvSpPr/>
          <p:nvPr/>
        </p:nvSpPr>
        <p:spPr>
          <a:xfrm>
            <a:off x="7788429" y="380237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28F14B-BE0F-446B-90DC-D830396D0F6E}"/>
              </a:ext>
            </a:extLst>
          </p:cNvPr>
          <p:cNvSpPr/>
          <p:nvPr/>
        </p:nvSpPr>
        <p:spPr>
          <a:xfrm>
            <a:off x="7735089" y="38861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CE8F5C-B7D2-4D05-B676-DB07C680A2A9}"/>
              </a:ext>
            </a:extLst>
          </p:cNvPr>
          <p:cNvSpPr/>
          <p:nvPr/>
        </p:nvSpPr>
        <p:spPr>
          <a:xfrm>
            <a:off x="8024649" y="39700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43A4D1-148C-4A4F-B311-FE4FAC7CF975}"/>
              </a:ext>
            </a:extLst>
          </p:cNvPr>
          <p:cNvSpPr/>
          <p:nvPr/>
        </p:nvSpPr>
        <p:spPr>
          <a:xfrm>
            <a:off x="8085609" y="40538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02A37C-8141-4396-94B5-601FB1E1AD35}"/>
              </a:ext>
            </a:extLst>
          </p:cNvPr>
          <p:cNvSpPr/>
          <p:nvPr/>
        </p:nvSpPr>
        <p:spPr>
          <a:xfrm>
            <a:off x="7780809" y="413765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1E6DC5B-2D0D-4968-8DD6-D168CE7F49B2}"/>
              </a:ext>
            </a:extLst>
          </p:cNvPr>
          <p:cNvSpPr/>
          <p:nvPr/>
        </p:nvSpPr>
        <p:spPr>
          <a:xfrm>
            <a:off x="8070369" y="46100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AB7E3E-0883-45D4-841E-134647310ACC}"/>
              </a:ext>
            </a:extLst>
          </p:cNvPr>
          <p:cNvSpPr/>
          <p:nvPr/>
        </p:nvSpPr>
        <p:spPr>
          <a:xfrm>
            <a:off x="7982739" y="46939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B2C9E3-18D6-49CA-A7A8-4B1CD60BF811}"/>
              </a:ext>
            </a:extLst>
          </p:cNvPr>
          <p:cNvSpPr/>
          <p:nvPr/>
        </p:nvSpPr>
        <p:spPr>
          <a:xfrm>
            <a:off x="8009409" y="478916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F892D6-3178-4CC0-AB89-99F1BF2B3784}"/>
              </a:ext>
            </a:extLst>
          </p:cNvPr>
          <p:cNvSpPr/>
          <p:nvPr/>
        </p:nvSpPr>
        <p:spPr>
          <a:xfrm>
            <a:off x="8127519" y="487298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A2A216-5FAF-4E8B-BAFE-CC5E8B63EC10}"/>
              </a:ext>
            </a:extLst>
          </p:cNvPr>
          <p:cNvSpPr/>
          <p:nvPr/>
        </p:nvSpPr>
        <p:spPr>
          <a:xfrm>
            <a:off x="8165619" y="495680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D3860D5-B19D-4814-A452-8491496B8545}"/>
              </a:ext>
            </a:extLst>
          </p:cNvPr>
          <p:cNvSpPr/>
          <p:nvPr/>
        </p:nvSpPr>
        <p:spPr>
          <a:xfrm>
            <a:off x="8900949" y="522350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6F3331-E44A-4A81-B81F-83DD7A3E1EB3}"/>
              </a:ext>
            </a:extLst>
          </p:cNvPr>
          <p:cNvSpPr/>
          <p:nvPr/>
        </p:nvSpPr>
        <p:spPr>
          <a:xfrm>
            <a:off x="9990609" y="53073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FE3D33-55B0-4590-9A4F-EA6D0BC04BE0}"/>
              </a:ext>
            </a:extLst>
          </p:cNvPr>
          <p:cNvSpPr/>
          <p:nvPr/>
        </p:nvSpPr>
        <p:spPr>
          <a:xfrm>
            <a:off x="7811289" y="54940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EEB210-48F7-4E74-B91B-F42DBC26F54B}"/>
              </a:ext>
            </a:extLst>
          </p:cNvPr>
          <p:cNvSpPr/>
          <p:nvPr/>
        </p:nvSpPr>
        <p:spPr>
          <a:xfrm>
            <a:off x="7815099" y="57607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05749C-D645-4F96-82C3-55B349D1FCDD}"/>
              </a:ext>
            </a:extLst>
          </p:cNvPr>
          <p:cNvSpPr/>
          <p:nvPr/>
        </p:nvSpPr>
        <p:spPr>
          <a:xfrm>
            <a:off x="8207529" y="58445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D4B3D9-8EB7-4D37-A382-58C4EA28C0E9}"/>
              </a:ext>
            </a:extLst>
          </p:cNvPr>
          <p:cNvSpPr/>
          <p:nvPr/>
        </p:nvSpPr>
        <p:spPr>
          <a:xfrm>
            <a:off x="8165619" y="59169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4EF5CC-3E63-46BF-9423-AE6826830280}"/>
              </a:ext>
            </a:extLst>
          </p:cNvPr>
          <p:cNvSpPr/>
          <p:nvPr/>
        </p:nvSpPr>
        <p:spPr>
          <a:xfrm>
            <a:off x="8203719" y="600074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1D88DA-1D76-4FC5-9851-8EF7110748EA}"/>
              </a:ext>
            </a:extLst>
          </p:cNvPr>
          <p:cNvSpPr/>
          <p:nvPr/>
        </p:nvSpPr>
        <p:spPr>
          <a:xfrm>
            <a:off x="7967499" y="627887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A57428-D8E5-4351-8880-614BB6AA3210}"/>
              </a:ext>
            </a:extLst>
          </p:cNvPr>
          <p:cNvSpPr/>
          <p:nvPr/>
        </p:nvSpPr>
        <p:spPr>
          <a:xfrm>
            <a:off x="7746519" y="55778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36CDC79-9BEA-4CCF-A921-593A4B1E731A}"/>
              </a:ext>
            </a:extLst>
          </p:cNvPr>
          <p:cNvSpPr/>
          <p:nvPr/>
        </p:nvSpPr>
        <p:spPr>
          <a:xfrm>
            <a:off x="180699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CA0DF-8EA5-408A-8F07-B65342A8DD93}"/>
              </a:ext>
            </a:extLst>
          </p:cNvPr>
          <p:cNvSpPr txBox="1"/>
          <p:nvPr/>
        </p:nvSpPr>
        <p:spPr>
          <a:xfrm>
            <a:off x="174392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Birth Place 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50492CC-7CC4-4848-84F7-1E0BE82BD4CF}"/>
              </a:ext>
            </a:extLst>
          </p:cNvPr>
          <p:cNvSpPr/>
          <p:nvPr/>
        </p:nvSpPr>
        <p:spPr>
          <a:xfrm>
            <a:off x="301857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E0658F-CB4D-4B37-A4B3-84B7F70B620E}"/>
              </a:ext>
            </a:extLst>
          </p:cNvPr>
          <p:cNvSpPr txBox="1"/>
          <p:nvPr/>
        </p:nvSpPr>
        <p:spPr>
          <a:xfrm>
            <a:off x="295550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Christening Date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84D5687-C8CE-4728-A995-8BE5074E9F00}"/>
              </a:ext>
            </a:extLst>
          </p:cNvPr>
          <p:cNvSpPr/>
          <p:nvPr/>
        </p:nvSpPr>
        <p:spPr>
          <a:xfrm>
            <a:off x="421872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2C18C4-4444-49E8-BB3E-895288C6F8B1}"/>
              </a:ext>
            </a:extLst>
          </p:cNvPr>
          <p:cNvSpPr txBox="1"/>
          <p:nvPr/>
        </p:nvSpPr>
        <p:spPr>
          <a:xfrm>
            <a:off x="415565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Christening Place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50C3ED2-8677-4E87-90E9-BA3C8FC8BD92}"/>
              </a:ext>
            </a:extLst>
          </p:cNvPr>
          <p:cNvSpPr/>
          <p:nvPr/>
        </p:nvSpPr>
        <p:spPr>
          <a:xfrm>
            <a:off x="60684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5A6EA8-751D-4B33-8C53-B2B6E59B1142}"/>
              </a:ext>
            </a:extLst>
          </p:cNvPr>
          <p:cNvSpPr txBox="1"/>
          <p:nvPr/>
        </p:nvSpPr>
        <p:spPr>
          <a:xfrm>
            <a:off x="54377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Death Date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A380D57-5869-4EC3-9D61-33229F813A9D}"/>
              </a:ext>
            </a:extLst>
          </p:cNvPr>
          <p:cNvSpPr/>
          <p:nvPr/>
        </p:nvSpPr>
        <p:spPr>
          <a:xfrm>
            <a:off x="181842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99549C-660A-4432-BE15-3A797CFC94A9}"/>
              </a:ext>
            </a:extLst>
          </p:cNvPr>
          <p:cNvSpPr txBox="1"/>
          <p:nvPr/>
        </p:nvSpPr>
        <p:spPr>
          <a:xfrm>
            <a:off x="175535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Death Place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3A04BB7-E932-4BD8-895A-79601A9F669A}"/>
              </a:ext>
            </a:extLst>
          </p:cNvPr>
          <p:cNvSpPr/>
          <p:nvPr/>
        </p:nvSpPr>
        <p:spPr>
          <a:xfrm>
            <a:off x="304143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2F7D4D3-2F01-48AE-B96D-879A55C8062D}"/>
              </a:ext>
            </a:extLst>
          </p:cNvPr>
          <p:cNvSpPr txBox="1"/>
          <p:nvPr/>
        </p:nvSpPr>
        <p:spPr>
          <a:xfrm>
            <a:off x="297836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Burial Date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FBD82E3-A723-42C3-845E-D41788F4125C}"/>
              </a:ext>
            </a:extLst>
          </p:cNvPr>
          <p:cNvSpPr/>
          <p:nvPr/>
        </p:nvSpPr>
        <p:spPr>
          <a:xfrm>
            <a:off x="4245391" y="279929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CE20CF-EC2A-4659-8629-F25D58AF39C0}"/>
              </a:ext>
            </a:extLst>
          </p:cNvPr>
          <p:cNvSpPr txBox="1"/>
          <p:nvPr/>
        </p:nvSpPr>
        <p:spPr>
          <a:xfrm>
            <a:off x="4182328" y="277827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Burial Place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D502957-73C9-4E99-9C5F-34C989212C92}"/>
              </a:ext>
            </a:extLst>
          </p:cNvPr>
          <p:cNvSpPr/>
          <p:nvPr/>
        </p:nvSpPr>
        <p:spPr>
          <a:xfrm>
            <a:off x="1816516" y="320696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9DE637-6AE8-4896-A39E-72C349E790CF}"/>
              </a:ext>
            </a:extLst>
          </p:cNvPr>
          <p:cNvSpPr txBox="1"/>
          <p:nvPr/>
        </p:nvSpPr>
        <p:spPr>
          <a:xfrm>
            <a:off x="1772503" y="318594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8024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32487D1-430A-48F1-9816-F2B1A41A4266}"/>
              </a:ext>
            </a:extLst>
          </p:cNvPr>
          <p:cNvSpPr/>
          <p:nvPr/>
        </p:nvSpPr>
        <p:spPr>
          <a:xfrm>
            <a:off x="1829654" y="3218134"/>
            <a:ext cx="1166649" cy="157656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74EE793-9CAD-446D-A337-53BF37CF4E27}"/>
              </a:ext>
            </a:extLst>
          </p:cNvPr>
          <p:cNvSpPr/>
          <p:nvPr/>
        </p:nvSpPr>
        <p:spPr>
          <a:xfrm>
            <a:off x="9015249" y="155447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BF4692-4EC5-4C40-9A61-3A2977392709}"/>
              </a:ext>
            </a:extLst>
          </p:cNvPr>
          <p:cNvSpPr/>
          <p:nvPr/>
        </p:nvSpPr>
        <p:spPr>
          <a:xfrm>
            <a:off x="9259089" y="337565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909D476-93A4-4339-90E7-11CAC43F6D93}"/>
              </a:ext>
            </a:extLst>
          </p:cNvPr>
          <p:cNvSpPr/>
          <p:nvPr/>
        </p:nvSpPr>
        <p:spPr>
          <a:xfrm>
            <a:off x="9480069" y="520826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F006F9-DCB3-4492-B687-A40B865C2CE0}"/>
              </a:ext>
            </a:extLst>
          </p:cNvPr>
          <p:cNvSpPr/>
          <p:nvPr/>
        </p:nvSpPr>
        <p:spPr>
          <a:xfrm>
            <a:off x="9198129" y="442340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8D51CC1-052F-4B4E-96A9-BEF9798DC3F9}"/>
              </a:ext>
            </a:extLst>
          </p:cNvPr>
          <p:cNvSpPr/>
          <p:nvPr/>
        </p:nvSpPr>
        <p:spPr>
          <a:xfrm>
            <a:off x="8535189" y="627506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7A1C794-16FF-4CD3-8935-32938C063B97}"/>
              </a:ext>
            </a:extLst>
          </p:cNvPr>
          <p:cNvSpPr/>
          <p:nvPr/>
        </p:nvSpPr>
        <p:spPr>
          <a:xfrm>
            <a:off x="1816516" y="342413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3BF52C-76C7-4152-8408-EEAE30BBADFB}"/>
              </a:ext>
            </a:extLst>
          </p:cNvPr>
          <p:cNvSpPr txBox="1"/>
          <p:nvPr/>
        </p:nvSpPr>
        <p:spPr>
          <a:xfrm>
            <a:off x="1772503" y="340311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H046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0EF3B2E-8982-41E8-B7F7-C3F30328ABB3}"/>
              </a:ext>
            </a:extLst>
          </p:cNvPr>
          <p:cNvSpPr/>
          <p:nvPr/>
        </p:nvSpPr>
        <p:spPr>
          <a:xfrm>
            <a:off x="1829654" y="3435304"/>
            <a:ext cx="1166649" cy="15765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CA9B14A-733C-4DB6-9D3B-887E9C253C04}"/>
              </a:ext>
            </a:extLst>
          </p:cNvPr>
          <p:cNvSpPr/>
          <p:nvPr/>
        </p:nvSpPr>
        <p:spPr>
          <a:xfrm>
            <a:off x="10089669" y="347471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9303750-2BFE-4781-BD6D-299BFC9C9554}"/>
              </a:ext>
            </a:extLst>
          </p:cNvPr>
          <p:cNvSpPr/>
          <p:nvPr/>
        </p:nvSpPr>
        <p:spPr>
          <a:xfrm>
            <a:off x="9579129" y="450722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E8247C6-18A0-43E4-8294-E0B5A6C29BA0}"/>
              </a:ext>
            </a:extLst>
          </p:cNvPr>
          <p:cNvSpPr/>
          <p:nvPr/>
        </p:nvSpPr>
        <p:spPr>
          <a:xfrm>
            <a:off x="10565919" y="529970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7FC159-5E05-4959-A438-B513BD72B49D}"/>
              </a:ext>
            </a:extLst>
          </p:cNvPr>
          <p:cNvSpPr/>
          <p:nvPr/>
        </p:nvSpPr>
        <p:spPr>
          <a:xfrm>
            <a:off x="1827946" y="36413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2BD242-9AE4-4B34-B5D9-84CA33BC0FEC}"/>
              </a:ext>
            </a:extLst>
          </p:cNvPr>
          <p:cNvSpPr txBox="1"/>
          <p:nvPr/>
        </p:nvSpPr>
        <p:spPr>
          <a:xfrm>
            <a:off x="1783933" y="36202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Parent 1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1EAE47C6-36B0-4F1E-A57F-A231F8680E37}"/>
              </a:ext>
            </a:extLst>
          </p:cNvPr>
          <p:cNvSpPr/>
          <p:nvPr/>
        </p:nvSpPr>
        <p:spPr>
          <a:xfrm>
            <a:off x="3031906" y="32222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82A112F-2569-47EA-9714-72D6F628E79D}"/>
              </a:ext>
            </a:extLst>
          </p:cNvPr>
          <p:cNvSpPr txBox="1"/>
          <p:nvPr/>
        </p:nvSpPr>
        <p:spPr>
          <a:xfrm>
            <a:off x="2968843" y="32011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Parent 2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F6BB65D-C895-4797-A779-0E26EF2EFBAC}"/>
              </a:ext>
            </a:extLst>
          </p:cNvPr>
          <p:cNvCxnSpPr>
            <a:cxnSpLocks/>
          </p:cNvCxnSpPr>
          <p:nvPr/>
        </p:nvCxnSpPr>
        <p:spPr>
          <a:xfrm>
            <a:off x="413451" y="394111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539E8D1-0463-4D31-816B-BC9FFFAFE837}"/>
              </a:ext>
            </a:extLst>
          </p:cNvPr>
          <p:cNvSpPr/>
          <p:nvPr/>
        </p:nvSpPr>
        <p:spPr>
          <a:xfrm>
            <a:off x="617614" y="406632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6D6049E-4E77-45D4-A8A1-89B222E0B7D0}"/>
              </a:ext>
            </a:extLst>
          </p:cNvPr>
          <p:cNvSpPr txBox="1"/>
          <p:nvPr/>
        </p:nvSpPr>
        <p:spPr>
          <a:xfrm>
            <a:off x="554551" y="404530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17D25BF-E9F4-4C9D-BEF3-305481BDE139}"/>
              </a:ext>
            </a:extLst>
          </p:cNvPr>
          <p:cNvSpPr/>
          <p:nvPr/>
        </p:nvSpPr>
        <p:spPr>
          <a:xfrm>
            <a:off x="623789" y="407919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C8C1C40-D534-474B-99D1-149D32166A9B}"/>
              </a:ext>
            </a:extLst>
          </p:cNvPr>
          <p:cNvSpPr/>
          <p:nvPr/>
        </p:nvSpPr>
        <p:spPr>
          <a:xfrm>
            <a:off x="618271" y="42813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684542-9ABD-43A6-ACB0-616851D26B27}"/>
              </a:ext>
            </a:extLst>
          </p:cNvPr>
          <p:cNvSpPr txBox="1"/>
          <p:nvPr/>
        </p:nvSpPr>
        <p:spPr>
          <a:xfrm>
            <a:off x="566638" y="42603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632A11E-5E54-468F-AE8F-CE37519BA26E}"/>
              </a:ext>
            </a:extLst>
          </p:cNvPr>
          <p:cNvSpPr/>
          <p:nvPr/>
        </p:nvSpPr>
        <p:spPr>
          <a:xfrm>
            <a:off x="1829851" y="407564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5C17C1B-18DF-4F4D-BDF5-9F0A65EE7A13}"/>
              </a:ext>
            </a:extLst>
          </p:cNvPr>
          <p:cNvSpPr txBox="1"/>
          <p:nvPr/>
        </p:nvSpPr>
        <p:spPr>
          <a:xfrm>
            <a:off x="1766788" y="405462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Spouse Name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C28D478-49A0-47AA-B1F4-2F544065A64A}"/>
              </a:ext>
            </a:extLst>
          </p:cNvPr>
          <p:cNvSpPr/>
          <p:nvPr/>
        </p:nvSpPr>
        <p:spPr>
          <a:xfrm>
            <a:off x="4264441" y="408707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9DA779-C17F-4C70-B10B-5D1B1FC44BD2}"/>
              </a:ext>
            </a:extLst>
          </p:cNvPr>
          <p:cNvSpPr txBox="1"/>
          <p:nvPr/>
        </p:nvSpPr>
        <p:spPr>
          <a:xfrm>
            <a:off x="4201378" y="4066058"/>
            <a:ext cx="1306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Marriage Event Place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28582F7-590E-4B96-9E50-8566D00703D1}"/>
              </a:ext>
            </a:extLst>
          </p:cNvPr>
          <p:cNvSpPr/>
          <p:nvPr/>
        </p:nvSpPr>
        <p:spPr>
          <a:xfrm>
            <a:off x="1829851" y="47157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C19C06F-29F3-48BF-8709-6FFF4A798845}"/>
              </a:ext>
            </a:extLst>
          </p:cNvPr>
          <p:cNvSpPr txBox="1"/>
          <p:nvPr/>
        </p:nvSpPr>
        <p:spPr>
          <a:xfrm>
            <a:off x="1766788" y="46947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Child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8C4412F-70B0-4C76-BCBF-9034A02E4EDC}"/>
              </a:ext>
            </a:extLst>
          </p:cNvPr>
          <p:cNvCxnSpPr>
            <a:cxnSpLocks/>
          </p:cNvCxnSpPr>
          <p:nvPr/>
        </p:nvCxnSpPr>
        <p:spPr>
          <a:xfrm>
            <a:off x="405831" y="457357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E0B2207-5BA9-4468-AE95-43B3BBB4146A}"/>
              </a:ext>
            </a:extLst>
          </p:cNvPr>
          <p:cNvSpPr/>
          <p:nvPr/>
        </p:nvSpPr>
        <p:spPr>
          <a:xfrm>
            <a:off x="621424" y="471021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124368-8E9E-4595-8317-F494B7A9C1B6}"/>
              </a:ext>
            </a:extLst>
          </p:cNvPr>
          <p:cNvSpPr txBox="1"/>
          <p:nvPr/>
        </p:nvSpPr>
        <p:spPr>
          <a:xfrm>
            <a:off x="558361" y="468919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F42D6B9-F971-462E-95CA-BFACAF633FD7}"/>
              </a:ext>
            </a:extLst>
          </p:cNvPr>
          <p:cNvSpPr/>
          <p:nvPr/>
        </p:nvSpPr>
        <p:spPr>
          <a:xfrm>
            <a:off x="627599" y="472308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C52688C-C696-451C-A207-76A67C56A100}"/>
              </a:ext>
            </a:extLst>
          </p:cNvPr>
          <p:cNvSpPr/>
          <p:nvPr/>
        </p:nvSpPr>
        <p:spPr>
          <a:xfrm>
            <a:off x="622081" y="492527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F63E837-78F2-4433-93A2-7A0E5AB51011}"/>
              </a:ext>
            </a:extLst>
          </p:cNvPr>
          <p:cNvSpPr txBox="1"/>
          <p:nvPr/>
        </p:nvSpPr>
        <p:spPr>
          <a:xfrm>
            <a:off x="570448" y="490425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FBEB400-F025-4C26-9BBF-62841C94F3BC}"/>
              </a:ext>
            </a:extLst>
          </p:cNvPr>
          <p:cNvCxnSpPr>
            <a:cxnSpLocks/>
          </p:cNvCxnSpPr>
          <p:nvPr/>
        </p:nvCxnSpPr>
        <p:spPr>
          <a:xfrm>
            <a:off x="426720" y="310324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1A9E58-88CB-4240-A216-7DE978752B72}"/>
              </a:ext>
            </a:extLst>
          </p:cNvPr>
          <p:cNvCxnSpPr>
            <a:cxnSpLocks/>
          </p:cNvCxnSpPr>
          <p:nvPr/>
        </p:nvCxnSpPr>
        <p:spPr>
          <a:xfrm>
            <a:off x="413451" y="523270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130C458-BF51-4A1D-B2CC-B688747C4075}"/>
              </a:ext>
            </a:extLst>
          </p:cNvPr>
          <p:cNvSpPr/>
          <p:nvPr/>
        </p:nvSpPr>
        <p:spPr>
          <a:xfrm>
            <a:off x="569135" y="164447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41FA176-B78D-4991-872A-AF3E47663E6D}"/>
              </a:ext>
            </a:extLst>
          </p:cNvPr>
          <p:cNvSpPr txBox="1"/>
          <p:nvPr/>
        </p:nvSpPr>
        <p:spPr>
          <a:xfrm>
            <a:off x="506072" y="162345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1480C89-2260-40C8-B810-AA602491652F}"/>
              </a:ext>
            </a:extLst>
          </p:cNvPr>
          <p:cNvSpPr/>
          <p:nvPr/>
        </p:nvSpPr>
        <p:spPr>
          <a:xfrm>
            <a:off x="562304" y="1425201"/>
            <a:ext cx="1166649" cy="157656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A13EB97-77EE-4927-98C7-BA5C3EB7CEEC}"/>
              </a:ext>
            </a:extLst>
          </p:cNvPr>
          <p:cNvSpPr/>
          <p:nvPr/>
        </p:nvSpPr>
        <p:spPr>
          <a:xfrm>
            <a:off x="7220608" y="1040523"/>
            <a:ext cx="304800" cy="85133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AB0D58E-9B42-4EDB-A89E-13C9D8206FA4}"/>
              </a:ext>
            </a:extLst>
          </p:cNvPr>
          <p:cNvSpPr/>
          <p:nvPr/>
        </p:nvSpPr>
        <p:spPr>
          <a:xfrm>
            <a:off x="7225862" y="3053254"/>
            <a:ext cx="446689" cy="99849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77527775-6CF2-416F-BF86-A261A7BC4848}"/>
              </a:ext>
            </a:extLst>
          </p:cNvPr>
          <p:cNvSpPr/>
          <p:nvPr/>
        </p:nvSpPr>
        <p:spPr>
          <a:xfrm>
            <a:off x="608089" y="320907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2A3F7C-5A3A-44BE-A363-2AF26AA9F885}"/>
              </a:ext>
            </a:extLst>
          </p:cNvPr>
          <p:cNvSpPr txBox="1"/>
          <p:nvPr/>
        </p:nvSpPr>
        <p:spPr>
          <a:xfrm>
            <a:off x="545026" y="318805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1A213CA-47B2-4376-8C8D-8F4BC0BE279C}"/>
              </a:ext>
            </a:extLst>
          </p:cNvPr>
          <p:cNvSpPr/>
          <p:nvPr/>
        </p:nvSpPr>
        <p:spPr>
          <a:xfrm>
            <a:off x="614264" y="322194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5F4FC808-226A-4648-B908-B00B41A3824F}"/>
              </a:ext>
            </a:extLst>
          </p:cNvPr>
          <p:cNvSpPr/>
          <p:nvPr/>
        </p:nvSpPr>
        <p:spPr>
          <a:xfrm>
            <a:off x="608746" y="342413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9533989-4E6B-4412-84D4-66C36BA9345C}"/>
              </a:ext>
            </a:extLst>
          </p:cNvPr>
          <p:cNvSpPr txBox="1"/>
          <p:nvPr/>
        </p:nvSpPr>
        <p:spPr>
          <a:xfrm>
            <a:off x="557113" y="340311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C501195-7E71-4762-826A-0A81CF3244FA}"/>
              </a:ext>
            </a:extLst>
          </p:cNvPr>
          <p:cNvSpPr txBox="1"/>
          <p:nvPr/>
        </p:nvSpPr>
        <p:spPr>
          <a:xfrm>
            <a:off x="152203" y="10160"/>
            <a:ext cx="205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Extract Entities</a:t>
            </a:r>
          </a:p>
        </p:txBody>
      </p:sp>
    </p:spTree>
    <p:extLst>
      <p:ext uri="{BB962C8B-B14F-4D97-AF65-F5344CB8AC3E}">
        <p14:creationId xmlns:p14="http://schemas.microsoft.com/office/powerpoint/2010/main" val="2064803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D31E63-F682-49A1-8487-55CF19DCC570}"/>
              </a:ext>
            </a:extLst>
          </p:cNvPr>
          <p:cNvSpPr/>
          <p:nvPr/>
        </p:nvSpPr>
        <p:spPr>
          <a:xfrm>
            <a:off x="3049051" y="408326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47ADE-B6D1-4C39-8C05-7B7F95DE2491}"/>
              </a:ext>
            </a:extLst>
          </p:cNvPr>
          <p:cNvSpPr txBox="1"/>
          <p:nvPr/>
        </p:nvSpPr>
        <p:spPr>
          <a:xfrm>
            <a:off x="2985988" y="406224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Marriage Event 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B8AE38-13C1-4364-9B36-DF1346B666A0}"/>
              </a:ext>
            </a:extLst>
          </p:cNvPr>
          <p:cNvGrpSpPr/>
          <p:nvPr/>
        </p:nvGrpSpPr>
        <p:grpSpPr>
          <a:xfrm>
            <a:off x="7032409" y="384791"/>
            <a:ext cx="3825311" cy="6215706"/>
            <a:chOff x="6454340" y="374281"/>
            <a:chExt cx="3825311" cy="62157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9026FF-961A-488D-9462-CCAC700E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42" y="374281"/>
              <a:ext cx="3822076" cy="38613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737F76-CE52-43BC-ADC6-2D9F54083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340" y="4246181"/>
              <a:ext cx="3825311" cy="2343806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97C4F1-DFE4-42A8-A95D-BF398A4F2BAC}"/>
              </a:ext>
            </a:extLst>
          </p:cNvPr>
          <p:cNvSpPr/>
          <p:nvPr/>
        </p:nvSpPr>
        <p:spPr>
          <a:xfrm>
            <a:off x="551793" y="58332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1C476-AEDA-4CCC-9208-C1D1446B8756}"/>
              </a:ext>
            </a:extLst>
          </p:cNvPr>
          <p:cNvSpPr txBox="1"/>
          <p:nvPr/>
        </p:nvSpPr>
        <p:spPr>
          <a:xfrm>
            <a:off x="488730" y="56230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38BCE9-305D-4A1C-87EB-62162AE79FC8}"/>
              </a:ext>
            </a:extLst>
          </p:cNvPr>
          <p:cNvSpPr/>
          <p:nvPr/>
        </p:nvSpPr>
        <p:spPr>
          <a:xfrm>
            <a:off x="1781503" y="59383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7717A-CE7F-4721-9321-9BE1B5547D9C}"/>
              </a:ext>
            </a:extLst>
          </p:cNvPr>
          <p:cNvSpPr txBox="1"/>
          <p:nvPr/>
        </p:nvSpPr>
        <p:spPr>
          <a:xfrm>
            <a:off x="1718440" y="57281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6D9451-7B04-4B29-9C3A-6C03AA055F2F}"/>
              </a:ext>
            </a:extLst>
          </p:cNvPr>
          <p:cNvSpPr/>
          <p:nvPr/>
        </p:nvSpPr>
        <p:spPr>
          <a:xfrm>
            <a:off x="557048" y="788277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5E690-3BD3-4735-8FA7-50D7355D8AE9}"/>
              </a:ext>
            </a:extLst>
          </p:cNvPr>
          <p:cNvSpPr txBox="1"/>
          <p:nvPr/>
        </p:nvSpPr>
        <p:spPr>
          <a:xfrm>
            <a:off x="493985" y="767257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Reference 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70DA8-2C28-4EBB-88C8-0F093250CD41}"/>
              </a:ext>
            </a:extLst>
          </p:cNvPr>
          <p:cNvSpPr/>
          <p:nvPr/>
        </p:nvSpPr>
        <p:spPr>
          <a:xfrm>
            <a:off x="557048" y="599089"/>
            <a:ext cx="1166649" cy="157656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D47C51-B971-419F-9F8B-C6734E866B72}"/>
              </a:ext>
            </a:extLst>
          </p:cNvPr>
          <p:cNvSpPr/>
          <p:nvPr/>
        </p:nvSpPr>
        <p:spPr>
          <a:xfrm>
            <a:off x="1785313" y="80338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9D177-AD04-4014-9FE2-95E87567CB4E}"/>
              </a:ext>
            </a:extLst>
          </p:cNvPr>
          <p:cNvSpPr txBox="1"/>
          <p:nvPr/>
        </p:nvSpPr>
        <p:spPr>
          <a:xfrm>
            <a:off x="1722250" y="78236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Head Name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C333-C598-4D72-80CE-07F559891AA4}"/>
              </a:ext>
            </a:extLst>
          </p:cNvPr>
          <p:cNvSpPr/>
          <p:nvPr/>
        </p:nvSpPr>
        <p:spPr>
          <a:xfrm>
            <a:off x="1787678" y="606709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B667-4061-4B4C-94BD-EE6C6CA2CE05}"/>
              </a:ext>
            </a:extLst>
          </p:cNvPr>
          <p:cNvSpPr/>
          <p:nvPr/>
        </p:nvSpPr>
        <p:spPr>
          <a:xfrm>
            <a:off x="7143751" y="85725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24422E-3B27-4DC4-96A7-3FD91D0DCE2B}"/>
              </a:ext>
            </a:extLst>
          </p:cNvPr>
          <p:cNvSpPr/>
          <p:nvPr/>
        </p:nvSpPr>
        <p:spPr>
          <a:xfrm>
            <a:off x="7117081" y="142494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A90A9-62F1-42E9-BFF1-A09677748B93}"/>
              </a:ext>
            </a:extLst>
          </p:cNvPr>
          <p:cNvSpPr/>
          <p:nvPr/>
        </p:nvSpPr>
        <p:spPr>
          <a:xfrm>
            <a:off x="7132321" y="286893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86CCE-AC23-4A24-939A-05879F7E6838}"/>
              </a:ext>
            </a:extLst>
          </p:cNvPr>
          <p:cNvSpPr/>
          <p:nvPr/>
        </p:nvSpPr>
        <p:spPr>
          <a:xfrm>
            <a:off x="7136131" y="328422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896E4A-E346-4666-8D8E-B5798DD3B766}"/>
              </a:ext>
            </a:extLst>
          </p:cNvPr>
          <p:cNvSpPr/>
          <p:nvPr/>
        </p:nvSpPr>
        <p:spPr>
          <a:xfrm>
            <a:off x="7105651" y="431673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CAB2F7-04CC-444C-A1BF-8F4F8F3D62A8}"/>
              </a:ext>
            </a:extLst>
          </p:cNvPr>
          <p:cNvSpPr/>
          <p:nvPr/>
        </p:nvSpPr>
        <p:spPr>
          <a:xfrm>
            <a:off x="7109461" y="513207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78EF49-A7EB-406B-83A3-8CA2AF5CF066}"/>
              </a:ext>
            </a:extLst>
          </p:cNvPr>
          <p:cNvSpPr/>
          <p:nvPr/>
        </p:nvSpPr>
        <p:spPr>
          <a:xfrm>
            <a:off x="7124701" y="617601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7A3BF-09EE-44CD-B664-D2675808CC88}"/>
              </a:ext>
            </a:extLst>
          </p:cNvPr>
          <p:cNvSpPr/>
          <p:nvPr/>
        </p:nvSpPr>
        <p:spPr>
          <a:xfrm>
            <a:off x="7140729" y="948690"/>
            <a:ext cx="517371" cy="9380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60DBD9-DADE-433A-9F61-2BBE13C73F67}"/>
              </a:ext>
            </a:extLst>
          </p:cNvPr>
          <p:cNvSpPr/>
          <p:nvPr/>
        </p:nvSpPr>
        <p:spPr>
          <a:xfrm>
            <a:off x="7133108" y="2964179"/>
            <a:ext cx="707872" cy="9906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07F2AD-FD16-42FD-8D45-E0A96B5DC0A6}"/>
              </a:ext>
            </a:extLst>
          </p:cNvPr>
          <p:cNvSpPr/>
          <p:nvPr/>
        </p:nvSpPr>
        <p:spPr>
          <a:xfrm>
            <a:off x="7136919" y="3379469"/>
            <a:ext cx="528802" cy="10523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16A3B8-1DD0-4B26-AA19-72BC3273F7A8}"/>
              </a:ext>
            </a:extLst>
          </p:cNvPr>
          <p:cNvSpPr/>
          <p:nvPr/>
        </p:nvSpPr>
        <p:spPr>
          <a:xfrm>
            <a:off x="7106438" y="4411980"/>
            <a:ext cx="963141" cy="10523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E5378-05D7-48ED-87B1-3D5144BFCB86}"/>
              </a:ext>
            </a:extLst>
          </p:cNvPr>
          <p:cNvSpPr/>
          <p:nvPr/>
        </p:nvSpPr>
        <p:spPr>
          <a:xfrm>
            <a:off x="7110248" y="5200651"/>
            <a:ext cx="810741" cy="12047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E7FC7C-E1FE-41FF-A18C-0B971DB556FF}"/>
              </a:ext>
            </a:extLst>
          </p:cNvPr>
          <p:cNvSpPr/>
          <p:nvPr/>
        </p:nvSpPr>
        <p:spPr>
          <a:xfrm>
            <a:off x="7125488" y="6263641"/>
            <a:ext cx="738351" cy="11285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BFC05A-D261-46BF-A556-275E41A77853}"/>
              </a:ext>
            </a:extLst>
          </p:cNvPr>
          <p:cNvSpPr/>
          <p:nvPr/>
        </p:nvSpPr>
        <p:spPr>
          <a:xfrm>
            <a:off x="7125488" y="1539239"/>
            <a:ext cx="464031" cy="9525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F6BBC2-C268-468D-9510-7F9213067D96}"/>
              </a:ext>
            </a:extLst>
          </p:cNvPr>
          <p:cNvCxnSpPr>
            <a:cxnSpLocks/>
          </p:cNvCxnSpPr>
          <p:nvPr/>
        </p:nvCxnSpPr>
        <p:spPr>
          <a:xfrm>
            <a:off x="388620" y="109728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98DCF8-83D2-4CF1-B8AB-F1A3984210FF}"/>
              </a:ext>
            </a:extLst>
          </p:cNvPr>
          <p:cNvSpPr/>
          <p:nvPr/>
        </p:nvSpPr>
        <p:spPr>
          <a:xfrm>
            <a:off x="563880" y="1418503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3F48C-85B7-4859-9473-CED9E96D9ABB}"/>
              </a:ext>
            </a:extLst>
          </p:cNvPr>
          <p:cNvSpPr txBox="1"/>
          <p:nvPr/>
        </p:nvSpPr>
        <p:spPr>
          <a:xfrm>
            <a:off x="500817" y="1397483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 N.N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48276EA-1BA4-4E07-B94C-9EF69C81464E}"/>
              </a:ext>
            </a:extLst>
          </p:cNvPr>
          <p:cNvSpPr/>
          <p:nvPr/>
        </p:nvSpPr>
        <p:spPr>
          <a:xfrm>
            <a:off x="562303" y="119200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F73245-FAA3-482E-8D51-3A71D950E438}"/>
              </a:ext>
            </a:extLst>
          </p:cNvPr>
          <p:cNvSpPr txBox="1"/>
          <p:nvPr/>
        </p:nvSpPr>
        <p:spPr>
          <a:xfrm>
            <a:off x="499240" y="117098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0C5B54-ED92-4B6E-92B6-914E041B663C}"/>
              </a:ext>
            </a:extLst>
          </p:cNvPr>
          <p:cNvSpPr/>
          <p:nvPr/>
        </p:nvSpPr>
        <p:spPr>
          <a:xfrm>
            <a:off x="568478" y="1194369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BEB544-B810-4A9B-90CC-E1571E151FE1}"/>
              </a:ext>
            </a:extLst>
          </p:cNvPr>
          <p:cNvSpPr/>
          <p:nvPr/>
        </p:nvSpPr>
        <p:spPr>
          <a:xfrm>
            <a:off x="1785970" y="1189903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4A606-CDE5-4D7B-98FB-2F36CA6F147C}"/>
              </a:ext>
            </a:extLst>
          </p:cNvPr>
          <p:cNvSpPr txBox="1"/>
          <p:nvPr/>
        </p:nvSpPr>
        <p:spPr>
          <a:xfrm>
            <a:off x="1722907" y="1168883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Gender Designator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9DFD4F-E392-47DB-B2D1-3CEC01E8CDA2}"/>
              </a:ext>
            </a:extLst>
          </p:cNvPr>
          <p:cNvSpPr/>
          <p:nvPr/>
        </p:nvSpPr>
        <p:spPr>
          <a:xfrm>
            <a:off x="59541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9492B6-9321-4746-A197-5B03B0E57CC1}"/>
              </a:ext>
            </a:extLst>
          </p:cNvPr>
          <p:cNvSpPr txBox="1"/>
          <p:nvPr/>
        </p:nvSpPr>
        <p:spPr>
          <a:xfrm>
            <a:off x="53234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ca. 1644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9E424-7E6F-4FCC-B2B6-832C61CF3F96}"/>
              </a:ext>
            </a:extLst>
          </p:cNvPr>
          <p:cNvSpPr/>
          <p:nvPr/>
        </p:nvSpPr>
        <p:spPr>
          <a:xfrm>
            <a:off x="587791" y="21935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28719F-6231-4A72-9050-55A86D630915}"/>
              </a:ext>
            </a:extLst>
          </p:cNvPr>
          <p:cNvSpPr txBox="1"/>
          <p:nvPr/>
        </p:nvSpPr>
        <p:spPr>
          <a:xfrm>
            <a:off x="524728" y="21724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17.4.1729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D010871-A2D6-46F9-AB02-1CDC6631DDE2}"/>
              </a:ext>
            </a:extLst>
          </p:cNvPr>
          <p:cNvSpPr/>
          <p:nvPr/>
        </p:nvSpPr>
        <p:spPr>
          <a:xfrm>
            <a:off x="595411" y="241829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7B9A8A-5650-4563-BDC8-7D1224476CA2}"/>
              </a:ext>
            </a:extLst>
          </p:cNvPr>
          <p:cNvSpPr txBox="1"/>
          <p:nvPr/>
        </p:nvSpPr>
        <p:spPr>
          <a:xfrm>
            <a:off x="543778" y="239727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Birth Date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FEAB42-0962-4F96-8C2A-A072E52D00A2}"/>
              </a:ext>
            </a:extLst>
          </p:cNvPr>
          <p:cNvSpPr/>
          <p:nvPr/>
        </p:nvSpPr>
        <p:spPr>
          <a:xfrm>
            <a:off x="598039" y="2211374"/>
            <a:ext cx="1166649" cy="15765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4086FA-50FD-4873-865B-17569B09C76B}"/>
              </a:ext>
            </a:extLst>
          </p:cNvPr>
          <p:cNvSpPr/>
          <p:nvPr/>
        </p:nvSpPr>
        <p:spPr>
          <a:xfrm>
            <a:off x="588579" y="1987504"/>
            <a:ext cx="1166649" cy="157656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23A0EC-AD48-47F5-BA46-F7544064C5C6}"/>
              </a:ext>
            </a:extLst>
          </p:cNvPr>
          <p:cNvSpPr/>
          <p:nvPr/>
        </p:nvSpPr>
        <p:spPr>
          <a:xfrm>
            <a:off x="8184669" y="96011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70C528-310F-4668-9BA3-9A4516107285}"/>
              </a:ext>
            </a:extLst>
          </p:cNvPr>
          <p:cNvSpPr/>
          <p:nvPr/>
        </p:nvSpPr>
        <p:spPr>
          <a:xfrm>
            <a:off x="7628409" y="104393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B7EE83-EB4C-4940-80FC-3977DA5E1133}"/>
              </a:ext>
            </a:extLst>
          </p:cNvPr>
          <p:cNvSpPr/>
          <p:nvPr/>
        </p:nvSpPr>
        <p:spPr>
          <a:xfrm>
            <a:off x="7689369" y="112775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D7E0F7-AA23-4A19-AC4B-3E4BAAD2FAC3}"/>
              </a:ext>
            </a:extLst>
          </p:cNvPr>
          <p:cNvSpPr/>
          <p:nvPr/>
        </p:nvSpPr>
        <p:spPr>
          <a:xfrm>
            <a:off x="7746519" y="120776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F27E8D-ECAB-4AEE-80B2-7A56AFBE29E2}"/>
              </a:ext>
            </a:extLst>
          </p:cNvPr>
          <p:cNvSpPr/>
          <p:nvPr/>
        </p:nvSpPr>
        <p:spPr>
          <a:xfrm>
            <a:off x="8523759" y="156209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C24BCD-5B36-4433-A84A-3193A45F6893}"/>
              </a:ext>
            </a:extLst>
          </p:cNvPr>
          <p:cNvSpPr/>
          <p:nvPr/>
        </p:nvSpPr>
        <p:spPr>
          <a:xfrm>
            <a:off x="7197879" y="180212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DE6882-7D01-4A28-AA85-E4DD00155439}"/>
              </a:ext>
            </a:extLst>
          </p:cNvPr>
          <p:cNvSpPr/>
          <p:nvPr/>
        </p:nvSpPr>
        <p:spPr>
          <a:xfrm>
            <a:off x="9590559" y="347471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669D64-4CC6-4D7A-90F3-57D08A10ADBA}"/>
              </a:ext>
            </a:extLst>
          </p:cNvPr>
          <p:cNvSpPr/>
          <p:nvPr/>
        </p:nvSpPr>
        <p:spPr>
          <a:xfrm>
            <a:off x="7803669" y="26403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F78321-8F65-4F40-9572-EE129F5E903D}"/>
              </a:ext>
            </a:extLst>
          </p:cNvPr>
          <p:cNvSpPr/>
          <p:nvPr/>
        </p:nvSpPr>
        <p:spPr>
          <a:xfrm>
            <a:off x="7178829" y="22097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2846A3-75CA-4F87-A7DA-B1972E8B508D}"/>
              </a:ext>
            </a:extLst>
          </p:cNvPr>
          <p:cNvSpPr/>
          <p:nvPr/>
        </p:nvSpPr>
        <p:spPr>
          <a:xfrm>
            <a:off x="7971309" y="27165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77BAA0-79C4-40B9-AAFE-7A8B744FAE57}"/>
              </a:ext>
            </a:extLst>
          </p:cNvPr>
          <p:cNvSpPr/>
          <p:nvPr/>
        </p:nvSpPr>
        <p:spPr>
          <a:xfrm>
            <a:off x="7986549" y="364616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7ECFBC-342B-4674-83FE-2666BB814A04}"/>
              </a:ext>
            </a:extLst>
          </p:cNvPr>
          <p:cNvSpPr/>
          <p:nvPr/>
        </p:nvSpPr>
        <p:spPr>
          <a:xfrm>
            <a:off x="7910349" y="371855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8A821D-1422-475B-9888-66103C36F2C0}"/>
              </a:ext>
            </a:extLst>
          </p:cNvPr>
          <p:cNvSpPr/>
          <p:nvPr/>
        </p:nvSpPr>
        <p:spPr>
          <a:xfrm>
            <a:off x="7788429" y="380237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28F14B-BE0F-446B-90DC-D830396D0F6E}"/>
              </a:ext>
            </a:extLst>
          </p:cNvPr>
          <p:cNvSpPr/>
          <p:nvPr/>
        </p:nvSpPr>
        <p:spPr>
          <a:xfrm>
            <a:off x="7735089" y="38861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CE8F5C-B7D2-4D05-B676-DB07C680A2A9}"/>
              </a:ext>
            </a:extLst>
          </p:cNvPr>
          <p:cNvSpPr/>
          <p:nvPr/>
        </p:nvSpPr>
        <p:spPr>
          <a:xfrm>
            <a:off x="8024649" y="39700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43A4D1-148C-4A4F-B311-FE4FAC7CF975}"/>
              </a:ext>
            </a:extLst>
          </p:cNvPr>
          <p:cNvSpPr/>
          <p:nvPr/>
        </p:nvSpPr>
        <p:spPr>
          <a:xfrm>
            <a:off x="8085609" y="40538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02A37C-8141-4396-94B5-601FB1E1AD35}"/>
              </a:ext>
            </a:extLst>
          </p:cNvPr>
          <p:cNvSpPr/>
          <p:nvPr/>
        </p:nvSpPr>
        <p:spPr>
          <a:xfrm>
            <a:off x="7780809" y="413765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1E6DC5B-2D0D-4968-8DD6-D168CE7F49B2}"/>
              </a:ext>
            </a:extLst>
          </p:cNvPr>
          <p:cNvSpPr/>
          <p:nvPr/>
        </p:nvSpPr>
        <p:spPr>
          <a:xfrm>
            <a:off x="8070369" y="46100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AB7E3E-0883-45D4-841E-134647310ACC}"/>
              </a:ext>
            </a:extLst>
          </p:cNvPr>
          <p:cNvSpPr/>
          <p:nvPr/>
        </p:nvSpPr>
        <p:spPr>
          <a:xfrm>
            <a:off x="7982739" y="46939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B2C9E3-18D6-49CA-A7A8-4B1CD60BF811}"/>
              </a:ext>
            </a:extLst>
          </p:cNvPr>
          <p:cNvSpPr/>
          <p:nvPr/>
        </p:nvSpPr>
        <p:spPr>
          <a:xfrm>
            <a:off x="8009409" y="478916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F892D6-3178-4CC0-AB89-99F1BF2B3784}"/>
              </a:ext>
            </a:extLst>
          </p:cNvPr>
          <p:cNvSpPr/>
          <p:nvPr/>
        </p:nvSpPr>
        <p:spPr>
          <a:xfrm>
            <a:off x="8127519" y="487298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A2A216-5FAF-4E8B-BAFE-CC5E8B63EC10}"/>
              </a:ext>
            </a:extLst>
          </p:cNvPr>
          <p:cNvSpPr/>
          <p:nvPr/>
        </p:nvSpPr>
        <p:spPr>
          <a:xfrm>
            <a:off x="8165619" y="495680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D3860D5-B19D-4814-A452-8491496B8545}"/>
              </a:ext>
            </a:extLst>
          </p:cNvPr>
          <p:cNvSpPr/>
          <p:nvPr/>
        </p:nvSpPr>
        <p:spPr>
          <a:xfrm>
            <a:off x="8900949" y="522350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6F3331-E44A-4A81-B81F-83DD7A3E1EB3}"/>
              </a:ext>
            </a:extLst>
          </p:cNvPr>
          <p:cNvSpPr/>
          <p:nvPr/>
        </p:nvSpPr>
        <p:spPr>
          <a:xfrm>
            <a:off x="9990609" y="53073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FE3D33-55B0-4590-9A4F-EA6D0BC04BE0}"/>
              </a:ext>
            </a:extLst>
          </p:cNvPr>
          <p:cNvSpPr/>
          <p:nvPr/>
        </p:nvSpPr>
        <p:spPr>
          <a:xfrm>
            <a:off x="7811289" y="54940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EEB210-48F7-4E74-B91B-F42DBC26F54B}"/>
              </a:ext>
            </a:extLst>
          </p:cNvPr>
          <p:cNvSpPr/>
          <p:nvPr/>
        </p:nvSpPr>
        <p:spPr>
          <a:xfrm>
            <a:off x="7815099" y="57607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05749C-D645-4F96-82C3-55B349D1FCDD}"/>
              </a:ext>
            </a:extLst>
          </p:cNvPr>
          <p:cNvSpPr/>
          <p:nvPr/>
        </p:nvSpPr>
        <p:spPr>
          <a:xfrm>
            <a:off x="8207529" y="58445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D4B3D9-8EB7-4D37-A382-58C4EA28C0E9}"/>
              </a:ext>
            </a:extLst>
          </p:cNvPr>
          <p:cNvSpPr/>
          <p:nvPr/>
        </p:nvSpPr>
        <p:spPr>
          <a:xfrm>
            <a:off x="8165619" y="59169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4EF5CC-3E63-46BF-9423-AE6826830280}"/>
              </a:ext>
            </a:extLst>
          </p:cNvPr>
          <p:cNvSpPr/>
          <p:nvPr/>
        </p:nvSpPr>
        <p:spPr>
          <a:xfrm>
            <a:off x="8203719" y="600074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1D88DA-1D76-4FC5-9851-8EF7110748EA}"/>
              </a:ext>
            </a:extLst>
          </p:cNvPr>
          <p:cNvSpPr/>
          <p:nvPr/>
        </p:nvSpPr>
        <p:spPr>
          <a:xfrm>
            <a:off x="7967499" y="627887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A57428-D8E5-4351-8880-614BB6AA3210}"/>
              </a:ext>
            </a:extLst>
          </p:cNvPr>
          <p:cNvSpPr/>
          <p:nvPr/>
        </p:nvSpPr>
        <p:spPr>
          <a:xfrm>
            <a:off x="7746519" y="55778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36CDC79-9BEA-4CCF-A921-593A4B1E731A}"/>
              </a:ext>
            </a:extLst>
          </p:cNvPr>
          <p:cNvSpPr/>
          <p:nvPr/>
        </p:nvSpPr>
        <p:spPr>
          <a:xfrm>
            <a:off x="180699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CA0DF-8EA5-408A-8F07-B65342A8DD93}"/>
              </a:ext>
            </a:extLst>
          </p:cNvPr>
          <p:cNvSpPr txBox="1"/>
          <p:nvPr/>
        </p:nvSpPr>
        <p:spPr>
          <a:xfrm>
            <a:off x="174392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Birth Place 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50492CC-7CC4-4848-84F7-1E0BE82BD4CF}"/>
              </a:ext>
            </a:extLst>
          </p:cNvPr>
          <p:cNvSpPr/>
          <p:nvPr/>
        </p:nvSpPr>
        <p:spPr>
          <a:xfrm>
            <a:off x="301857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E0658F-CB4D-4B37-A4B3-84B7F70B620E}"/>
              </a:ext>
            </a:extLst>
          </p:cNvPr>
          <p:cNvSpPr txBox="1"/>
          <p:nvPr/>
        </p:nvSpPr>
        <p:spPr>
          <a:xfrm>
            <a:off x="295550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Christening Date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84D5687-C8CE-4728-A995-8BE5074E9F00}"/>
              </a:ext>
            </a:extLst>
          </p:cNvPr>
          <p:cNvSpPr/>
          <p:nvPr/>
        </p:nvSpPr>
        <p:spPr>
          <a:xfrm>
            <a:off x="421872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2C18C4-4444-49E8-BB3E-895288C6F8B1}"/>
              </a:ext>
            </a:extLst>
          </p:cNvPr>
          <p:cNvSpPr txBox="1"/>
          <p:nvPr/>
        </p:nvSpPr>
        <p:spPr>
          <a:xfrm>
            <a:off x="415565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Christening Place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50C3ED2-8677-4E87-90E9-BA3C8FC8BD92}"/>
              </a:ext>
            </a:extLst>
          </p:cNvPr>
          <p:cNvSpPr/>
          <p:nvPr/>
        </p:nvSpPr>
        <p:spPr>
          <a:xfrm>
            <a:off x="60684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5A6EA8-751D-4B33-8C53-B2B6E59B1142}"/>
              </a:ext>
            </a:extLst>
          </p:cNvPr>
          <p:cNvSpPr txBox="1"/>
          <p:nvPr/>
        </p:nvSpPr>
        <p:spPr>
          <a:xfrm>
            <a:off x="54377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Death Date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A380D57-5869-4EC3-9D61-33229F813A9D}"/>
              </a:ext>
            </a:extLst>
          </p:cNvPr>
          <p:cNvSpPr/>
          <p:nvPr/>
        </p:nvSpPr>
        <p:spPr>
          <a:xfrm>
            <a:off x="181842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99549C-660A-4432-BE15-3A797CFC94A9}"/>
              </a:ext>
            </a:extLst>
          </p:cNvPr>
          <p:cNvSpPr txBox="1"/>
          <p:nvPr/>
        </p:nvSpPr>
        <p:spPr>
          <a:xfrm>
            <a:off x="175535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Death Place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3A04BB7-E932-4BD8-895A-79601A9F669A}"/>
              </a:ext>
            </a:extLst>
          </p:cNvPr>
          <p:cNvSpPr/>
          <p:nvPr/>
        </p:nvSpPr>
        <p:spPr>
          <a:xfrm>
            <a:off x="304143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2F7D4D3-2F01-48AE-B96D-879A55C8062D}"/>
              </a:ext>
            </a:extLst>
          </p:cNvPr>
          <p:cNvSpPr txBox="1"/>
          <p:nvPr/>
        </p:nvSpPr>
        <p:spPr>
          <a:xfrm>
            <a:off x="297836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Burial Date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FBD82E3-A723-42C3-845E-D41788F4125C}"/>
              </a:ext>
            </a:extLst>
          </p:cNvPr>
          <p:cNvSpPr/>
          <p:nvPr/>
        </p:nvSpPr>
        <p:spPr>
          <a:xfrm>
            <a:off x="4245391" y="279929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CE20CF-EC2A-4659-8629-F25D58AF39C0}"/>
              </a:ext>
            </a:extLst>
          </p:cNvPr>
          <p:cNvSpPr txBox="1"/>
          <p:nvPr/>
        </p:nvSpPr>
        <p:spPr>
          <a:xfrm>
            <a:off x="4182328" y="277827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Burial Place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D502957-73C9-4E99-9C5F-34C989212C92}"/>
              </a:ext>
            </a:extLst>
          </p:cNvPr>
          <p:cNvSpPr/>
          <p:nvPr/>
        </p:nvSpPr>
        <p:spPr>
          <a:xfrm>
            <a:off x="1816516" y="320696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9DE637-6AE8-4896-A39E-72C349E790CF}"/>
              </a:ext>
            </a:extLst>
          </p:cNvPr>
          <p:cNvSpPr txBox="1"/>
          <p:nvPr/>
        </p:nvSpPr>
        <p:spPr>
          <a:xfrm>
            <a:off x="1772503" y="318594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8024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32487D1-430A-48F1-9816-F2B1A41A4266}"/>
              </a:ext>
            </a:extLst>
          </p:cNvPr>
          <p:cNvSpPr/>
          <p:nvPr/>
        </p:nvSpPr>
        <p:spPr>
          <a:xfrm>
            <a:off x="1829654" y="3218134"/>
            <a:ext cx="1166649" cy="157656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74EE793-9CAD-446D-A337-53BF37CF4E27}"/>
              </a:ext>
            </a:extLst>
          </p:cNvPr>
          <p:cNvSpPr/>
          <p:nvPr/>
        </p:nvSpPr>
        <p:spPr>
          <a:xfrm>
            <a:off x="9015249" y="155447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BF4692-4EC5-4C40-9A61-3A2977392709}"/>
              </a:ext>
            </a:extLst>
          </p:cNvPr>
          <p:cNvSpPr/>
          <p:nvPr/>
        </p:nvSpPr>
        <p:spPr>
          <a:xfrm>
            <a:off x="9259089" y="337565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909D476-93A4-4339-90E7-11CAC43F6D93}"/>
              </a:ext>
            </a:extLst>
          </p:cNvPr>
          <p:cNvSpPr/>
          <p:nvPr/>
        </p:nvSpPr>
        <p:spPr>
          <a:xfrm>
            <a:off x="9480069" y="520826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F006F9-DCB3-4492-B687-A40B865C2CE0}"/>
              </a:ext>
            </a:extLst>
          </p:cNvPr>
          <p:cNvSpPr/>
          <p:nvPr/>
        </p:nvSpPr>
        <p:spPr>
          <a:xfrm>
            <a:off x="9198129" y="442340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8D51CC1-052F-4B4E-96A9-BEF9798DC3F9}"/>
              </a:ext>
            </a:extLst>
          </p:cNvPr>
          <p:cNvSpPr/>
          <p:nvPr/>
        </p:nvSpPr>
        <p:spPr>
          <a:xfrm>
            <a:off x="8535189" y="627506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7A1C794-16FF-4CD3-8935-32938C063B97}"/>
              </a:ext>
            </a:extLst>
          </p:cNvPr>
          <p:cNvSpPr/>
          <p:nvPr/>
        </p:nvSpPr>
        <p:spPr>
          <a:xfrm>
            <a:off x="1816516" y="342413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3BF52C-76C7-4152-8408-EEAE30BBADFB}"/>
              </a:ext>
            </a:extLst>
          </p:cNvPr>
          <p:cNvSpPr txBox="1"/>
          <p:nvPr/>
        </p:nvSpPr>
        <p:spPr>
          <a:xfrm>
            <a:off x="1772503" y="340311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H046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0EF3B2E-8982-41E8-B7F7-C3F30328ABB3}"/>
              </a:ext>
            </a:extLst>
          </p:cNvPr>
          <p:cNvSpPr/>
          <p:nvPr/>
        </p:nvSpPr>
        <p:spPr>
          <a:xfrm>
            <a:off x="1829654" y="3435304"/>
            <a:ext cx="1166649" cy="15765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CA9B14A-733C-4DB6-9D3B-887E9C253C04}"/>
              </a:ext>
            </a:extLst>
          </p:cNvPr>
          <p:cNvSpPr/>
          <p:nvPr/>
        </p:nvSpPr>
        <p:spPr>
          <a:xfrm>
            <a:off x="10089669" y="347471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9303750-2BFE-4781-BD6D-299BFC9C9554}"/>
              </a:ext>
            </a:extLst>
          </p:cNvPr>
          <p:cNvSpPr/>
          <p:nvPr/>
        </p:nvSpPr>
        <p:spPr>
          <a:xfrm>
            <a:off x="9579129" y="450722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E8247C6-18A0-43E4-8294-E0B5A6C29BA0}"/>
              </a:ext>
            </a:extLst>
          </p:cNvPr>
          <p:cNvSpPr/>
          <p:nvPr/>
        </p:nvSpPr>
        <p:spPr>
          <a:xfrm>
            <a:off x="10565919" y="529970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7FC159-5E05-4959-A438-B513BD72B49D}"/>
              </a:ext>
            </a:extLst>
          </p:cNvPr>
          <p:cNvSpPr/>
          <p:nvPr/>
        </p:nvSpPr>
        <p:spPr>
          <a:xfrm>
            <a:off x="1827946" y="36413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2BD242-9AE4-4B34-B5D9-84CA33BC0FEC}"/>
              </a:ext>
            </a:extLst>
          </p:cNvPr>
          <p:cNvSpPr txBox="1"/>
          <p:nvPr/>
        </p:nvSpPr>
        <p:spPr>
          <a:xfrm>
            <a:off x="1783933" y="36202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Parent 1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1EAE47C6-36B0-4F1E-A57F-A231F8680E37}"/>
              </a:ext>
            </a:extLst>
          </p:cNvPr>
          <p:cNvSpPr/>
          <p:nvPr/>
        </p:nvSpPr>
        <p:spPr>
          <a:xfrm>
            <a:off x="3031906" y="32222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82A112F-2569-47EA-9714-72D6F628E79D}"/>
              </a:ext>
            </a:extLst>
          </p:cNvPr>
          <p:cNvSpPr txBox="1"/>
          <p:nvPr/>
        </p:nvSpPr>
        <p:spPr>
          <a:xfrm>
            <a:off x="2968843" y="32011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Parent 2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F6BB65D-C895-4797-A779-0E26EF2EFBAC}"/>
              </a:ext>
            </a:extLst>
          </p:cNvPr>
          <p:cNvCxnSpPr>
            <a:cxnSpLocks/>
          </p:cNvCxnSpPr>
          <p:nvPr/>
        </p:nvCxnSpPr>
        <p:spPr>
          <a:xfrm>
            <a:off x="413451" y="394111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539E8D1-0463-4D31-816B-BC9FFFAFE837}"/>
              </a:ext>
            </a:extLst>
          </p:cNvPr>
          <p:cNvSpPr/>
          <p:nvPr/>
        </p:nvSpPr>
        <p:spPr>
          <a:xfrm>
            <a:off x="617614" y="406632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6D6049E-4E77-45D4-A8A1-89B222E0B7D0}"/>
              </a:ext>
            </a:extLst>
          </p:cNvPr>
          <p:cNvSpPr txBox="1"/>
          <p:nvPr/>
        </p:nvSpPr>
        <p:spPr>
          <a:xfrm>
            <a:off x="554551" y="404530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17D25BF-E9F4-4C9D-BEF3-305481BDE139}"/>
              </a:ext>
            </a:extLst>
          </p:cNvPr>
          <p:cNvSpPr/>
          <p:nvPr/>
        </p:nvSpPr>
        <p:spPr>
          <a:xfrm>
            <a:off x="623789" y="407919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C8C1C40-D534-474B-99D1-149D32166A9B}"/>
              </a:ext>
            </a:extLst>
          </p:cNvPr>
          <p:cNvSpPr/>
          <p:nvPr/>
        </p:nvSpPr>
        <p:spPr>
          <a:xfrm>
            <a:off x="618271" y="42813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684542-9ABD-43A6-ACB0-616851D26B27}"/>
              </a:ext>
            </a:extLst>
          </p:cNvPr>
          <p:cNvSpPr txBox="1"/>
          <p:nvPr/>
        </p:nvSpPr>
        <p:spPr>
          <a:xfrm>
            <a:off x="566638" y="42603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632A11E-5E54-468F-AE8F-CE37519BA26E}"/>
              </a:ext>
            </a:extLst>
          </p:cNvPr>
          <p:cNvSpPr/>
          <p:nvPr/>
        </p:nvSpPr>
        <p:spPr>
          <a:xfrm>
            <a:off x="1829851" y="407564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5C17C1B-18DF-4F4D-BDF5-9F0A65EE7A13}"/>
              </a:ext>
            </a:extLst>
          </p:cNvPr>
          <p:cNvSpPr txBox="1"/>
          <p:nvPr/>
        </p:nvSpPr>
        <p:spPr>
          <a:xfrm>
            <a:off x="1766788" y="405462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Spouse Name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C28D478-49A0-47AA-B1F4-2F544065A64A}"/>
              </a:ext>
            </a:extLst>
          </p:cNvPr>
          <p:cNvSpPr/>
          <p:nvPr/>
        </p:nvSpPr>
        <p:spPr>
          <a:xfrm>
            <a:off x="4264441" y="408707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9DA779-C17F-4C70-B10B-5D1B1FC44BD2}"/>
              </a:ext>
            </a:extLst>
          </p:cNvPr>
          <p:cNvSpPr txBox="1"/>
          <p:nvPr/>
        </p:nvSpPr>
        <p:spPr>
          <a:xfrm>
            <a:off x="4201378" y="4066058"/>
            <a:ext cx="1306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Marriage Event Place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28582F7-590E-4B96-9E50-8566D00703D1}"/>
              </a:ext>
            </a:extLst>
          </p:cNvPr>
          <p:cNvSpPr/>
          <p:nvPr/>
        </p:nvSpPr>
        <p:spPr>
          <a:xfrm>
            <a:off x="1829851" y="47157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C19C06F-29F3-48BF-8709-6FFF4A798845}"/>
              </a:ext>
            </a:extLst>
          </p:cNvPr>
          <p:cNvSpPr txBox="1"/>
          <p:nvPr/>
        </p:nvSpPr>
        <p:spPr>
          <a:xfrm>
            <a:off x="1766788" y="46947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Child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8C4412F-70B0-4C76-BCBF-9034A02E4EDC}"/>
              </a:ext>
            </a:extLst>
          </p:cNvPr>
          <p:cNvCxnSpPr>
            <a:cxnSpLocks/>
          </p:cNvCxnSpPr>
          <p:nvPr/>
        </p:nvCxnSpPr>
        <p:spPr>
          <a:xfrm>
            <a:off x="405831" y="457357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E0B2207-5BA9-4468-AE95-43B3BBB4146A}"/>
              </a:ext>
            </a:extLst>
          </p:cNvPr>
          <p:cNvSpPr/>
          <p:nvPr/>
        </p:nvSpPr>
        <p:spPr>
          <a:xfrm>
            <a:off x="621424" y="471021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124368-8E9E-4595-8317-F494B7A9C1B6}"/>
              </a:ext>
            </a:extLst>
          </p:cNvPr>
          <p:cNvSpPr txBox="1"/>
          <p:nvPr/>
        </p:nvSpPr>
        <p:spPr>
          <a:xfrm>
            <a:off x="558361" y="468919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F42D6B9-F971-462E-95CA-BFACAF633FD7}"/>
              </a:ext>
            </a:extLst>
          </p:cNvPr>
          <p:cNvSpPr/>
          <p:nvPr/>
        </p:nvSpPr>
        <p:spPr>
          <a:xfrm>
            <a:off x="627599" y="472308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C52688C-C696-451C-A207-76A67C56A100}"/>
              </a:ext>
            </a:extLst>
          </p:cNvPr>
          <p:cNvSpPr/>
          <p:nvPr/>
        </p:nvSpPr>
        <p:spPr>
          <a:xfrm>
            <a:off x="622081" y="492527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F63E837-78F2-4433-93A2-7A0E5AB51011}"/>
              </a:ext>
            </a:extLst>
          </p:cNvPr>
          <p:cNvSpPr txBox="1"/>
          <p:nvPr/>
        </p:nvSpPr>
        <p:spPr>
          <a:xfrm>
            <a:off x="570448" y="490425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FBEB400-F025-4C26-9BBF-62841C94F3BC}"/>
              </a:ext>
            </a:extLst>
          </p:cNvPr>
          <p:cNvCxnSpPr>
            <a:cxnSpLocks/>
          </p:cNvCxnSpPr>
          <p:nvPr/>
        </p:nvCxnSpPr>
        <p:spPr>
          <a:xfrm>
            <a:off x="426720" y="310324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1A9E58-88CB-4240-A216-7DE978752B72}"/>
              </a:ext>
            </a:extLst>
          </p:cNvPr>
          <p:cNvCxnSpPr>
            <a:cxnSpLocks/>
          </p:cNvCxnSpPr>
          <p:nvPr/>
        </p:nvCxnSpPr>
        <p:spPr>
          <a:xfrm>
            <a:off x="413451" y="523270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130C458-BF51-4A1D-B2CC-B688747C4075}"/>
              </a:ext>
            </a:extLst>
          </p:cNvPr>
          <p:cNvSpPr/>
          <p:nvPr/>
        </p:nvSpPr>
        <p:spPr>
          <a:xfrm>
            <a:off x="569135" y="164447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41FA176-B78D-4991-872A-AF3E47663E6D}"/>
              </a:ext>
            </a:extLst>
          </p:cNvPr>
          <p:cNvSpPr txBox="1"/>
          <p:nvPr/>
        </p:nvSpPr>
        <p:spPr>
          <a:xfrm>
            <a:off x="506072" y="162345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1480C89-2260-40C8-B810-AA602491652F}"/>
              </a:ext>
            </a:extLst>
          </p:cNvPr>
          <p:cNvSpPr/>
          <p:nvPr/>
        </p:nvSpPr>
        <p:spPr>
          <a:xfrm>
            <a:off x="562304" y="1425201"/>
            <a:ext cx="1166649" cy="157656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A13EB97-77EE-4927-98C7-BA5C3EB7CEEC}"/>
              </a:ext>
            </a:extLst>
          </p:cNvPr>
          <p:cNvSpPr/>
          <p:nvPr/>
        </p:nvSpPr>
        <p:spPr>
          <a:xfrm>
            <a:off x="7220608" y="1040523"/>
            <a:ext cx="304800" cy="85133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AB0D58E-9B42-4EDB-A89E-13C9D8206FA4}"/>
              </a:ext>
            </a:extLst>
          </p:cNvPr>
          <p:cNvSpPr/>
          <p:nvPr/>
        </p:nvSpPr>
        <p:spPr>
          <a:xfrm>
            <a:off x="7225862" y="3053254"/>
            <a:ext cx="446689" cy="99849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77527775-6CF2-416F-BF86-A261A7BC4848}"/>
              </a:ext>
            </a:extLst>
          </p:cNvPr>
          <p:cNvSpPr/>
          <p:nvPr/>
        </p:nvSpPr>
        <p:spPr>
          <a:xfrm>
            <a:off x="608089" y="320907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2A3F7C-5A3A-44BE-A363-2AF26AA9F885}"/>
              </a:ext>
            </a:extLst>
          </p:cNvPr>
          <p:cNvSpPr txBox="1"/>
          <p:nvPr/>
        </p:nvSpPr>
        <p:spPr>
          <a:xfrm>
            <a:off x="545026" y="318805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1A213CA-47B2-4376-8C8D-8F4BC0BE279C}"/>
              </a:ext>
            </a:extLst>
          </p:cNvPr>
          <p:cNvSpPr/>
          <p:nvPr/>
        </p:nvSpPr>
        <p:spPr>
          <a:xfrm>
            <a:off x="614264" y="322194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5F4FC808-226A-4648-B908-B00B41A3824F}"/>
              </a:ext>
            </a:extLst>
          </p:cNvPr>
          <p:cNvSpPr/>
          <p:nvPr/>
        </p:nvSpPr>
        <p:spPr>
          <a:xfrm>
            <a:off x="608746" y="342413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9533989-4E6B-4412-84D4-66C36BA9345C}"/>
              </a:ext>
            </a:extLst>
          </p:cNvPr>
          <p:cNvSpPr txBox="1"/>
          <p:nvPr/>
        </p:nvSpPr>
        <p:spPr>
          <a:xfrm>
            <a:off x="557113" y="340311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91A68BB7-8361-47B4-863A-3743550C1BC8}"/>
              </a:ext>
            </a:extLst>
          </p:cNvPr>
          <p:cNvCxnSpPr>
            <a:cxnSpLocks/>
          </p:cNvCxnSpPr>
          <p:nvPr/>
        </p:nvCxnSpPr>
        <p:spPr>
          <a:xfrm>
            <a:off x="7490813" y="1632426"/>
            <a:ext cx="1797025" cy="17374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>
            <a:extLst>
              <a:ext uri="{FF2B5EF4-FFF2-40B4-BE49-F238E27FC236}">
                <a16:creationId xmlns:a16="http://schemas.microsoft.com/office/drawing/2014/main" id="{C2640C86-1CA6-4047-BAA6-6712DE96BECD}"/>
              </a:ext>
            </a:extLst>
          </p:cNvPr>
          <p:cNvSpPr txBox="1"/>
          <p:nvPr/>
        </p:nvSpPr>
        <p:spPr>
          <a:xfrm>
            <a:off x="152203" y="10160"/>
            <a:ext cx="205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Extract Entities</a:t>
            </a:r>
          </a:p>
        </p:txBody>
      </p:sp>
    </p:spTree>
    <p:extLst>
      <p:ext uri="{BB962C8B-B14F-4D97-AF65-F5344CB8AC3E}">
        <p14:creationId xmlns:p14="http://schemas.microsoft.com/office/powerpoint/2010/main" val="2744629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D31E63-F682-49A1-8487-55CF19DCC570}"/>
              </a:ext>
            </a:extLst>
          </p:cNvPr>
          <p:cNvSpPr/>
          <p:nvPr/>
        </p:nvSpPr>
        <p:spPr>
          <a:xfrm>
            <a:off x="3049051" y="408326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547ADE-B6D1-4C39-8C05-7B7F95DE2491}"/>
              </a:ext>
            </a:extLst>
          </p:cNvPr>
          <p:cNvSpPr txBox="1"/>
          <p:nvPr/>
        </p:nvSpPr>
        <p:spPr>
          <a:xfrm>
            <a:off x="2985988" y="406224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Marriage Event Date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B8AE38-13C1-4364-9B36-DF1346B666A0}"/>
              </a:ext>
            </a:extLst>
          </p:cNvPr>
          <p:cNvGrpSpPr/>
          <p:nvPr/>
        </p:nvGrpSpPr>
        <p:grpSpPr>
          <a:xfrm>
            <a:off x="7032409" y="384791"/>
            <a:ext cx="3825311" cy="6215706"/>
            <a:chOff x="6454340" y="374281"/>
            <a:chExt cx="3825311" cy="62157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79026FF-961A-488D-9462-CCAC700E0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42" y="374281"/>
              <a:ext cx="3822076" cy="386138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2737F76-CE52-43BC-ADC6-2D9F54083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54340" y="4246181"/>
              <a:ext cx="3825311" cy="2343806"/>
            </a:xfrm>
            <a:prstGeom prst="rect">
              <a:avLst/>
            </a:prstGeom>
          </p:spPr>
        </p:pic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97C4F1-DFE4-42A8-A95D-BF398A4F2BAC}"/>
              </a:ext>
            </a:extLst>
          </p:cNvPr>
          <p:cNvSpPr/>
          <p:nvPr/>
        </p:nvSpPr>
        <p:spPr>
          <a:xfrm>
            <a:off x="551793" y="58332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E1C476-AEDA-4CCC-9208-C1D1446B8756}"/>
              </a:ext>
            </a:extLst>
          </p:cNvPr>
          <p:cNvSpPr txBox="1"/>
          <p:nvPr/>
        </p:nvSpPr>
        <p:spPr>
          <a:xfrm>
            <a:off x="488730" y="56230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8024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E38BCE9-305D-4A1C-87EB-62162AE79FC8}"/>
              </a:ext>
            </a:extLst>
          </p:cNvPr>
          <p:cNvSpPr/>
          <p:nvPr/>
        </p:nvSpPr>
        <p:spPr>
          <a:xfrm>
            <a:off x="1781503" y="59383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47717A-CE7F-4721-9321-9BE1B5547D9C}"/>
              </a:ext>
            </a:extLst>
          </p:cNvPr>
          <p:cNvSpPr txBox="1"/>
          <p:nvPr/>
        </p:nvSpPr>
        <p:spPr>
          <a:xfrm>
            <a:off x="1718440" y="57281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6D9451-7B04-4B29-9C3A-6C03AA055F2F}"/>
              </a:ext>
            </a:extLst>
          </p:cNvPr>
          <p:cNvSpPr/>
          <p:nvPr/>
        </p:nvSpPr>
        <p:spPr>
          <a:xfrm>
            <a:off x="557048" y="788277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D5E690-3BD3-4735-8FA7-50D7355D8AE9}"/>
              </a:ext>
            </a:extLst>
          </p:cNvPr>
          <p:cNvSpPr txBox="1"/>
          <p:nvPr/>
        </p:nvSpPr>
        <p:spPr>
          <a:xfrm>
            <a:off x="493985" y="767257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Reference ID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70DA8-2C28-4EBB-88C8-0F093250CD41}"/>
              </a:ext>
            </a:extLst>
          </p:cNvPr>
          <p:cNvSpPr/>
          <p:nvPr/>
        </p:nvSpPr>
        <p:spPr>
          <a:xfrm>
            <a:off x="557048" y="599089"/>
            <a:ext cx="1166649" cy="157656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D47C51-B971-419F-9F8B-C6734E866B72}"/>
              </a:ext>
            </a:extLst>
          </p:cNvPr>
          <p:cNvSpPr/>
          <p:nvPr/>
        </p:nvSpPr>
        <p:spPr>
          <a:xfrm>
            <a:off x="1785313" y="80338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09D177-AD04-4014-9FE2-95E87567CB4E}"/>
              </a:ext>
            </a:extLst>
          </p:cNvPr>
          <p:cNvSpPr txBox="1"/>
          <p:nvPr/>
        </p:nvSpPr>
        <p:spPr>
          <a:xfrm>
            <a:off x="1722250" y="78236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Head Name</a:t>
            </a:r>
            <a:endParaRPr 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31C333-C598-4D72-80CE-07F559891AA4}"/>
              </a:ext>
            </a:extLst>
          </p:cNvPr>
          <p:cNvSpPr/>
          <p:nvPr/>
        </p:nvSpPr>
        <p:spPr>
          <a:xfrm>
            <a:off x="1787678" y="606709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5FB667-4061-4B4C-94BD-EE6C6CA2CE05}"/>
              </a:ext>
            </a:extLst>
          </p:cNvPr>
          <p:cNvSpPr/>
          <p:nvPr/>
        </p:nvSpPr>
        <p:spPr>
          <a:xfrm>
            <a:off x="7143751" y="85725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24422E-3B27-4DC4-96A7-3FD91D0DCE2B}"/>
              </a:ext>
            </a:extLst>
          </p:cNvPr>
          <p:cNvSpPr/>
          <p:nvPr/>
        </p:nvSpPr>
        <p:spPr>
          <a:xfrm>
            <a:off x="7117081" y="142494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A90A9-62F1-42E9-BFF1-A09677748B93}"/>
              </a:ext>
            </a:extLst>
          </p:cNvPr>
          <p:cNvSpPr/>
          <p:nvPr/>
        </p:nvSpPr>
        <p:spPr>
          <a:xfrm>
            <a:off x="7132321" y="286893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486CCE-AC23-4A24-939A-05879F7E6838}"/>
              </a:ext>
            </a:extLst>
          </p:cNvPr>
          <p:cNvSpPr/>
          <p:nvPr/>
        </p:nvSpPr>
        <p:spPr>
          <a:xfrm>
            <a:off x="7136131" y="328422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896E4A-E346-4666-8D8E-B5798DD3B766}"/>
              </a:ext>
            </a:extLst>
          </p:cNvPr>
          <p:cNvSpPr/>
          <p:nvPr/>
        </p:nvSpPr>
        <p:spPr>
          <a:xfrm>
            <a:off x="7105651" y="431673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CAB2F7-04CC-444C-A1BF-8F4F8F3D62A8}"/>
              </a:ext>
            </a:extLst>
          </p:cNvPr>
          <p:cNvSpPr/>
          <p:nvPr/>
        </p:nvSpPr>
        <p:spPr>
          <a:xfrm>
            <a:off x="7109461" y="513207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78EF49-A7EB-406B-83A3-8CA2AF5CF066}"/>
              </a:ext>
            </a:extLst>
          </p:cNvPr>
          <p:cNvSpPr/>
          <p:nvPr/>
        </p:nvSpPr>
        <p:spPr>
          <a:xfrm>
            <a:off x="7124701" y="6176010"/>
            <a:ext cx="205740" cy="101424"/>
          </a:xfrm>
          <a:prstGeom prst="rect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C87A3BF-09EE-44CD-B664-D2675808CC88}"/>
              </a:ext>
            </a:extLst>
          </p:cNvPr>
          <p:cNvSpPr/>
          <p:nvPr/>
        </p:nvSpPr>
        <p:spPr>
          <a:xfrm>
            <a:off x="7140729" y="948690"/>
            <a:ext cx="517371" cy="9380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360DBD9-DADE-433A-9F61-2BBE13C73F67}"/>
              </a:ext>
            </a:extLst>
          </p:cNvPr>
          <p:cNvSpPr/>
          <p:nvPr/>
        </p:nvSpPr>
        <p:spPr>
          <a:xfrm>
            <a:off x="7133108" y="2964179"/>
            <a:ext cx="707872" cy="9906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07F2AD-FD16-42FD-8D45-E0A96B5DC0A6}"/>
              </a:ext>
            </a:extLst>
          </p:cNvPr>
          <p:cNvSpPr/>
          <p:nvPr/>
        </p:nvSpPr>
        <p:spPr>
          <a:xfrm>
            <a:off x="7136919" y="3379469"/>
            <a:ext cx="528802" cy="10523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16A3B8-1DD0-4B26-AA19-72BC3273F7A8}"/>
              </a:ext>
            </a:extLst>
          </p:cNvPr>
          <p:cNvSpPr/>
          <p:nvPr/>
        </p:nvSpPr>
        <p:spPr>
          <a:xfrm>
            <a:off x="7106438" y="4411980"/>
            <a:ext cx="963141" cy="10523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BE5378-05D7-48ED-87B1-3D5144BFCB86}"/>
              </a:ext>
            </a:extLst>
          </p:cNvPr>
          <p:cNvSpPr/>
          <p:nvPr/>
        </p:nvSpPr>
        <p:spPr>
          <a:xfrm>
            <a:off x="7110248" y="5200651"/>
            <a:ext cx="810741" cy="12047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4E7FC7C-E1FE-41FF-A18C-0B971DB556FF}"/>
              </a:ext>
            </a:extLst>
          </p:cNvPr>
          <p:cNvSpPr/>
          <p:nvPr/>
        </p:nvSpPr>
        <p:spPr>
          <a:xfrm>
            <a:off x="7125488" y="6263641"/>
            <a:ext cx="738351" cy="112854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7BFC05A-D261-46BF-A556-275E41A77853}"/>
              </a:ext>
            </a:extLst>
          </p:cNvPr>
          <p:cNvSpPr/>
          <p:nvPr/>
        </p:nvSpPr>
        <p:spPr>
          <a:xfrm>
            <a:off x="7125488" y="1539239"/>
            <a:ext cx="464031" cy="9525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2F6BBC2-C268-468D-9510-7F9213067D96}"/>
              </a:ext>
            </a:extLst>
          </p:cNvPr>
          <p:cNvCxnSpPr>
            <a:cxnSpLocks/>
          </p:cNvCxnSpPr>
          <p:nvPr/>
        </p:nvCxnSpPr>
        <p:spPr>
          <a:xfrm>
            <a:off x="388620" y="1097280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898DCF8-83D2-4CF1-B8AB-F1A3984210FF}"/>
              </a:ext>
            </a:extLst>
          </p:cNvPr>
          <p:cNvSpPr/>
          <p:nvPr/>
        </p:nvSpPr>
        <p:spPr>
          <a:xfrm>
            <a:off x="563880" y="1418503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53F48C-85B7-4859-9473-CED9E96D9ABB}"/>
              </a:ext>
            </a:extLst>
          </p:cNvPr>
          <p:cNvSpPr txBox="1"/>
          <p:nvPr/>
        </p:nvSpPr>
        <p:spPr>
          <a:xfrm>
            <a:off x="500817" y="1397483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An N.N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48276EA-1BA4-4E07-B94C-9EF69C81464E}"/>
              </a:ext>
            </a:extLst>
          </p:cNvPr>
          <p:cNvSpPr/>
          <p:nvPr/>
        </p:nvSpPr>
        <p:spPr>
          <a:xfrm>
            <a:off x="562303" y="119200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F73245-FAA3-482E-8D51-3A71D950E438}"/>
              </a:ext>
            </a:extLst>
          </p:cNvPr>
          <p:cNvSpPr txBox="1"/>
          <p:nvPr/>
        </p:nvSpPr>
        <p:spPr>
          <a:xfrm>
            <a:off x="499240" y="117098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A0C5B54-ED92-4B6E-92B6-914E041B663C}"/>
              </a:ext>
            </a:extLst>
          </p:cNvPr>
          <p:cNvSpPr/>
          <p:nvPr/>
        </p:nvSpPr>
        <p:spPr>
          <a:xfrm>
            <a:off x="568478" y="1194369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3BEB544-B810-4A9B-90CC-E1571E151FE1}"/>
              </a:ext>
            </a:extLst>
          </p:cNvPr>
          <p:cNvSpPr/>
          <p:nvPr/>
        </p:nvSpPr>
        <p:spPr>
          <a:xfrm>
            <a:off x="1785970" y="1189903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74A606-CDE5-4D7B-98FB-2F36CA6F147C}"/>
              </a:ext>
            </a:extLst>
          </p:cNvPr>
          <p:cNvSpPr txBox="1"/>
          <p:nvPr/>
        </p:nvSpPr>
        <p:spPr>
          <a:xfrm>
            <a:off x="1722907" y="1168883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Gender Designator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F9DFD4F-E392-47DB-B2D1-3CEC01E8CDA2}"/>
              </a:ext>
            </a:extLst>
          </p:cNvPr>
          <p:cNvSpPr/>
          <p:nvPr/>
        </p:nvSpPr>
        <p:spPr>
          <a:xfrm>
            <a:off x="59541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9492B6-9321-4746-A197-5B03B0E57CC1}"/>
              </a:ext>
            </a:extLst>
          </p:cNvPr>
          <p:cNvSpPr txBox="1"/>
          <p:nvPr/>
        </p:nvSpPr>
        <p:spPr>
          <a:xfrm>
            <a:off x="53234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ca. 1644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AE9E424-7E6F-4FCC-B2B6-832C61CF3F96}"/>
              </a:ext>
            </a:extLst>
          </p:cNvPr>
          <p:cNvSpPr/>
          <p:nvPr/>
        </p:nvSpPr>
        <p:spPr>
          <a:xfrm>
            <a:off x="587791" y="21935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28719F-6231-4A72-9050-55A86D630915}"/>
              </a:ext>
            </a:extLst>
          </p:cNvPr>
          <p:cNvSpPr txBox="1"/>
          <p:nvPr/>
        </p:nvSpPr>
        <p:spPr>
          <a:xfrm>
            <a:off x="524728" y="21724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17.4.1729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D010871-A2D6-46F9-AB02-1CDC6631DDE2}"/>
              </a:ext>
            </a:extLst>
          </p:cNvPr>
          <p:cNvSpPr/>
          <p:nvPr/>
        </p:nvSpPr>
        <p:spPr>
          <a:xfrm>
            <a:off x="595411" y="241829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7B9A8A-5650-4563-BDC8-7D1224476CA2}"/>
              </a:ext>
            </a:extLst>
          </p:cNvPr>
          <p:cNvSpPr txBox="1"/>
          <p:nvPr/>
        </p:nvSpPr>
        <p:spPr>
          <a:xfrm>
            <a:off x="543778" y="239727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Birth Date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FEAB42-0962-4F96-8C2A-A072E52D00A2}"/>
              </a:ext>
            </a:extLst>
          </p:cNvPr>
          <p:cNvSpPr/>
          <p:nvPr/>
        </p:nvSpPr>
        <p:spPr>
          <a:xfrm>
            <a:off x="598039" y="2211374"/>
            <a:ext cx="1166649" cy="157656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44086FA-50FD-4873-865B-17569B09C76B}"/>
              </a:ext>
            </a:extLst>
          </p:cNvPr>
          <p:cNvSpPr/>
          <p:nvPr/>
        </p:nvSpPr>
        <p:spPr>
          <a:xfrm>
            <a:off x="588579" y="1987504"/>
            <a:ext cx="1166649" cy="157656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423A0EC-AD48-47F5-BA46-F7544064C5C6}"/>
              </a:ext>
            </a:extLst>
          </p:cNvPr>
          <p:cNvSpPr/>
          <p:nvPr/>
        </p:nvSpPr>
        <p:spPr>
          <a:xfrm>
            <a:off x="8184669" y="96011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270C528-310F-4668-9BA3-9A4516107285}"/>
              </a:ext>
            </a:extLst>
          </p:cNvPr>
          <p:cNvSpPr/>
          <p:nvPr/>
        </p:nvSpPr>
        <p:spPr>
          <a:xfrm>
            <a:off x="7628409" y="104393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CB7EE83-EB4C-4940-80FC-3977DA5E1133}"/>
              </a:ext>
            </a:extLst>
          </p:cNvPr>
          <p:cNvSpPr/>
          <p:nvPr/>
        </p:nvSpPr>
        <p:spPr>
          <a:xfrm>
            <a:off x="7689369" y="112775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2D7E0F7-AA23-4A19-AC4B-3E4BAAD2FAC3}"/>
              </a:ext>
            </a:extLst>
          </p:cNvPr>
          <p:cNvSpPr/>
          <p:nvPr/>
        </p:nvSpPr>
        <p:spPr>
          <a:xfrm>
            <a:off x="7746519" y="120776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FF27E8D-ECAB-4AEE-80B2-7A56AFBE29E2}"/>
              </a:ext>
            </a:extLst>
          </p:cNvPr>
          <p:cNvSpPr/>
          <p:nvPr/>
        </p:nvSpPr>
        <p:spPr>
          <a:xfrm>
            <a:off x="8523759" y="156209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0C24BCD-5B36-4433-A84A-3193A45F6893}"/>
              </a:ext>
            </a:extLst>
          </p:cNvPr>
          <p:cNvSpPr/>
          <p:nvPr/>
        </p:nvSpPr>
        <p:spPr>
          <a:xfrm>
            <a:off x="7197879" y="180212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6DE6882-7D01-4A28-AA85-E4DD00155439}"/>
              </a:ext>
            </a:extLst>
          </p:cNvPr>
          <p:cNvSpPr/>
          <p:nvPr/>
        </p:nvSpPr>
        <p:spPr>
          <a:xfrm>
            <a:off x="9590559" y="3474719"/>
            <a:ext cx="342112" cy="74755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3669D64-4CC6-4D7A-90F3-57D08A10ADBA}"/>
              </a:ext>
            </a:extLst>
          </p:cNvPr>
          <p:cNvSpPr/>
          <p:nvPr/>
        </p:nvSpPr>
        <p:spPr>
          <a:xfrm>
            <a:off x="7803669" y="26403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7F78321-8F65-4F40-9572-EE129F5E903D}"/>
              </a:ext>
            </a:extLst>
          </p:cNvPr>
          <p:cNvSpPr/>
          <p:nvPr/>
        </p:nvSpPr>
        <p:spPr>
          <a:xfrm>
            <a:off x="7178829" y="22097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D62846A3-75CA-4F87-A7DA-B1972E8B508D}"/>
              </a:ext>
            </a:extLst>
          </p:cNvPr>
          <p:cNvSpPr/>
          <p:nvPr/>
        </p:nvSpPr>
        <p:spPr>
          <a:xfrm>
            <a:off x="7971309" y="27165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477BAA0-79C4-40B9-AAFE-7A8B744FAE57}"/>
              </a:ext>
            </a:extLst>
          </p:cNvPr>
          <p:cNvSpPr/>
          <p:nvPr/>
        </p:nvSpPr>
        <p:spPr>
          <a:xfrm>
            <a:off x="7986549" y="364616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E7ECFBC-342B-4674-83FE-2666BB814A04}"/>
              </a:ext>
            </a:extLst>
          </p:cNvPr>
          <p:cNvSpPr/>
          <p:nvPr/>
        </p:nvSpPr>
        <p:spPr>
          <a:xfrm>
            <a:off x="7910349" y="371855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B8A821D-1422-475B-9888-66103C36F2C0}"/>
              </a:ext>
            </a:extLst>
          </p:cNvPr>
          <p:cNvSpPr/>
          <p:nvPr/>
        </p:nvSpPr>
        <p:spPr>
          <a:xfrm>
            <a:off x="7788429" y="380237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028F14B-BE0F-446B-90DC-D830396D0F6E}"/>
              </a:ext>
            </a:extLst>
          </p:cNvPr>
          <p:cNvSpPr/>
          <p:nvPr/>
        </p:nvSpPr>
        <p:spPr>
          <a:xfrm>
            <a:off x="7735089" y="38861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2CE8F5C-B7D2-4D05-B676-DB07C680A2A9}"/>
              </a:ext>
            </a:extLst>
          </p:cNvPr>
          <p:cNvSpPr/>
          <p:nvPr/>
        </p:nvSpPr>
        <p:spPr>
          <a:xfrm>
            <a:off x="8024649" y="39700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343A4D1-148C-4A4F-B311-FE4FAC7CF975}"/>
              </a:ext>
            </a:extLst>
          </p:cNvPr>
          <p:cNvSpPr/>
          <p:nvPr/>
        </p:nvSpPr>
        <p:spPr>
          <a:xfrm>
            <a:off x="8085609" y="40538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B02A37C-8141-4396-94B5-601FB1E1AD35}"/>
              </a:ext>
            </a:extLst>
          </p:cNvPr>
          <p:cNvSpPr/>
          <p:nvPr/>
        </p:nvSpPr>
        <p:spPr>
          <a:xfrm>
            <a:off x="7780809" y="413765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1E6DC5B-2D0D-4968-8DD6-D168CE7F49B2}"/>
              </a:ext>
            </a:extLst>
          </p:cNvPr>
          <p:cNvSpPr/>
          <p:nvPr/>
        </p:nvSpPr>
        <p:spPr>
          <a:xfrm>
            <a:off x="8070369" y="461009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AB7E3E-0883-45D4-841E-134647310ACC}"/>
              </a:ext>
            </a:extLst>
          </p:cNvPr>
          <p:cNvSpPr/>
          <p:nvPr/>
        </p:nvSpPr>
        <p:spPr>
          <a:xfrm>
            <a:off x="7982739" y="46939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7B2C9E3-18D6-49CA-A7A8-4B1CD60BF811}"/>
              </a:ext>
            </a:extLst>
          </p:cNvPr>
          <p:cNvSpPr/>
          <p:nvPr/>
        </p:nvSpPr>
        <p:spPr>
          <a:xfrm>
            <a:off x="8009409" y="478916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5F892D6-3178-4CC0-AB89-99F1BF2B3784}"/>
              </a:ext>
            </a:extLst>
          </p:cNvPr>
          <p:cNvSpPr/>
          <p:nvPr/>
        </p:nvSpPr>
        <p:spPr>
          <a:xfrm>
            <a:off x="8127519" y="487298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5A2A216-5FAF-4E8B-BAFE-CC5E8B63EC10}"/>
              </a:ext>
            </a:extLst>
          </p:cNvPr>
          <p:cNvSpPr/>
          <p:nvPr/>
        </p:nvSpPr>
        <p:spPr>
          <a:xfrm>
            <a:off x="8165619" y="495680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D3860D5-B19D-4814-A452-8491496B8545}"/>
              </a:ext>
            </a:extLst>
          </p:cNvPr>
          <p:cNvSpPr/>
          <p:nvPr/>
        </p:nvSpPr>
        <p:spPr>
          <a:xfrm>
            <a:off x="8900949" y="522350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16F3331-E44A-4A81-B81F-83DD7A3E1EB3}"/>
              </a:ext>
            </a:extLst>
          </p:cNvPr>
          <p:cNvSpPr/>
          <p:nvPr/>
        </p:nvSpPr>
        <p:spPr>
          <a:xfrm>
            <a:off x="9990609" y="53073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BFE3D33-55B0-4590-9A4F-EA6D0BC04BE0}"/>
              </a:ext>
            </a:extLst>
          </p:cNvPr>
          <p:cNvSpPr/>
          <p:nvPr/>
        </p:nvSpPr>
        <p:spPr>
          <a:xfrm>
            <a:off x="7811289" y="54940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FEEB210-48F7-4E74-B91B-F42DBC26F54B}"/>
              </a:ext>
            </a:extLst>
          </p:cNvPr>
          <p:cNvSpPr/>
          <p:nvPr/>
        </p:nvSpPr>
        <p:spPr>
          <a:xfrm>
            <a:off x="7815099" y="576071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B05749C-D645-4F96-82C3-55B349D1FCDD}"/>
              </a:ext>
            </a:extLst>
          </p:cNvPr>
          <p:cNvSpPr/>
          <p:nvPr/>
        </p:nvSpPr>
        <p:spPr>
          <a:xfrm>
            <a:off x="8207529" y="58445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4D4B3D9-8EB7-4D37-A382-58C4EA28C0E9}"/>
              </a:ext>
            </a:extLst>
          </p:cNvPr>
          <p:cNvSpPr/>
          <p:nvPr/>
        </p:nvSpPr>
        <p:spPr>
          <a:xfrm>
            <a:off x="8165619" y="591692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A4EF5CC-3E63-46BF-9423-AE6826830280}"/>
              </a:ext>
            </a:extLst>
          </p:cNvPr>
          <p:cNvSpPr/>
          <p:nvPr/>
        </p:nvSpPr>
        <p:spPr>
          <a:xfrm>
            <a:off x="8203719" y="600074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B51D88DA-1D76-4FC5-9851-8EF7110748EA}"/>
              </a:ext>
            </a:extLst>
          </p:cNvPr>
          <p:cNvSpPr/>
          <p:nvPr/>
        </p:nvSpPr>
        <p:spPr>
          <a:xfrm>
            <a:off x="7967499" y="627887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7A57428-D8E5-4351-8880-614BB6AA3210}"/>
              </a:ext>
            </a:extLst>
          </p:cNvPr>
          <p:cNvSpPr/>
          <p:nvPr/>
        </p:nvSpPr>
        <p:spPr>
          <a:xfrm>
            <a:off x="7746519" y="5577839"/>
            <a:ext cx="391642" cy="70945"/>
          </a:xfrm>
          <a:prstGeom prst="rect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A36CDC79-9BEA-4CCF-A921-593A4B1E731A}"/>
              </a:ext>
            </a:extLst>
          </p:cNvPr>
          <p:cNvSpPr/>
          <p:nvPr/>
        </p:nvSpPr>
        <p:spPr>
          <a:xfrm>
            <a:off x="180699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8ECA0DF-8EA5-408A-8F07-B65342A8DD93}"/>
              </a:ext>
            </a:extLst>
          </p:cNvPr>
          <p:cNvSpPr txBox="1"/>
          <p:nvPr/>
        </p:nvSpPr>
        <p:spPr>
          <a:xfrm>
            <a:off x="174392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Birth Place 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F50492CC-7CC4-4848-84F7-1E0BE82BD4CF}"/>
              </a:ext>
            </a:extLst>
          </p:cNvPr>
          <p:cNvSpPr/>
          <p:nvPr/>
        </p:nvSpPr>
        <p:spPr>
          <a:xfrm>
            <a:off x="301857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6E0658F-CB4D-4B37-A4B3-84B7F70B620E}"/>
              </a:ext>
            </a:extLst>
          </p:cNvPr>
          <p:cNvSpPr txBox="1"/>
          <p:nvPr/>
        </p:nvSpPr>
        <p:spPr>
          <a:xfrm>
            <a:off x="295550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Christening Date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B84D5687-C8CE-4728-A995-8BE5074E9F00}"/>
              </a:ext>
            </a:extLst>
          </p:cNvPr>
          <p:cNvSpPr/>
          <p:nvPr/>
        </p:nvSpPr>
        <p:spPr>
          <a:xfrm>
            <a:off x="4218721" y="19725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82C18C4-4444-49E8-BB3E-895288C6F8B1}"/>
              </a:ext>
            </a:extLst>
          </p:cNvPr>
          <p:cNvSpPr txBox="1"/>
          <p:nvPr/>
        </p:nvSpPr>
        <p:spPr>
          <a:xfrm>
            <a:off x="4155658" y="19515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Christening Place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50C3ED2-8677-4E87-90E9-BA3C8FC8BD92}"/>
              </a:ext>
            </a:extLst>
          </p:cNvPr>
          <p:cNvSpPr/>
          <p:nvPr/>
        </p:nvSpPr>
        <p:spPr>
          <a:xfrm>
            <a:off x="60684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75A6EA8-751D-4B33-8C53-B2B6E59B1142}"/>
              </a:ext>
            </a:extLst>
          </p:cNvPr>
          <p:cNvSpPr txBox="1"/>
          <p:nvPr/>
        </p:nvSpPr>
        <p:spPr>
          <a:xfrm>
            <a:off x="54377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Death Date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9A380D57-5869-4EC3-9D61-33229F813A9D}"/>
              </a:ext>
            </a:extLst>
          </p:cNvPr>
          <p:cNvSpPr/>
          <p:nvPr/>
        </p:nvSpPr>
        <p:spPr>
          <a:xfrm>
            <a:off x="181842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E99549C-660A-4432-BE15-3A797CFC94A9}"/>
              </a:ext>
            </a:extLst>
          </p:cNvPr>
          <p:cNvSpPr txBox="1"/>
          <p:nvPr/>
        </p:nvSpPr>
        <p:spPr>
          <a:xfrm>
            <a:off x="175535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Death Place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73A04BB7-E932-4BD8-895A-79601A9F669A}"/>
              </a:ext>
            </a:extLst>
          </p:cNvPr>
          <p:cNvSpPr/>
          <p:nvPr/>
        </p:nvSpPr>
        <p:spPr>
          <a:xfrm>
            <a:off x="3041431" y="27954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2F7D4D3-2F01-48AE-B96D-879A55C8062D}"/>
              </a:ext>
            </a:extLst>
          </p:cNvPr>
          <p:cNvSpPr txBox="1"/>
          <p:nvPr/>
        </p:nvSpPr>
        <p:spPr>
          <a:xfrm>
            <a:off x="2978368" y="27744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Burial Date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BFBD82E3-A723-42C3-845E-D41788F4125C}"/>
              </a:ext>
            </a:extLst>
          </p:cNvPr>
          <p:cNvSpPr/>
          <p:nvPr/>
        </p:nvSpPr>
        <p:spPr>
          <a:xfrm>
            <a:off x="4245391" y="279929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3CE20CF-EC2A-4659-8629-F25D58AF39C0}"/>
              </a:ext>
            </a:extLst>
          </p:cNvPr>
          <p:cNvSpPr txBox="1"/>
          <p:nvPr/>
        </p:nvSpPr>
        <p:spPr>
          <a:xfrm>
            <a:off x="4182328" y="277827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Burial Place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D502957-73C9-4E99-9C5F-34C989212C92}"/>
              </a:ext>
            </a:extLst>
          </p:cNvPr>
          <p:cNvSpPr/>
          <p:nvPr/>
        </p:nvSpPr>
        <p:spPr>
          <a:xfrm>
            <a:off x="1816516" y="320696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09DE637-6AE8-4896-A39E-72C349E790CF}"/>
              </a:ext>
            </a:extLst>
          </p:cNvPr>
          <p:cNvSpPr txBox="1"/>
          <p:nvPr/>
        </p:nvSpPr>
        <p:spPr>
          <a:xfrm>
            <a:off x="1772503" y="318594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8024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32487D1-430A-48F1-9816-F2B1A41A4266}"/>
              </a:ext>
            </a:extLst>
          </p:cNvPr>
          <p:cNvSpPr/>
          <p:nvPr/>
        </p:nvSpPr>
        <p:spPr>
          <a:xfrm>
            <a:off x="1829654" y="3218134"/>
            <a:ext cx="1166649" cy="157656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74EE793-9CAD-446D-A337-53BF37CF4E27}"/>
              </a:ext>
            </a:extLst>
          </p:cNvPr>
          <p:cNvSpPr/>
          <p:nvPr/>
        </p:nvSpPr>
        <p:spPr>
          <a:xfrm>
            <a:off x="9015249" y="155447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CBF4692-4EC5-4C40-9A61-3A2977392709}"/>
              </a:ext>
            </a:extLst>
          </p:cNvPr>
          <p:cNvSpPr/>
          <p:nvPr/>
        </p:nvSpPr>
        <p:spPr>
          <a:xfrm>
            <a:off x="9259089" y="337565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909D476-93A4-4339-90E7-11CAC43F6D93}"/>
              </a:ext>
            </a:extLst>
          </p:cNvPr>
          <p:cNvSpPr/>
          <p:nvPr/>
        </p:nvSpPr>
        <p:spPr>
          <a:xfrm>
            <a:off x="9480069" y="520826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8F006F9-DCB3-4492-B687-A40B865C2CE0}"/>
              </a:ext>
            </a:extLst>
          </p:cNvPr>
          <p:cNvSpPr/>
          <p:nvPr/>
        </p:nvSpPr>
        <p:spPr>
          <a:xfrm>
            <a:off x="9198129" y="442340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8D51CC1-052F-4B4E-96A9-BEF9798DC3F9}"/>
              </a:ext>
            </a:extLst>
          </p:cNvPr>
          <p:cNvSpPr/>
          <p:nvPr/>
        </p:nvSpPr>
        <p:spPr>
          <a:xfrm>
            <a:off x="8535189" y="6275069"/>
            <a:ext cx="208762" cy="82375"/>
          </a:xfrm>
          <a:prstGeom prst="rect">
            <a:avLst/>
          </a:prstGeom>
          <a:solidFill>
            <a:srgbClr val="7030A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27A1C794-16FF-4CD3-8935-32938C063B97}"/>
              </a:ext>
            </a:extLst>
          </p:cNvPr>
          <p:cNvSpPr/>
          <p:nvPr/>
        </p:nvSpPr>
        <p:spPr>
          <a:xfrm>
            <a:off x="1816516" y="342413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43BF52C-76C7-4152-8408-EEAE30BBADFB}"/>
              </a:ext>
            </a:extLst>
          </p:cNvPr>
          <p:cNvSpPr txBox="1"/>
          <p:nvPr/>
        </p:nvSpPr>
        <p:spPr>
          <a:xfrm>
            <a:off x="1772503" y="340311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H046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0EF3B2E-8982-41E8-B7F7-C3F30328ABB3}"/>
              </a:ext>
            </a:extLst>
          </p:cNvPr>
          <p:cNvSpPr/>
          <p:nvPr/>
        </p:nvSpPr>
        <p:spPr>
          <a:xfrm>
            <a:off x="1829654" y="3435304"/>
            <a:ext cx="1166649" cy="157656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CA9B14A-733C-4DB6-9D3B-887E9C253C04}"/>
              </a:ext>
            </a:extLst>
          </p:cNvPr>
          <p:cNvSpPr/>
          <p:nvPr/>
        </p:nvSpPr>
        <p:spPr>
          <a:xfrm>
            <a:off x="10089669" y="347471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9303750-2BFE-4781-BD6D-299BFC9C9554}"/>
              </a:ext>
            </a:extLst>
          </p:cNvPr>
          <p:cNvSpPr/>
          <p:nvPr/>
        </p:nvSpPr>
        <p:spPr>
          <a:xfrm>
            <a:off x="9579129" y="450722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E8247C6-18A0-43E4-8294-E0B5A6C29BA0}"/>
              </a:ext>
            </a:extLst>
          </p:cNvPr>
          <p:cNvSpPr/>
          <p:nvPr/>
        </p:nvSpPr>
        <p:spPr>
          <a:xfrm>
            <a:off x="10565919" y="5299709"/>
            <a:ext cx="208762" cy="82375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B07FC159-5E05-4959-A438-B513BD72B49D}"/>
              </a:ext>
            </a:extLst>
          </p:cNvPr>
          <p:cNvSpPr/>
          <p:nvPr/>
        </p:nvSpPr>
        <p:spPr>
          <a:xfrm>
            <a:off x="1827946" y="36413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32BD242-9AE4-4B34-B5D9-84CA33BC0FEC}"/>
              </a:ext>
            </a:extLst>
          </p:cNvPr>
          <p:cNvSpPr txBox="1"/>
          <p:nvPr/>
        </p:nvSpPr>
        <p:spPr>
          <a:xfrm>
            <a:off x="1783933" y="36202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Parent 1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1EAE47C6-36B0-4F1E-A57F-A231F8680E37}"/>
              </a:ext>
            </a:extLst>
          </p:cNvPr>
          <p:cNvSpPr/>
          <p:nvPr/>
        </p:nvSpPr>
        <p:spPr>
          <a:xfrm>
            <a:off x="3031906" y="322220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82A112F-2569-47EA-9714-72D6F628E79D}"/>
              </a:ext>
            </a:extLst>
          </p:cNvPr>
          <p:cNvSpPr txBox="1"/>
          <p:nvPr/>
        </p:nvSpPr>
        <p:spPr>
          <a:xfrm>
            <a:off x="2968843" y="320118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Parent 2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6F6BB65D-C895-4797-A779-0E26EF2EFBAC}"/>
              </a:ext>
            </a:extLst>
          </p:cNvPr>
          <p:cNvCxnSpPr>
            <a:cxnSpLocks/>
          </p:cNvCxnSpPr>
          <p:nvPr/>
        </p:nvCxnSpPr>
        <p:spPr>
          <a:xfrm>
            <a:off x="413451" y="394111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8539E8D1-0463-4D31-816B-BC9FFFAFE837}"/>
              </a:ext>
            </a:extLst>
          </p:cNvPr>
          <p:cNvSpPr/>
          <p:nvPr/>
        </p:nvSpPr>
        <p:spPr>
          <a:xfrm>
            <a:off x="617614" y="406632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56D6049E-4E77-45D4-A8A1-89B222E0B7D0}"/>
              </a:ext>
            </a:extLst>
          </p:cNvPr>
          <p:cNvSpPr txBox="1"/>
          <p:nvPr/>
        </p:nvSpPr>
        <p:spPr>
          <a:xfrm>
            <a:off x="554551" y="404530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417D25BF-E9F4-4C9D-BEF3-305481BDE139}"/>
              </a:ext>
            </a:extLst>
          </p:cNvPr>
          <p:cNvSpPr/>
          <p:nvPr/>
        </p:nvSpPr>
        <p:spPr>
          <a:xfrm>
            <a:off x="623789" y="407919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7C8C1C40-D534-474B-99D1-149D32166A9B}"/>
              </a:ext>
            </a:extLst>
          </p:cNvPr>
          <p:cNvSpPr/>
          <p:nvPr/>
        </p:nvSpPr>
        <p:spPr>
          <a:xfrm>
            <a:off x="618271" y="428138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C684542-9ABD-43A6-ACB0-616851D26B27}"/>
              </a:ext>
            </a:extLst>
          </p:cNvPr>
          <p:cNvSpPr txBox="1"/>
          <p:nvPr/>
        </p:nvSpPr>
        <p:spPr>
          <a:xfrm>
            <a:off x="566638" y="426036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A632A11E-5E54-468F-AE8F-CE37519BA26E}"/>
              </a:ext>
            </a:extLst>
          </p:cNvPr>
          <p:cNvSpPr/>
          <p:nvPr/>
        </p:nvSpPr>
        <p:spPr>
          <a:xfrm>
            <a:off x="1829851" y="407564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5C17C1B-18DF-4F4D-BDF5-9F0A65EE7A13}"/>
              </a:ext>
            </a:extLst>
          </p:cNvPr>
          <p:cNvSpPr txBox="1"/>
          <p:nvPr/>
        </p:nvSpPr>
        <p:spPr>
          <a:xfrm>
            <a:off x="1766788" y="405462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Spouse Name</a:t>
            </a: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2C28D478-49A0-47AA-B1F4-2F544065A64A}"/>
              </a:ext>
            </a:extLst>
          </p:cNvPr>
          <p:cNvSpPr/>
          <p:nvPr/>
        </p:nvSpPr>
        <p:spPr>
          <a:xfrm>
            <a:off x="4264441" y="408707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9DA779-C17F-4C70-B10B-5D1B1FC44BD2}"/>
              </a:ext>
            </a:extLst>
          </p:cNvPr>
          <p:cNvSpPr txBox="1"/>
          <p:nvPr/>
        </p:nvSpPr>
        <p:spPr>
          <a:xfrm>
            <a:off x="4201378" y="4066058"/>
            <a:ext cx="13060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Marriage Event Place</a:t>
            </a: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628582F7-590E-4B96-9E50-8566D00703D1}"/>
              </a:ext>
            </a:extLst>
          </p:cNvPr>
          <p:cNvSpPr/>
          <p:nvPr/>
        </p:nvSpPr>
        <p:spPr>
          <a:xfrm>
            <a:off x="1829851" y="471572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C19C06F-29F3-48BF-8709-6FFF4A798845}"/>
              </a:ext>
            </a:extLst>
          </p:cNvPr>
          <p:cNvSpPr txBox="1"/>
          <p:nvPr/>
        </p:nvSpPr>
        <p:spPr>
          <a:xfrm>
            <a:off x="1766788" y="469470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Child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8C4412F-70B0-4C76-BCBF-9034A02E4EDC}"/>
              </a:ext>
            </a:extLst>
          </p:cNvPr>
          <p:cNvCxnSpPr>
            <a:cxnSpLocks/>
          </p:cNvCxnSpPr>
          <p:nvPr/>
        </p:nvCxnSpPr>
        <p:spPr>
          <a:xfrm>
            <a:off x="405831" y="457357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E0B2207-5BA9-4468-AE95-43B3BBB4146A}"/>
              </a:ext>
            </a:extLst>
          </p:cNvPr>
          <p:cNvSpPr/>
          <p:nvPr/>
        </p:nvSpPr>
        <p:spPr>
          <a:xfrm>
            <a:off x="621424" y="471021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2124368-8E9E-4595-8317-F494B7A9C1B6}"/>
              </a:ext>
            </a:extLst>
          </p:cNvPr>
          <p:cNvSpPr txBox="1"/>
          <p:nvPr/>
        </p:nvSpPr>
        <p:spPr>
          <a:xfrm>
            <a:off x="558361" y="468919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F42D6B9-F971-462E-95CA-BFACAF633FD7}"/>
              </a:ext>
            </a:extLst>
          </p:cNvPr>
          <p:cNvSpPr/>
          <p:nvPr/>
        </p:nvSpPr>
        <p:spPr>
          <a:xfrm>
            <a:off x="627599" y="472308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Rectangle: Rounded Corners 125">
            <a:extLst>
              <a:ext uri="{FF2B5EF4-FFF2-40B4-BE49-F238E27FC236}">
                <a16:creationId xmlns:a16="http://schemas.microsoft.com/office/drawing/2014/main" id="{6C52688C-C696-451C-A207-76A67C56A100}"/>
              </a:ext>
            </a:extLst>
          </p:cNvPr>
          <p:cNvSpPr/>
          <p:nvPr/>
        </p:nvSpPr>
        <p:spPr>
          <a:xfrm>
            <a:off x="622081" y="492527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F63E837-78F2-4433-93A2-7A0E5AB51011}"/>
              </a:ext>
            </a:extLst>
          </p:cNvPr>
          <p:cNvSpPr txBox="1"/>
          <p:nvPr/>
        </p:nvSpPr>
        <p:spPr>
          <a:xfrm>
            <a:off x="570448" y="490425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FBEB400-F025-4C26-9BBF-62841C94F3BC}"/>
              </a:ext>
            </a:extLst>
          </p:cNvPr>
          <p:cNvCxnSpPr>
            <a:cxnSpLocks/>
          </p:cNvCxnSpPr>
          <p:nvPr/>
        </p:nvCxnSpPr>
        <p:spPr>
          <a:xfrm>
            <a:off x="426720" y="310324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91A9E58-88CB-4240-A216-7DE978752B72}"/>
              </a:ext>
            </a:extLst>
          </p:cNvPr>
          <p:cNvCxnSpPr>
            <a:cxnSpLocks/>
          </p:cNvCxnSpPr>
          <p:nvPr/>
        </p:nvCxnSpPr>
        <p:spPr>
          <a:xfrm>
            <a:off x="413451" y="5232705"/>
            <a:ext cx="571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130C458-BF51-4A1D-B2CC-B688747C4075}"/>
              </a:ext>
            </a:extLst>
          </p:cNvPr>
          <p:cNvSpPr/>
          <p:nvPr/>
        </p:nvSpPr>
        <p:spPr>
          <a:xfrm>
            <a:off x="569135" y="1644475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341FA176-B78D-4991-872A-AF3E47663E6D}"/>
              </a:ext>
            </a:extLst>
          </p:cNvPr>
          <p:cNvSpPr txBox="1"/>
          <p:nvPr/>
        </p:nvSpPr>
        <p:spPr>
          <a:xfrm>
            <a:off x="506072" y="1623455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1480C89-2260-40C8-B810-AA602491652F}"/>
              </a:ext>
            </a:extLst>
          </p:cNvPr>
          <p:cNvSpPr/>
          <p:nvPr/>
        </p:nvSpPr>
        <p:spPr>
          <a:xfrm>
            <a:off x="562304" y="1425201"/>
            <a:ext cx="1166649" cy="157656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0A13EB97-77EE-4927-98C7-BA5C3EB7CEEC}"/>
              </a:ext>
            </a:extLst>
          </p:cNvPr>
          <p:cNvSpPr/>
          <p:nvPr/>
        </p:nvSpPr>
        <p:spPr>
          <a:xfrm>
            <a:off x="7220608" y="1040523"/>
            <a:ext cx="304800" cy="85133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2AB0D58E-9B42-4EDB-A89E-13C9D8206FA4}"/>
              </a:ext>
            </a:extLst>
          </p:cNvPr>
          <p:cNvSpPr/>
          <p:nvPr/>
        </p:nvSpPr>
        <p:spPr>
          <a:xfrm>
            <a:off x="7225862" y="3053254"/>
            <a:ext cx="446689" cy="99849"/>
          </a:xfrm>
          <a:prstGeom prst="rect">
            <a:avLst/>
          </a:prstGeom>
          <a:solidFill>
            <a:schemeClr val="accent4">
              <a:lumMod val="5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77527775-6CF2-416F-BF86-A261A7BC4848}"/>
              </a:ext>
            </a:extLst>
          </p:cNvPr>
          <p:cNvSpPr/>
          <p:nvPr/>
        </p:nvSpPr>
        <p:spPr>
          <a:xfrm>
            <a:off x="608089" y="3209070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2A3F7C-5A3A-44BE-A363-2AF26AA9F885}"/>
              </a:ext>
            </a:extLst>
          </p:cNvPr>
          <p:cNvSpPr txBox="1"/>
          <p:nvPr/>
        </p:nvSpPr>
        <p:spPr>
          <a:xfrm>
            <a:off x="545026" y="3188050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Casten</a:t>
            </a:r>
            <a:r>
              <a:rPr lang="en-US" sz="1000" dirty="0"/>
              <a:t> </a:t>
            </a:r>
            <a:r>
              <a:rPr lang="en-US" sz="1000" dirty="0" err="1"/>
              <a:t>Böse</a:t>
            </a:r>
            <a:endParaRPr lang="en-US" sz="1000" dirty="0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1A213CA-47B2-4376-8C8D-8F4BC0BE279C}"/>
              </a:ext>
            </a:extLst>
          </p:cNvPr>
          <p:cNvSpPr/>
          <p:nvPr/>
        </p:nvSpPr>
        <p:spPr>
          <a:xfrm>
            <a:off x="614264" y="3221944"/>
            <a:ext cx="1166649" cy="157656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5F4FC808-226A-4648-B908-B00B41A3824F}"/>
              </a:ext>
            </a:extLst>
          </p:cNvPr>
          <p:cNvSpPr/>
          <p:nvPr/>
        </p:nvSpPr>
        <p:spPr>
          <a:xfrm>
            <a:off x="608746" y="3424138"/>
            <a:ext cx="1166649" cy="1786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9533989-4E6B-4412-84D4-66C36BA9345C}"/>
              </a:ext>
            </a:extLst>
          </p:cNvPr>
          <p:cNvSpPr txBox="1"/>
          <p:nvPr/>
        </p:nvSpPr>
        <p:spPr>
          <a:xfrm>
            <a:off x="557113" y="3403118"/>
            <a:ext cx="12507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Name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7C501195-7E71-4762-826A-0A81CF3244FA}"/>
              </a:ext>
            </a:extLst>
          </p:cNvPr>
          <p:cNvSpPr txBox="1"/>
          <p:nvPr/>
        </p:nvSpPr>
        <p:spPr>
          <a:xfrm>
            <a:off x="152203" y="10160"/>
            <a:ext cx="205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Extract Entities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756FF55-948D-46BB-9CD9-E7C45EC22F47}"/>
              </a:ext>
            </a:extLst>
          </p:cNvPr>
          <p:cNvSpPr txBox="1"/>
          <p:nvPr/>
        </p:nvSpPr>
        <p:spPr>
          <a:xfrm>
            <a:off x="3761296" y="1093509"/>
            <a:ext cx="2477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Vital Information Record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50B2DE3-7850-4672-B206-8160CE2B110F}"/>
              </a:ext>
            </a:extLst>
          </p:cNvPr>
          <p:cNvSpPr txBox="1"/>
          <p:nvPr/>
        </p:nvSpPr>
        <p:spPr>
          <a:xfrm>
            <a:off x="4760536" y="3120271"/>
            <a:ext cx="15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Parent Record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5EC7743B-A49E-4928-BE25-2C2F2003C7D8}"/>
              </a:ext>
            </a:extLst>
          </p:cNvPr>
          <p:cNvSpPr txBox="1"/>
          <p:nvPr/>
        </p:nvSpPr>
        <p:spPr>
          <a:xfrm>
            <a:off x="4496588" y="4242061"/>
            <a:ext cx="174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Marriage Record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FDAF3EF8-443F-41D5-AD01-AB3E7B736463}"/>
              </a:ext>
            </a:extLst>
          </p:cNvPr>
          <p:cNvSpPr txBox="1"/>
          <p:nvPr/>
        </p:nvSpPr>
        <p:spPr>
          <a:xfrm>
            <a:off x="4204355" y="4883085"/>
            <a:ext cx="204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Parent-Child Record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F1F2E107-0A2B-4957-89E7-387AF5B2C728}"/>
              </a:ext>
            </a:extLst>
          </p:cNvPr>
          <p:cNvSpPr txBox="1"/>
          <p:nvPr/>
        </p:nvSpPr>
        <p:spPr>
          <a:xfrm>
            <a:off x="3252248" y="471340"/>
            <a:ext cx="297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Aggregate Grouping Identifier</a:t>
            </a:r>
          </a:p>
        </p:txBody>
      </p:sp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C1DFB794-95F2-414F-9793-FEF3DCC25623}"/>
              </a:ext>
            </a:extLst>
          </p:cNvPr>
          <p:cNvCxnSpPr>
            <a:cxnSpLocks/>
          </p:cNvCxnSpPr>
          <p:nvPr/>
        </p:nvCxnSpPr>
        <p:spPr>
          <a:xfrm>
            <a:off x="7490813" y="1632426"/>
            <a:ext cx="1797025" cy="1737498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609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1706</Words>
  <Application>Microsoft Office PowerPoint</Application>
  <PresentationFormat>Widescreen</PresentationFormat>
  <Paragraphs>372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Office Theme</vt:lpstr>
      <vt:lpstr>Office Theme</vt:lpstr>
      <vt:lpstr>Tree Construction from Semi-Structured Books</vt:lpstr>
      <vt:lpstr>Tree-Construction Pipeline</vt:lpstr>
      <vt:lpstr>Tree-Construction Pipeline</vt:lpstr>
      <vt:lpstr>Tree-Construction Pipeline</vt:lpstr>
      <vt:lpstr>Tree-Construction Pipeline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Experimental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Tree Construction from Semi-Structured Books</dc:title>
  <dc:creator>David Wayne Embley</dc:creator>
  <cp:lastModifiedBy>David Wayne Embley</cp:lastModifiedBy>
  <cp:revision>60</cp:revision>
  <dcterms:created xsi:type="dcterms:W3CDTF">2020-06-16T17:58:21Z</dcterms:created>
  <dcterms:modified xsi:type="dcterms:W3CDTF">2020-06-22T17:58:27Z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ef5274-90b8-4b3f-8a76-b4c36a43e904_Enabled">
    <vt:lpwstr>true</vt:lpwstr>
  </property>
  <property fmtid="{D5CDD505-2E9C-101B-9397-08002B2CF9AE}" pid="3" name="MSIP_Label_03ef5274-90b8-4b3f-8a76-b4c36a43e904_SetDate">
    <vt:lpwstr>2020-06-16T17:58:21Z</vt:lpwstr>
  </property>
  <property fmtid="{D5CDD505-2E9C-101B-9397-08002B2CF9AE}" pid="4" name="MSIP_Label_03ef5274-90b8-4b3f-8a76-b4c36a43e904_Method">
    <vt:lpwstr>Standard</vt:lpwstr>
  </property>
  <property fmtid="{D5CDD505-2E9C-101B-9397-08002B2CF9AE}" pid="5" name="MSIP_Label_03ef5274-90b8-4b3f-8a76-b4c36a43e904_Name">
    <vt:lpwstr>Not Protected_2</vt:lpwstr>
  </property>
  <property fmtid="{D5CDD505-2E9C-101B-9397-08002B2CF9AE}" pid="6" name="MSIP_Label_03ef5274-90b8-4b3f-8a76-b4c36a43e904_SiteId">
    <vt:lpwstr>61e6eeb3-5fd7-4aaa-ae3c-61e8deb09b79</vt:lpwstr>
  </property>
  <property fmtid="{D5CDD505-2E9C-101B-9397-08002B2CF9AE}" pid="7" name="MSIP_Label_03ef5274-90b8-4b3f-8a76-b4c36a43e904_ActionId">
    <vt:lpwstr>21229cbd-eb29-486e-a528-00000cfeef40</vt:lpwstr>
  </property>
  <property fmtid="{D5CDD505-2E9C-101B-9397-08002B2CF9AE}" pid="8" name="MSIP_Label_03ef5274-90b8-4b3f-8a76-b4c36a43e904_ContentBits">
    <vt:lpwstr>0</vt:lpwstr>
  </property>
</Properties>
</file>