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62" autoAdjust="0"/>
  </p:normalViewPr>
  <p:slideViewPr>
    <p:cSldViewPr>
      <p:cViewPr varScale="1">
        <p:scale>
          <a:sx n="114" d="100"/>
          <a:sy n="11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27388-0276-46B5-886A-070CF6A60EF3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2DEE7-7795-4407-B6E5-A84486AC5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5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am now computerized.</a:t>
            </a:r>
          </a:p>
          <a:p>
            <a:r>
              <a:rPr lang="en-US" baseline="0" dirty="0" smtClean="0"/>
              <a:t>It is free.</a:t>
            </a:r>
          </a:p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2DEE7-7795-4407-B6E5-A84486AC5B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all people that have</a:t>
            </a:r>
            <a:r>
              <a:rPr lang="en-US" baseline="0" dirty="0" smtClean="0"/>
              <a:t> lived, are living, and will live: </a:t>
            </a:r>
            <a:r>
              <a:rPr lang="en-US" dirty="0" smtClean="0"/>
              <a:t>One person,</a:t>
            </a:r>
            <a:r>
              <a:rPr lang="en-US" baseline="0" dirty="0" smtClean="0"/>
              <a:t> one place, one truth</a:t>
            </a:r>
          </a:p>
          <a:p>
            <a:r>
              <a:rPr lang="en-US" baseline="0" dirty="0" smtClean="0"/>
              <a:t>A collaboration forum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still my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2DEE7-7795-4407-B6E5-A84486AC5B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6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 want it my way, I know what is true</a:t>
            </a:r>
          </a:p>
          <a:p>
            <a:r>
              <a:rPr lang="en-US" baseline="0" dirty="0" smtClean="0"/>
              <a:t>Others don’t have a clue</a:t>
            </a:r>
          </a:p>
          <a:p>
            <a:r>
              <a:rPr lang="en-US" baseline="0" dirty="0" smtClean="0"/>
              <a:t>They repeat the same mistakes over and over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2DEE7-7795-4407-B6E5-A84486AC5B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69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even make it distributed with</a:t>
            </a:r>
            <a:r>
              <a:rPr lang="en-US" baseline="0" dirty="0" smtClean="0"/>
              <a:t> non-central control.</a:t>
            </a:r>
          </a:p>
          <a:p>
            <a:r>
              <a:rPr lang="en-US" baseline="0" dirty="0" smtClean="0"/>
              <a:t>Family Tree becomes a big node in the network.</a:t>
            </a:r>
          </a:p>
          <a:p>
            <a:r>
              <a:rPr lang="en-US" baseline="0" dirty="0" smtClean="0"/>
              <a:t>Family Tree becomes more of a repository of possibly contradictory knowledge.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2DEE7-7795-4407-B6E5-A84486AC5B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7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69A4059-4FF7-4764-8D95-C3EE993F4909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ABBB852-6289-4591-8B3A-12AC1286FD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Pencil and Paper to </a:t>
            </a:r>
            <a:br>
              <a:rPr lang="en-US" dirty="0" smtClean="0"/>
            </a:b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Better Way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38400"/>
            <a:ext cx="2781982" cy="36258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332" y="2362200"/>
            <a:ext cx="8023703" cy="3450696"/>
          </a:xfrm>
        </p:spPr>
        <p:txBody>
          <a:bodyPr/>
          <a:lstStyle/>
          <a:p>
            <a:r>
              <a:rPr lang="en-US" sz="3600" dirty="0" smtClean="0"/>
              <a:t>PAF is dead</a:t>
            </a:r>
          </a:p>
          <a:p>
            <a:r>
              <a:rPr lang="en-US" sz="3600" dirty="0" smtClean="0"/>
              <a:t>Long live Family Search – the new PAF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The New PAF</a:t>
            </a:r>
            <a:br>
              <a:rPr lang="en-US" sz="4800" dirty="0" smtClean="0"/>
            </a:br>
            <a:r>
              <a:rPr lang="en-US" sz="4800" dirty="0" smtClean="0"/>
              <a:t>The Best Way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95" y="3962400"/>
            <a:ext cx="7995740" cy="206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45" y="2674938"/>
            <a:ext cx="3613848" cy="3451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Thankful For the Help with</a:t>
            </a:r>
            <a:br>
              <a:rPr lang="en-US" dirty="0" smtClean="0"/>
            </a:br>
            <a:r>
              <a:rPr lang="en-US" dirty="0" smtClean="0"/>
              <a:t> My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95600"/>
            <a:ext cx="5410200" cy="36011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Modifying My Information without My Permission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33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 will fight the intruder</a:t>
            </a:r>
          </a:p>
          <a:p>
            <a:pPr lvl="1"/>
            <a:r>
              <a:rPr lang="en-US" sz="3600" dirty="0" smtClean="0"/>
              <a:t>Eternal</a:t>
            </a:r>
            <a:r>
              <a:rPr lang="en-US" sz="3600" dirty="0" smtClean="0"/>
              <a:t>, cyclic, </a:t>
            </a:r>
            <a:r>
              <a:rPr lang="en-US" sz="3600" dirty="0" smtClean="0"/>
              <a:t> </a:t>
            </a:r>
            <a:r>
              <a:rPr lang="en-US" sz="3600" dirty="0" smtClean="0"/>
              <a:t>modification wars</a:t>
            </a:r>
          </a:p>
          <a:p>
            <a:r>
              <a:rPr lang="en-US" sz="4000" dirty="0" smtClean="0"/>
              <a:t>I will flee</a:t>
            </a:r>
          </a:p>
          <a:p>
            <a:pPr lvl="1"/>
            <a:r>
              <a:rPr lang="en-US" sz="4000" dirty="0" smtClean="0"/>
              <a:t>In some cases quit doing family history all together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I Can’t Change Family Search, So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901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75467"/>
            <a:ext cx="8534399" cy="345069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Feeling of loss </a:t>
            </a:r>
            <a:r>
              <a:rPr lang="en-US" sz="4400" dirty="0" smtClean="0"/>
              <a:t>of </a:t>
            </a:r>
            <a:r>
              <a:rPr lang="en-US" sz="4400" dirty="0" smtClean="0"/>
              <a:t>control/loss </a:t>
            </a:r>
            <a:r>
              <a:rPr lang="en-US" sz="4400" dirty="0" smtClean="0"/>
              <a:t>of ownership</a:t>
            </a:r>
          </a:p>
          <a:p>
            <a:r>
              <a:rPr lang="en-US" sz="4400" dirty="0" smtClean="0"/>
              <a:t>A feeling of violation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Problem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190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Make it Personal</a:t>
            </a:r>
          </a:p>
          <a:p>
            <a:pPr lvl="1"/>
            <a:r>
              <a:rPr lang="en-US" sz="3600" dirty="0" smtClean="0"/>
              <a:t>Personal views controlled by the patron</a:t>
            </a:r>
          </a:p>
          <a:p>
            <a:pPr lvl="1"/>
            <a:r>
              <a:rPr lang="en-US" sz="3600" dirty="0" smtClean="0"/>
              <a:t>Branching version control</a:t>
            </a:r>
          </a:p>
          <a:p>
            <a:pPr lvl="1"/>
            <a:r>
              <a:rPr lang="en-US" sz="3600" dirty="0" smtClean="0"/>
              <a:t>Foster synchronous as well as asynchronous communication</a:t>
            </a:r>
            <a:endParaRPr lang="en-US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4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530</TotalTime>
  <Words>195</Words>
  <Application>Microsoft Office PowerPoint</Application>
  <PresentationFormat>On-screen Show (4:3)</PresentationFormat>
  <Paragraphs>35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From Pencil and Paper to  A Better Way</vt:lpstr>
      <vt:lpstr>The New PAF The Best Way</vt:lpstr>
      <vt:lpstr>Thankful For the Help with  My Information</vt:lpstr>
      <vt:lpstr>Modifying My Information without My Permission</vt:lpstr>
      <vt:lpstr>I Can’t Change Family Search, So</vt:lpstr>
      <vt:lpstr>The Problem</vt:lpstr>
      <vt:lpstr>Some 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It Mine</dc:title>
  <dc:creator>Scott</dc:creator>
  <cp:lastModifiedBy>Scott</cp:lastModifiedBy>
  <cp:revision>14</cp:revision>
  <dcterms:created xsi:type="dcterms:W3CDTF">2016-01-30T23:15:44Z</dcterms:created>
  <dcterms:modified xsi:type="dcterms:W3CDTF">2016-02-01T22:28:40Z</dcterms:modified>
</cp:coreProperties>
</file>