
<file path=[Content_Types].xml><?xml version="1.0" encoding="utf-8"?>
<Types xmlns="http://schemas.openxmlformats.org/package/2006/content-types">
  <Override PartName="/ppt/drawings/drawing1.xml" ContentType="application/vnd.openxmlformats-officedocument.drawingml.chartshape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media/audio1.bin" ContentType="audio/unknown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4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removePersonalInfoOnSave="1">
  <p:sldMasterIdLst>
    <p:sldMasterId id="214748366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82" r:id="rId3"/>
    <p:sldId id="261" r:id="rId4"/>
    <p:sldId id="270" r:id="rId5"/>
    <p:sldId id="272" r:id="rId6"/>
    <p:sldId id="283" r:id="rId7"/>
    <p:sldId id="284" r:id="rId8"/>
    <p:sldId id="285" r:id="rId9"/>
    <p:sldId id="279" r:id="rId10"/>
    <p:sldId id="266" r:id="rId11"/>
    <p:sldId id="275" r:id="rId12"/>
    <p:sldId id="281" r:id="rId13"/>
    <p:sldId id="286" r:id="rId14"/>
    <p:sldId id="287" r:id="rId15"/>
    <p:sldId id="288" r:id="rId16"/>
    <p:sldId id="264" r:id="rId17"/>
    <p:sldId id="278" r:id="rId18"/>
  </p:sldIdLst>
  <p:sldSz cx="9144000" cy="6858000" type="screen4x3"/>
  <p:notesSz cx="9931400" cy="67945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66"/>
    <a:srgbClr val="FFFF99"/>
    <a:srgbClr val="FADA7A"/>
    <a:srgbClr val="FDF1D7"/>
  </p:clrMru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vertBarState="maximized">
    <p:restoredLeft sz="17402" autoAdjust="0"/>
    <p:restoredTop sz="94585" autoAdjust="0"/>
  </p:normalViewPr>
  <p:slideViewPr>
    <p:cSldViewPr>
      <p:cViewPr>
        <p:scale>
          <a:sx n="100" d="100"/>
          <a:sy n="100" d="100"/>
        </p:scale>
        <p:origin x="-760" y="344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90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92" y="-78"/>
      </p:cViewPr>
      <p:guideLst>
        <p:guide orient="horz" pos="2140"/>
        <p:guide pos="312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lang="ja-JP" sz="3200"/>
            </a:pPr>
            <a:r>
              <a:rPr lang="en-US" dirty="0" smtClean="0"/>
              <a:t>Proportion of visitors</a:t>
            </a:r>
            <a:r>
              <a:rPr lang="en-US" baseline="0" dirty="0" smtClean="0"/>
              <a:t> to Japan </a:t>
            </a:r>
            <a:endParaRPr dirty="0"/>
          </a:p>
        </c:rich>
      </c:tx>
      <c:layout>
        <c:manualLayout>
          <c:xMode val="edge"/>
          <c:yMode val="edge"/>
          <c:x val="0.170694128752364"/>
          <c:y val="0.0628721886759728"/>
        </c:manualLayout>
      </c:layout>
    </c:title>
    <c:plotArea>
      <c:layout>
        <c:manualLayout>
          <c:layoutTarget val="inner"/>
          <c:xMode val="edge"/>
          <c:yMode val="edge"/>
          <c:x val="0.183376706558895"/>
          <c:y val="0.195539151356081"/>
          <c:w val="0.562961075488906"/>
          <c:h val="0.73693168562263"/>
        </c:manualLayout>
      </c:layout>
      <c:pieChart>
        <c:varyColors val="1"/>
        <c:ser>
          <c:idx val="1"/>
          <c:order val="0"/>
          <c:tx>
            <c:v>訪日外国人旅行者国別</c:v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  <a:bevelB/>
            </a:sp3d>
          </c:spPr>
          <c:dLbls>
            <c:txPr>
              <a:bodyPr/>
              <a:lstStyle/>
              <a:p>
                <a:pPr>
                  <a:defRPr lang="ja-JP" sz="3200" baseline="0"/>
                </a:pPr>
                <a:endParaRPr lang="en-US"/>
              </a:p>
            </c:txPr>
            <c:showPercent val="1"/>
            <c:showLeaderLines val="1"/>
          </c:dLbls>
          <c:cat>
            <c:strRef>
              <c:f>Sheet1!$A$2:$A$7</c:f>
              <c:strCache>
                <c:ptCount val="6"/>
                <c:pt idx="0">
                  <c:v>韓国</c:v>
                </c:pt>
                <c:pt idx="1">
                  <c:v>台湾</c:v>
                </c:pt>
                <c:pt idx="2">
                  <c:v>中国</c:v>
                </c:pt>
                <c:pt idx="3">
                  <c:v>米国</c:v>
                </c:pt>
                <c:pt idx="4">
                  <c:v>香港</c:v>
                </c:pt>
                <c:pt idx="5">
                  <c:v>その他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238.0</c:v>
                </c:pt>
                <c:pt idx="1">
                  <c:v>139.0</c:v>
                </c:pt>
                <c:pt idx="2">
                  <c:v>100.0</c:v>
                </c:pt>
                <c:pt idx="3">
                  <c:v>77.0</c:v>
                </c:pt>
                <c:pt idx="4">
                  <c:v>55.0</c:v>
                </c:pt>
                <c:pt idx="5">
                  <c:v>226.0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79168940265923"/>
          <c:y val="0.31684715178572"/>
          <c:w val="0.198247774689968"/>
          <c:h val="0.475573224334388"/>
        </c:manualLayout>
      </c:layout>
      <c:txPr>
        <a:bodyPr/>
        <a:lstStyle/>
        <a:p>
          <a:pPr>
            <a:defRPr lang="ja-JP" sz="2000"/>
          </a:pPr>
          <a:endParaRPr lang="en-US"/>
        </a:p>
      </c:txPr>
    </c:legend>
    <c:plotVisOnly val="1"/>
  </c:chart>
  <c:spPr>
    <a:solidFill>
      <a:schemeClr val="bg1"/>
    </a:solidFill>
  </c:sp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9209B6-F7FA-473F-B961-4E6FBAEEE215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E78B8109-FDB6-4C4E-922E-BF039F569341}">
      <dgm:prSet phldrT="[文本]"/>
      <dgm:spPr/>
      <dgm:t>
        <a:bodyPr/>
        <a:lstStyle/>
        <a:p>
          <a:r>
            <a:rPr lang="en-US" altLang="ja-JP" dirty="0" smtClean="0"/>
            <a:t>Route </a:t>
          </a:r>
          <a:r>
            <a:rPr lang="en-US" altLang="ja-JP" dirty="0" err="1" smtClean="0"/>
            <a:t>mashups</a:t>
          </a:r>
          <a:endParaRPr lang="zh-CN" altLang="en-US" dirty="0"/>
        </a:p>
      </dgm:t>
    </dgm:pt>
    <dgm:pt modelId="{04F9A849-3B1D-4ADD-8506-4C5E129B4312}" type="parTrans" cxnId="{F83724E6-773E-42BD-BCA0-760AF22BAD08}">
      <dgm:prSet/>
      <dgm:spPr/>
      <dgm:t>
        <a:bodyPr/>
        <a:lstStyle/>
        <a:p>
          <a:endParaRPr lang="zh-CN" altLang="en-US"/>
        </a:p>
      </dgm:t>
    </dgm:pt>
    <dgm:pt modelId="{B3C033F8-A42F-46D4-B929-0F81A8699E3E}" type="sibTrans" cxnId="{F83724E6-773E-42BD-BCA0-760AF22BAD08}">
      <dgm:prSet/>
      <dgm:spPr/>
      <dgm:t>
        <a:bodyPr/>
        <a:lstStyle/>
        <a:p>
          <a:endParaRPr lang="zh-CN" altLang="en-US"/>
        </a:p>
      </dgm:t>
    </dgm:pt>
    <dgm:pt modelId="{FB0D8246-A7F7-4987-B588-3183356B5033}">
      <dgm:prSet/>
      <dgm:spPr/>
      <dgm:t>
        <a:bodyPr/>
        <a:lstStyle/>
        <a:p>
          <a:r>
            <a:rPr lang="en-US" altLang="ja-JP" dirty="0" smtClean="0"/>
            <a:t>To popular tourist spots</a:t>
          </a:r>
          <a:endParaRPr lang="en-US" altLang="ja-JP" dirty="0" smtClean="0"/>
        </a:p>
      </dgm:t>
    </dgm:pt>
    <dgm:pt modelId="{E4A0C1BF-476D-4230-AA93-5685BFBBE88E}" type="parTrans" cxnId="{CF3A574E-F4C8-42E4-B1BB-89469D9DE1A7}">
      <dgm:prSet/>
      <dgm:spPr/>
      <dgm:t>
        <a:bodyPr/>
        <a:lstStyle/>
        <a:p>
          <a:endParaRPr lang="zh-CN" altLang="en-US"/>
        </a:p>
      </dgm:t>
    </dgm:pt>
    <dgm:pt modelId="{0AE63DFF-845F-4FB0-9FC4-AC0C5C9C8DEA}" type="sibTrans" cxnId="{CF3A574E-F4C8-42E4-B1BB-89469D9DE1A7}">
      <dgm:prSet/>
      <dgm:spPr/>
      <dgm:t>
        <a:bodyPr/>
        <a:lstStyle/>
        <a:p>
          <a:endParaRPr lang="zh-CN" altLang="en-US"/>
        </a:p>
      </dgm:t>
    </dgm:pt>
    <dgm:pt modelId="{F9AD04F2-66AE-449C-B20C-3C8B173DE933}">
      <dgm:prSet/>
      <dgm:spPr/>
      <dgm:t>
        <a:bodyPr/>
        <a:lstStyle/>
        <a:p>
          <a:r>
            <a:rPr lang="en-US" altLang="ja-JP" dirty="0" smtClean="0"/>
            <a:t>Back to hotel</a:t>
          </a:r>
          <a:endParaRPr lang="en-US" altLang="ja-JP" dirty="0" smtClean="0"/>
        </a:p>
      </dgm:t>
    </dgm:pt>
    <dgm:pt modelId="{F5E8214B-ED77-42CB-91AD-F1EFBA8D9740}" type="parTrans" cxnId="{96EAFF45-0261-47CF-8CF4-6A79634AAAD3}">
      <dgm:prSet/>
      <dgm:spPr/>
      <dgm:t>
        <a:bodyPr/>
        <a:lstStyle/>
        <a:p>
          <a:endParaRPr lang="zh-CN" altLang="en-US"/>
        </a:p>
      </dgm:t>
    </dgm:pt>
    <dgm:pt modelId="{A2DB3FE0-C4ED-4214-AC72-D6777A0C706C}" type="sibTrans" cxnId="{96EAFF45-0261-47CF-8CF4-6A79634AAAD3}">
      <dgm:prSet/>
      <dgm:spPr/>
      <dgm:t>
        <a:bodyPr/>
        <a:lstStyle/>
        <a:p>
          <a:endParaRPr lang="zh-CN" altLang="en-US"/>
        </a:p>
      </dgm:t>
    </dgm:pt>
    <dgm:pt modelId="{0B37F41C-F25A-4B43-A49D-AE6A6943E7A6}">
      <dgm:prSet/>
      <dgm:spPr/>
      <dgm:t>
        <a:bodyPr/>
        <a:lstStyle/>
        <a:p>
          <a:r>
            <a:rPr lang="en-US" altLang="ja-JP" dirty="0" smtClean="0"/>
            <a:t>Information</a:t>
          </a:r>
          <a:endParaRPr lang="en-US" altLang="ja-JP" dirty="0" smtClean="0"/>
        </a:p>
      </dgm:t>
    </dgm:pt>
    <dgm:pt modelId="{5791D564-0B99-4BB9-AD62-1FB1B6B1E2DD}" type="parTrans" cxnId="{3CF0A630-1DA2-4270-A83C-2F72F904828B}">
      <dgm:prSet/>
      <dgm:spPr/>
      <dgm:t>
        <a:bodyPr/>
        <a:lstStyle/>
        <a:p>
          <a:endParaRPr lang="zh-CN" altLang="en-US"/>
        </a:p>
      </dgm:t>
    </dgm:pt>
    <dgm:pt modelId="{B7465E8C-1425-4515-B931-B2A5798DEF4C}" type="sibTrans" cxnId="{3CF0A630-1DA2-4270-A83C-2F72F904828B}">
      <dgm:prSet/>
      <dgm:spPr/>
      <dgm:t>
        <a:bodyPr/>
        <a:lstStyle/>
        <a:p>
          <a:endParaRPr lang="zh-CN" altLang="en-US"/>
        </a:p>
      </dgm:t>
    </dgm:pt>
    <dgm:pt modelId="{70835513-AF6F-43EC-A2F1-FED722CD7FDD}">
      <dgm:prSet/>
      <dgm:spPr/>
      <dgm:t>
        <a:bodyPr/>
        <a:lstStyle/>
        <a:p>
          <a:r>
            <a:rPr lang="en-US" altLang="ja-JP" dirty="0" smtClean="0"/>
            <a:t>Emergency response and related services</a:t>
          </a:r>
          <a:endParaRPr lang="zh-CN" altLang="en-US" dirty="0"/>
        </a:p>
      </dgm:t>
    </dgm:pt>
    <dgm:pt modelId="{64913526-5BAE-4F65-986D-9A99D9772745}" type="parTrans" cxnId="{A315362C-24B1-4743-91AC-860CECBF19B0}">
      <dgm:prSet/>
      <dgm:spPr/>
      <dgm:t>
        <a:bodyPr/>
        <a:lstStyle/>
        <a:p>
          <a:endParaRPr lang="zh-CN" altLang="en-US"/>
        </a:p>
      </dgm:t>
    </dgm:pt>
    <dgm:pt modelId="{CA337B9B-AC95-476C-9440-2906CDB3C7F4}" type="sibTrans" cxnId="{A315362C-24B1-4743-91AC-860CECBF19B0}">
      <dgm:prSet/>
      <dgm:spPr/>
      <dgm:t>
        <a:bodyPr/>
        <a:lstStyle/>
        <a:p>
          <a:endParaRPr lang="zh-CN" altLang="en-US"/>
        </a:p>
      </dgm:t>
    </dgm:pt>
    <dgm:pt modelId="{5D49596D-6D36-44E8-A539-2BDED67AF716}">
      <dgm:prSet/>
      <dgm:spPr/>
      <dgm:t>
        <a:bodyPr/>
        <a:lstStyle/>
        <a:p>
          <a:r>
            <a:rPr lang="en-US" altLang="ja-JP" dirty="0" smtClean="0"/>
            <a:t>To restaurants</a:t>
          </a:r>
          <a:endParaRPr lang="en-US" altLang="ja-JP" dirty="0" smtClean="0"/>
        </a:p>
      </dgm:t>
    </dgm:pt>
    <dgm:pt modelId="{693ACAEA-9A2F-4033-AA89-88DB1BE9FD5E}" type="parTrans" cxnId="{4C95795A-638D-449A-9AE8-54D8DD84AC52}">
      <dgm:prSet/>
      <dgm:spPr/>
      <dgm:t>
        <a:bodyPr/>
        <a:lstStyle/>
        <a:p>
          <a:endParaRPr lang="zh-CN" altLang="en-US"/>
        </a:p>
      </dgm:t>
    </dgm:pt>
    <dgm:pt modelId="{C7728BC4-90C9-420A-8B5C-F142D5094038}" type="sibTrans" cxnId="{4C95795A-638D-449A-9AE8-54D8DD84AC52}">
      <dgm:prSet/>
      <dgm:spPr/>
      <dgm:t>
        <a:bodyPr/>
        <a:lstStyle/>
        <a:p>
          <a:endParaRPr lang="zh-CN" altLang="en-US"/>
        </a:p>
      </dgm:t>
    </dgm:pt>
    <dgm:pt modelId="{D372C035-BA04-46A4-A440-279292B5549F}">
      <dgm:prSet/>
      <dgm:spPr/>
      <dgm:t>
        <a:bodyPr/>
        <a:lstStyle/>
        <a:p>
          <a:r>
            <a:rPr lang="en-US" altLang="ja-JP" dirty="0" smtClean="0"/>
            <a:t>History of landmarks and spots</a:t>
          </a:r>
          <a:endParaRPr lang="en-US" altLang="ja-JP" dirty="0" smtClean="0"/>
        </a:p>
      </dgm:t>
    </dgm:pt>
    <dgm:pt modelId="{C5573A06-A112-470B-B309-70CE02279830}" type="parTrans" cxnId="{0E5CDF4E-8F79-410D-BCB8-80573B6053A3}">
      <dgm:prSet/>
      <dgm:spPr/>
      <dgm:t>
        <a:bodyPr/>
        <a:lstStyle/>
        <a:p>
          <a:endParaRPr lang="zh-CN" altLang="en-US"/>
        </a:p>
      </dgm:t>
    </dgm:pt>
    <dgm:pt modelId="{2BBAC999-2539-4C8F-BDD8-88E24E906D29}" type="sibTrans" cxnId="{0E5CDF4E-8F79-410D-BCB8-80573B6053A3}">
      <dgm:prSet/>
      <dgm:spPr/>
      <dgm:t>
        <a:bodyPr/>
        <a:lstStyle/>
        <a:p>
          <a:endParaRPr lang="zh-CN" altLang="en-US"/>
        </a:p>
      </dgm:t>
    </dgm:pt>
    <dgm:pt modelId="{6C5563E5-F75B-4C7E-A8CC-E5050C74CB00}">
      <dgm:prSet/>
      <dgm:spPr/>
      <dgm:t>
        <a:bodyPr/>
        <a:lstStyle/>
        <a:p>
          <a:r>
            <a:rPr lang="en-US" altLang="ja-JP" dirty="0" smtClean="0"/>
            <a:t>Local products</a:t>
          </a:r>
          <a:endParaRPr lang="en-US" altLang="ja-JP" dirty="0" smtClean="0"/>
        </a:p>
      </dgm:t>
    </dgm:pt>
    <dgm:pt modelId="{2403B026-390C-4666-AB53-81F4FC0FEAD3}" type="parTrans" cxnId="{7F189ADA-8B09-4860-A914-11EED7FC01BD}">
      <dgm:prSet/>
      <dgm:spPr/>
      <dgm:t>
        <a:bodyPr/>
        <a:lstStyle/>
        <a:p>
          <a:endParaRPr lang="zh-CN" altLang="en-US"/>
        </a:p>
      </dgm:t>
    </dgm:pt>
    <dgm:pt modelId="{44E63D3C-4136-4FB3-B30E-553C67AC1FB9}" type="sibTrans" cxnId="{7F189ADA-8B09-4860-A914-11EED7FC01BD}">
      <dgm:prSet/>
      <dgm:spPr/>
      <dgm:t>
        <a:bodyPr/>
        <a:lstStyle/>
        <a:p>
          <a:endParaRPr lang="zh-CN" altLang="en-US"/>
        </a:p>
      </dgm:t>
    </dgm:pt>
    <dgm:pt modelId="{0E3448AE-9C23-4CE8-BE2C-4C08B3B99B7D}">
      <dgm:prSet/>
      <dgm:spPr/>
      <dgm:t>
        <a:bodyPr/>
        <a:lstStyle/>
        <a:p>
          <a:r>
            <a:rPr lang="en-US" altLang="ja-JP" dirty="0" smtClean="0"/>
            <a:t>Photo interpretation (automated &amp; manual)</a:t>
          </a:r>
          <a:endParaRPr lang="en-US" altLang="ja-JP" dirty="0" smtClean="0"/>
        </a:p>
      </dgm:t>
    </dgm:pt>
    <dgm:pt modelId="{6880F3D4-6223-468A-BE7C-99931203292B}" type="parTrans" cxnId="{81BFF3EE-EF72-46C6-92EE-717510180DA5}">
      <dgm:prSet/>
      <dgm:spPr/>
      <dgm:t>
        <a:bodyPr/>
        <a:lstStyle/>
        <a:p>
          <a:endParaRPr lang="zh-CN" altLang="en-US"/>
        </a:p>
      </dgm:t>
    </dgm:pt>
    <dgm:pt modelId="{625A8868-09A8-4A98-A5A2-FCF61BD30CCD}" type="sibTrans" cxnId="{81BFF3EE-EF72-46C6-92EE-717510180DA5}">
      <dgm:prSet/>
      <dgm:spPr/>
      <dgm:t>
        <a:bodyPr/>
        <a:lstStyle/>
        <a:p>
          <a:endParaRPr lang="zh-CN" altLang="en-US"/>
        </a:p>
      </dgm:t>
    </dgm:pt>
    <dgm:pt modelId="{CC6C9A25-D4CE-4F86-8BC0-9BF3C58F1556}">
      <dgm:prSet/>
      <dgm:spPr/>
      <dgm:t>
        <a:bodyPr/>
        <a:lstStyle/>
        <a:p>
          <a:r>
            <a:rPr lang="en-US" altLang="ja-JP" dirty="0" smtClean="0"/>
            <a:t>Get me back to hotel (panic button)</a:t>
          </a:r>
          <a:endParaRPr lang="zh-CN" altLang="en-US" dirty="0"/>
        </a:p>
      </dgm:t>
    </dgm:pt>
    <dgm:pt modelId="{8DAEEB71-6232-46AF-A5DA-82BFAC2405DB}" type="parTrans" cxnId="{873660DF-2A18-4ACE-96E4-D14648D47445}">
      <dgm:prSet/>
      <dgm:spPr/>
      <dgm:t>
        <a:bodyPr/>
        <a:lstStyle/>
        <a:p>
          <a:endParaRPr lang="zh-CN" altLang="en-US"/>
        </a:p>
      </dgm:t>
    </dgm:pt>
    <dgm:pt modelId="{3A7A8158-1DA1-43E4-A60F-F81E97D535B3}" type="sibTrans" cxnId="{873660DF-2A18-4ACE-96E4-D14648D47445}">
      <dgm:prSet/>
      <dgm:spPr/>
      <dgm:t>
        <a:bodyPr/>
        <a:lstStyle/>
        <a:p>
          <a:endParaRPr lang="zh-CN" altLang="en-US"/>
        </a:p>
      </dgm:t>
    </dgm:pt>
    <dgm:pt modelId="{C5996508-B476-417C-89EB-31ACBF64B2A7}">
      <dgm:prSet/>
      <dgm:spPr/>
      <dgm:t>
        <a:bodyPr/>
        <a:lstStyle/>
        <a:p>
          <a:r>
            <a:rPr lang="en-US" altLang="ja-JP" dirty="0" smtClean="0"/>
            <a:t>Shopping ads, coupons, specials</a:t>
          </a:r>
          <a:endParaRPr lang="en-US" altLang="ja-JP" dirty="0" smtClean="0"/>
        </a:p>
      </dgm:t>
    </dgm:pt>
    <dgm:pt modelId="{A3250667-93BF-439F-BD9D-46AB77A25479}" type="parTrans" cxnId="{35D5B273-8641-4C57-A404-EC9616AFE980}">
      <dgm:prSet/>
      <dgm:spPr/>
      <dgm:t>
        <a:bodyPr/>
        <a:lstStyle/>
        <a:p>
          <a:endParaRPr lang="zh-CN" altLang="en-US"/>
        </a:p>
      </dgm:t>
    </dgm:pt>
    <dgm:pt modelId="{A68023C0-DED6-4977-8060-B0B5B66555EC}" type="sibTrans" cxnId="{35D5B273-8641-4C57-A404-EC9616AFE980}">
      <dgm:prSet/>
      <dgm:spPr/>
      <dgm:t>
        <a:bodyPr/>
        <a:lstStyle/>
        <a:p>
          <a:endParaRPr lang="zh-CN" altLang="en-US"/>
        </a:p>
      </dgm:t>
    </dgm:pt>
    <dgm:pt modelId="{6182FE4A-5AC3-4716-9830-7EE17F30F5E4}">
      <dgm:prSet/>
      <dgm:spPr/>
      <dgm:t>
        <a:bodyPr/>
        <a:lstStyle/>
        <a:p>
          <a:r>
            <a:rPr lang="en-US" altLang="ja-JP" dirty="0" smtClean="0"/>
            <a:t>Price histories</a:t>
          </a:r>
          <a:endParaRPr lang="en-US" altLang="ja-JP" dirty="0" smtClean="0"/>
        </a:p>
      </dgm:t>
    </dgm:pt>
    <dgm:pt modelId="{D1275123-C63F-4DDD-87D1-29197DAD16D4}" type="parTrans" cxnId="{234AC713-624B-4C0B-9AAE-EB8CAC13E4EB}">
      <dgm:prSet/>
      <dgm:spPr/>
      <dgm:t>
        <a:bodyPr/>
        <a:lstStyle/>
        <a:p>
          <a:endParaRPr lang="zh-CN" altLang="en-US"/>
        </a:p>
      </dgm:t>
    </dgm:pt>
    <dgm:pt modelId="{A3331FE4-F61F-4403-9381-F2070FD1E332}" type="sibTrans" cxnId="{234AC713-624B-4C0B-9AAE-EB8CAC13E4EB}">
      <dgm:prSet/>
      <dgm:spPr/>
      <dgm:t>
        <a:bodyPr/>
        <a:lstStyle/>
        <a:p>
          <a:endParaRPr lang="zh-CN" altLang="en-US"/>
        </a:p>
      </dgm:t>
    </dgm:pt>
    <dgm:pt modelId="{179D151F-D2EC-450B-8E99-01177C0C823F}">
      <dgm:prSet/>
      <dgm:spPr/>
      <dgm:t>
        <a:bodyPr/>
        <a:lstStyle/>
        <a:p>
          <a:r>
            <a:rPr lang="en-US" altLang="ja-JP" dirty="0" smtClean="0"/>
            <a:t>Services</a:t>
          </a:r>
          <a:endParaRPr lang="en-US" altLang="ja-JP" dirty="0" smtClean="0"/>
        </a:p>
      </dgm:t>
    </dgm:pt>
    <dgm:pt modelId="{473E5333-6449-40F0-8D14-ECC5C27A9EA0}" type="parTrans" cxnId="{45A37D1E-66CD-4EC6-937D-FCB4AD8C8929}">
      <dgm:prSet/>
      <dgm:spPr/>
      <dgm:t>
        <a:bodyPr/>
        <a:lstStyle/>
        <a:p>
          <a:endParaRPr lang="zh-CN" altLang="en-US"/>
        </a:p>
      </dgm:t>
    </dgm:pt>
    <dgm:pt modelId="{26EF0A47-EBEE-4045-B742-CE42F2FDB034}" type="sibTrans" cxnId="{45A37D1E-66CD-4EC6-937D-FCB4AD8C8929}">
      <dgm:prSet/>
      <dgm:spPr/>
      <dgm:t>
        <a:bodyPr/>
        <a:lstStyle/>
        <a:p>
          <a:endParaRPr lang="zh-CN" altLang="en-US"/>
        </a:p>
      </dgm:t>
    </dgm:pt>
    <dgm:pt modelId="{FEC210AB-5108-4C2B-9E2C-FA031EE6C16B}">
      <dgm:prSet/>
      <dgm:spPr/>
      <dgm:t>
        <a:bodyPr/>
        <a:lstStyle/>
        <a:p>
          <a:r>
            <a:rPr lang="en-US" altLang="ja-JP" dirty="0" smtClean="0"/>
            <a:t>Reservations</a:t>
          </a:r>
          <a:endParaRPr lang="zh-CN" altLang="en-US" dirty="0"/>
        </a:p>
      </dgm:t>
    </dgm:pt>
    <dgm:pt modelId="{31690058-C434-44E7-8A9D-585FBA66C863}" type="parTrans" cxnId="{E51CA34F-ABBC-4EF5-8B65-268FA386E284}">
      <dgm:prSet/>
      <dgm:spPr/>
      <dgm:t>
        <a:bodyPr/>
        <a:lstStyle/>
        <a:p>
          <a:endParaRPr lang="zh-CN" altLang="en-US"/>
        </a:p>
      </dgm:t>
    </dgm:pt>
    <dgm:pt modelId="{3FB7D62C-D218-4902-95FA-8C8277E2673B}" type="sibTrans" cxnId="{E51CA34F-ABBC-4EF5-8B65-268FA386E284}">
      <dgm:prSet/>
      <dgm:spPr/>
      <dgm:t>
        <a:bodyPr/>
        <a:lstStyle/>
        <a:p>
          <a:endParaRPr lang="zh-CN" altLang="en-US"/>
        </a:p>
      </dgm:t>
    </dgm:pt>
    <dgm:pt modelId="{930C20FC-4E8B-4995-8472-098DC77F93A4}">
      <dgm:prSet/>
      <dgm:spPr/>
      <dgm:t>
        <a:bodyPr/>
        <a:lstStyle/>
        <a:p>
          <a:r>
            <a:rPr lang="en-US" altLang="ja-JP" dirty="0" smtClean="0"/>
            <a:t>Travel planning and management</a:t>
          </a:r>
          <a:endParaRPr lang="zh-CN" altLang="en-US" dirty="0"/>
        </a:p>
      </dgm:t>
    </dgm:pt>
    <dgm:pt modelId="{A2D30E15-119C-4B22-97A4-7D218AC6999E}" type="parTrans" cxnId="{5F351378-E7B7-4FD5-897F-1C050C84D90F}">
      <dgm:prSet/>
      <dgm:spPr/>
      <dgm:t>
        <a:bodyPr/>
        <a:lstStyle/>
        <a:p>
          <a:endParaRPr lang="zh-CN" altLang="en-US"/>
        </a:p>
      </dgm:t>
    </dgm:pt>
    <dgm:pt modelId="{BA41C633-3EBD-4A84-ABB0-55C110757DB1}" type="sibTrans" cxnId="{5F351378-E7B7-4FD5-897F-1C050C84D90F}">
      <dgm:prSet/>
      <dgm:spPr/>
      <dgm:t>
        <a:bodyPr/>
        <a:lstStyle/>
        <a:p>
          <a:endParaRPr lang="zh-CN" altLang="en-US"/>
        </a:p>
      </dgm:t>
    </dgm:pt>
    <dgm:pt modelId="{58C2F8D0-1CF9-458A-B155-7B9FE629AA94}">
      <dgm:prSet/>
      <dgm:spPr/>
      <dgm:t>
        <a:bodyPr/>
        <a:lstStyle/>
        <a:p>
          <a:r>
            <a:rPr lang="en-US" altLang="ja-JP" dirty="0" smtClean="0"/>
            <a:t>Personalized</a:t>
          </a:r>
          <a:endParaRPr lang="zh-CN" altLang="en-US" dirty="0"/>
        </a:p>
      </dgm:t>
    </dgm:pt>
    <dgm:pt modelId="{54E0F0CC-C181-4C00-AA65-D4FEDEBEA76D}" type="parTrans" cxnId="{AEDF257D-3404-4B79-99F2-2037EDAE4E18}">
      <dgm:prSet/>
      <dgm:spPr/>
      <dgm:t>
        <a:bodyPr/>
        <a:lstStyle/>
        <a:p>
          <a:endParaRPr lang="zh-CN" altLang="en-US"/>
        </a:p>
      </dgm:t>
    </dgm:pt>
    <dgm:pt modelId="{582F57DA-70EA-4AD7-9995-95FF090E8801}" type="sibTrans" cxnId="{AEDF257D-3404-4B79-99F2-2037EDAE4E18}">
      <dgm:prSet/>
      <dgm:spPr/>
      <dgm:t>
        <a:bodyPr/>
        <a:lstStyle/>
        <a:p>
          <a:endParaRPr lang="zh-CN" altLang="en-US"/>
        </a:p>
      </dgm:t>
    </dgm:pt>
    <dgm:pt modelId="{72DA6115-07E2-4311-841D-B44C5E860FD3}">
      <dgm:prSet/>
      <dgm:spPr/>
      <dgm:t>
        <a:bodyPr/>
        <a:lstStyle/>
        <a:p>
          <a:r>
            <a:rPr lang="en-US" altLang="ja-JP" dirty="0" smtClean="0"/>
            <a:t>Recommendations</a:t>
          </a:r>
          <a:endParaRPr lang="zh-CN" altLang="en-US" dirty="0"/>
        </a:p>
      </dgm:t>
    </dgm:pt>
    <dgm:pt modelId="{4E370063-4F6F-4BC3-810C-99D0E1C1B481}" type="parTrans" cxnId="{A0F31096-5936-489C-B96B-219F9E27F6F5}">
      <dgm:prSet/>
      <dgm:spPr/>
      <dgm:t>
        <a:bodyPr/>
        <a:lstStyle/>
        <a:p>
          <a:endParaRPr lang="zh-CN" altLang="en-US"/>
        </a:p>
      </dgm:t>
    </dgm:pt>
    <dgm:pt modelId="{5A8AB4C3-724B-4E88-A92C-BD03CBD0C632}" type="sibTrans" cxnId="{A0F31096-5936-489C-B96B-219F9E27F6F5}">
      <dgm:prSet/>
      <dgm:spPr/>
      <dgm:t>
        <a:bodyPr/>
        <a:lstStyle/>
        <a:p>
          <a:endParaRPr lang="zh-CN" altLang="en-US"/>
        </a:p>
      </dgm:t>
    </dgm:pt>
    <dgm:pt modelId="{ECE44B0F-AC93-4CF6-ADE9-48BC61A018F6}">
      <dgm:prSet/>
      <dgm:spPr/>
      <dgm:t>
        <a:bodyPr/>
        <a:lstStyle/>
        <a:p>
          <a:r>
            <a:rPr lang="en-US" altLang="ja-JP" dirty="0" smtClean="0"/>
            <a:t>To recommended shops</a:t>
          </a:r>
          <a:endParaRPr lang="en-US" altLang="ja-JP" dirty="0" smtClean="0"/>
        </a:p>
      </dgm:t>
    </dgm:pt>
    <dgm:pt modelId="{A5059549-EBC3-41AC-BD32-FDA301B038F0}" type="parTrans" cxnId="{34537E6C-3A27-4F0C-A387-70E6981D7364}">
      <dgm:prSet/>
      <dgm:spPr/>
      <dgm:t>
        <a:bodyPr/>
        <a:lstStyle/>
        <a:p>
          <a:endParaRPr lang="zh-CN" altLang="en-US"/>
        </a:p>
      </dgm:t>
    </dgm:pt>
    <dgm:pt modelId="{B58EA60F-28AF-408D-A405-E6D0837765C9}" type="sibTrans" cxnId="{34537E6C-3A27-4F0C-A387-70E6981D7364}">
      <dgm:prSet/>
      <dgm:spPr/>
      <dgm:t>
        <a:bodyPr/>
        <a:lstStyle/>
        <a:p>
          <a:endParaRPr lang="zh-CN" altLang="en-US"/>
        </a:p>
      </dgm:t>
    </dgm:pt>
    <dgm:pt modelId="{09D6E9CA-20AB-486E-B7C8-38DB13922803}">
      <dgm:prSet/>
      <dgm:spPr/>
      <dgm:t>
        <a:bodyPr/>
        <a:lstStyle/>
        <a:p>
          <a:r>
            <a:rPr lang="en-US" altLang="ja-JP" dirty="0" smtClean="0"/>
            <a:t>Translator on demand</a:t>
          </a:r>
          <a:endParaRPr lang="en-US" altLang="ja-JP" dirty="0" smtClean="0"/>
        </a:p>
      </dgm:t>
    </dgm:pt>
    <dgm:pt modelId="{6BA052DA-8E55-4F0C-9309-E49DEDA483C4}" type="parTrans" cxnId="{E44D805C-95D7-4049-A118-57182879BFC9}">
      <dgm:prSet/>
      <dgm:spPr/>
      <dgm:t>
        <a:bodyPr/>
        <a:lstStyle/>
        <a:p>
          <a:endParaRPr lang="zh-CN" altLang="en-US"/>
        </a:p>
      </dgm:t>
    </dgm:pt>
    <dgm:pt modelId="{DFAEDCD4-4834-42DF-B531-88FD0A122949}" type="sibTrans" cxnId="{E44D805C-95D7-4049-A118-57182879BFC9}">
      <dgm:prSet/>
      <dgm:spPr/>
      <dgm:t>
        <a:bodyPr/>
        <a:lstStyle/>
        <a:p>
          <a:endParaRPr lang="zh-CN" altLang="en-US"/>
        </a:p>
      </dgm:t>
    </dgm:pt>
    <dgm:pt modelId="{C05CE461-0AC2-4312-B500-F59A43CB421A}" type="pres">
      <dgm:prSet presAssocID="{929209B6-F7FA-473F-B961-4E6FBAEEE21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FABCB9E-6BC2-428E-9603-9AF7FDC3CC34}" type="pres">
      <dgm:prSet presAssocID="{E78B8109-FDB6-4C4E-922E-BF039F569341}" presName="parentLin" presStyleCnt="0"/>
      <dgm:spPr/>
    </dgm:pt>
    <dgm:pt modelId="{B5F0C8E8-6415-4280-9059-813769629970}" type="pres">
      <dgm:prSet presAssocID="{E78B8109-FDB6-4C4E-922E-BF039F569341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4C8ADBC6-1D76-43C9-A2C9-B2F6BE2EA714}" type="pres">
      <dgm:prSet presAssocID="{E78B8109-FDB6-4C4E-922E-BF039F56934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350C066-8D2E-49BB-AC2D-6699F7403EA7}" type="pres">
      <dgm:prSet presAssocID="{E78B8109-FDB6-4C4E-922E-BF039F569341}" presName="negativeSpace" presStyleCnt="0"/>
      <dgm:spPr/>
    </dgm:pt>
    <dgm:pt modelId="{90D67FCF-1051-411F-981D-D94D84F3B99D}" type="pres">
      <dgm:prSet presAssocID="{E78B8109-FDB6-4C4E-922E-BF039F569341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F9DFE2F-D5D4-4D27-81C9-FA7F439CDB08}" type="pres">
      <dgm:prSet presAssocID="{B3C033F8-A42F-46D4-B929-0F81A8699E3E}" presName="spaceBetweenRectangles" presStyleCnt="0"/>
      <dgm:spPr/>
    </dgm:pt>
    <dgm:pt modelId="{4A6C0E00-E801-4712-BEBC-A4C8AC4CBE86}" type="pres">
      <dgm:prSet presAssocID="{0B37F41C-F25A-4B43-A49D-AE6A6943E7A6}" presName="parentLin" presStyleCnt="0"/>
      <dgm:spPr/>
    </dgm:pt>
    <dgm:pt modelId="{C5FC8B0B-9419-4E88-8D83-2A4CBD7D6345}" type="pres">
      <dgm:prSet presAssocID="{0B37F41C-F25A-4B43-A49D-AE6A6943E7A6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C94B40FC-20B2-4EE3-81A5-ECE6F2F7D07B}" type="pres">
      <dgm:prSet presAssocID="{0B37F41C-F25A-4B43-A49D-AE6A6943E7A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09B4BE7-CFF0-45F7-9684-116B37906B1B}" type="pres">
      <dgm:prSet presAssocID="{0B37F41C-F25A-4B43-A49D-AE6A6943E7A6}" presName="negativeSpace" presStyleCnt="0"/>
      <dgm:spPr/>
    </dgm:pt>
    <dgm:pt modelId="{1446A438-77BC-4F8D-96D8-85FF2BB0C08F}" type="pres">
      <dgm:prSet presAssocID="{0B37F41C-F25A-4B43-A49D-AE6A6943E7A6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8127A7-52A3-4550-9D93-943241247157}" type="pres">
      <dgm:prSet presAssocID="{B7465E8C-1425-4515-B931-B2A5798DEF4C}" presName="spaceBetweenRectangles" presStyleCnt="0"/>
      <dgm:spPr/>
    </dgm:pt>
    <dgm:pt modelId="{A669B428-D56D-4946-9B6F-DB806E08AB8B}" type="pres">
      <dgm:prSet presAssocID="{179D151F-D2EC-450B-8E99-01177C0C823F}" presName="parentLin" presStyleCnt="0"/>
      <dgm:spPr/>
    </dgm:pt>
    <dgm:pt modelId="{7D866930-E3E4-4B15-9FB1-3722EBD38B36}" type="pres">
      <dgm:prSet presAssocID="{179D151F-D2EC-450B-8E99-01177C0C823F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129E1C83-AF54-43D9-9D78-0F0F43E76A21}" type="pres">
      <dgm:prSet presAssocID="{179D151F-D2EC-450B-8E99-01177C0C823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5430EC6-007D-4D5A-9276-2B44F2BC4C8D}" type="pres">
      <dgm:prSet presAssocID="{179D151F-D2EC-450B-8E99-01177C0C823F}" presName="negativeSpace" presStyleCnt="0"/>
      <dgm:spPr/>
    </dgm:pt>
    <dgm:pt modelId="{E13BE1FC-59E7-42E6-8A7B-187CE316DFDA}" type="pres">
      <dgm:prSet presAssocID="{179D151F-D2EC-450B-8E99-01177C0C823F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237B1BD-9431-4073-B5E4-611816631464}" type="pres">
      <dgm:prSet presAssocID="{26EF0A47-EBEE-4045-B742-CE42F2FDB034}" presName="spaceBetweenRectangles" presStyleCnt="0"/>
      <dgm:spPr/>
    </dgm:pt>
    <dgm:pt modelId="{792F8D15-48BF-4662-96BC-091B337E22F4}" type="pres">
      <dgm:prSet presAssocID="{930C20FC-4E8B-4995-8472-098DC77F93A4}" presName="parentLin" presStyleCnt="0"/>
      <dgm:spPr/>
    </dgm:pt>
    <dgm:pt modelId="{EB3F5DD4-7D30-43E9-A2A8-BF867151BE12}" type="pres">
      <dgm:prSet presAssocID="{930C20FC-4E8B-4995-8472-098DC77F93A4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68E78A03-FCA1-4FB0-8DD2-60CBB1DA5A25}" type="pres">
      <dgm:prSet presAssocID="{930C20FC-4E8B-4995-8472-098DC77F93A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75ED510-A0F0-4923-9647-9B1A7A76CEC0}" type="pres">
      <dgm:prSet presAssocID="{930C20FC-4E8B-4995-8472-098DC77F93A4}" presName="negativeSpace" presStyleCnt="0"/>
      <dgm:spPr/>
    </dgm:pt>
    <dgm:pt modelId="{3DF9E087-7020-4C38-BC5A-7EADA692C615}" type="pres">
      <dgm:prSet presAssocID="{930C20FC-4E8B-4995-8472-098DC77F93A4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A27D850-4291-445F-A9AE-F4F0AE8CCE3C}" type="presOf" srcId="{E78B8109-FDB6-4C4E-922E-BF039F569341}" destId="{4C8ADBC6-1D76-43C9-A2C9-B2F6BE2EA714}" srcOrd="1" destOrd="0" presId="urn:microsoft.com/office/officeart/2005/8/layout/list1"/>
    <dgm:cxn modelId="{234AC713-624B-4C0B-9AAE-EB8CAC13E4EB}" srcId="{0B37F41C-F25A-4B43-A49D-AE6A6943E7A6}" destId="{6182FE4A-5AC3-4716-9830-7EE17F30F5E4}" srcOrd="3" destOrd="0" parTransId="{D1275123-C63F-4DDD-87D1-29197DAD16D4}" sibTransId="{A3331FE4-F61F-4403-9381-F2070FD1E332}"/>
    <dgm:cxn modelId="{45A37D1E-66CD-4EC6-937D-FCB4AD8C8929}" srcId="{929209B6-F7FA-473F-B961-4E6FBAEEE215}" destId="{179D151F-D2EC-450B-8E99-01177C0C823F}" srcOrd="2" destOrd="0" parTransId="{473E5333-6449-40F0-8D14-ECC5C27A9EA0}" sibTransId="{26EF0A47-EBEE-4045-B742-CE42F2FDB034}"/>
    <dgm:cxn modelId="{380BBFDD-FB1E-422B-81BA-0CF3E6F5750A}" type="presOf" srcId="{FB0D8246-A7F7-4987-B588-3183356B5033}" destId="{90D67FCF-1051-411F-981D-D94D84F3B99D}" srcOrd="0" destOrd="0" presId="urn:microsoft.com/office/officeart/2005/8/layout/list1"/>
    <dgm:cxn modelId="{4105B0C2-0CF1-4748-92F0-9F2D6B9EB8B3}" type="presOf" srcId="{70835513-AF6F-43EC-A2F1-FED722CD7FDD}" destId="{E13BE1FC-59E7-42E6-8A7B-187CE316DFDA}" srcOrd="0" destOrd="2" presId="urn:microsoft.com/office/officeart/2005/8/layout/list1"/>
    <dgm:cxn modelId="{1E641975-61AA-46E2-95EB-38C6E6B9C346}" type="presOf" srcId="{58C2F8D0-1CF9-458A-B155-7B9FE629AA94}" destId="{3DF9E087-7020-4C38-BC5A-7EADA692C615}" srcOrd="0" destOrd="0" presId="urn:microsoft.com/office/officeart/2005/8/layout/list1"/>
    <dgm:cxn modelId="{E7CECB49-D33C-42F9-9C9B-3325C03C484F}" type="presOf" srcId="{09D6E9CA-20AB-486E-B7C8-38DB13922803}" destId="{E13BE1FC-59E7-42E6-8A7B-187CE316DFDA}" srcOrd="0" destOrd="1" presId="urn:microsoft.com/office/officeart/2005/8/layout/list1"/>
    <dgm:cxn modelId="{35D5B273-8641-4C57-A404-EC9616AFE980}" srcId="{0B37F41C-F25A-4B43-A49D-AE6A6943E7A6}" destId="{C5996508-B476-417C-89EB-31ACBF64B2A7}" srcOrd="2" destOrd="0" parTransId="{A3250667-93BF-439F-BD9D-46AB77A25479}" sibTransId="{A68023C0-DED6-4977-8060-B0B5B66555EC}"/>
    <dgm:cxn modelId="{CF3A574E-F4C8-42E4-B1BB-89469D9DE1A7}" srcId="{E78B8109-FDB6-4C4E-922E-BF039F569341}" destId="{FB0D8246-A7F7-4987-B588-3183356B5033}" srcOrd="0" destOrd="0" parTransId="{E4A0C1BF-476D-4230-AA93-5685BFBBE88E}" sibTransId="{0AE63DFF-845F-4FB0-9FC4-AC0C5C9C8DEA}"/>
    <dgm:cxn modelId="{78AE3AC5-9B9A-4495-BC8E-89BB810A85EE}" type="presOf" srcId="{D372C035-BA04-46A4-A440-279292B5549F}" destId="{1446A438-77BC-4F8D-96D8-85FF2BB0C08F}" srcOrd="0" destOrd="0" presId="urn:microsoft.com/office/officeart/2005/8/layout/list1"/>
    <dgm:cxn modelId="{71BC4D39-538C-4147-A72D-4105F6C0D1EB}" type="presOf" srcId="{0B37F41C-F25A-4B43-A49D-AE6A6943E7A6}" destId="{C94B40FC-20B2-4EE3-81A5-ECE6F2F7D07B}" srcOrd="1" destOrd="0" presId="urn:microsoft.com/office/officeart/2005/8/layout/list1"/>
    <dgm:cxn modelId="{AE8D2EDA-D422-4439-8D14-9FA3AA0BD918}" type="presOf" srcId="{F9AD04F2-66AE-449C-B20C-3C8B173DE933}" destId="{90D67FCF-1051-411F-981D-D94D84F3B99D}" srcOrd="0" destOrd="3" presId="urn:microsoft.com/office/officeart/2005/8/layout/list1"/>
    <dgm:cxn modelId="{4E234DD7-971D-4CF9-B92F-28550DEC0E10}" type="presOf" srcId="{179D151F-D2EC-450B-8E99-01177C0C823F}" destId="{129E1C83-AF54-43D9-9D78-0F0F43E76A21}" srcOrd="1" destOrd="0" presId="urn:microsoft.com/office/officeart/2005/8/layout/list1"/>
    <dgm:cxn modelId="{6DC8CB4A-A903-46DA-9971-E6B542219A8C}" type="presOf" srcId="{6182FE4A-5AC3-4716-9830-7EE17F30F5E4}" destId="{1446A438-77BC-4F8D-96D8-85FF2BB0C08F}" srcOrd="0" destOrd="3" presId="urn:microsoft.com/office/officeart/2005/8/layout/list1"/>
    <dgm:cxn modelId="{81BFF3EE-EF72-46C6-92EE-717510180DA5}" srcId="{179D151F-D2EC-450B-8E99-01177C0C823F}" destId="{0E3448AE-9C23-4CE8-BE2C-4C08B3B99B7D}" srcOrd="0" destOrd="0" parTransId="{6880F3D4-6223-468A-BE7C-99931203292B}" sibTransId="{625A8868-09A8-4A98-A5A2-FCF61BD30CCD}"/>
    <dgm:cxn modelId="{E44D805C-95D7-4049-A118-57182879BFC9}" srcId="{179D151F-D2EC-450B-8E99-01177C0C823F}" destId="{09D6E9CA-20AB-486E-B7C8-38DB13922803}" srcOrd="1" destOrd="0" parTransId="{6BA052DA-8E55-4F0C-9309-E49DEDA483C4}" sibTransId="{DFAEDCD4-4834-42DF-B531-88FD0A122949}"/>
    <dgm:cxn modelId="{5F351378-E7B7-4FD5-897F-1C050C84D90F}" srcId="{929209B6-F7FA-473F-B961-4E6FBAEEE215}" destId="{930C20FC-4E8B-4995-8472-098DC77F93A4}" srcOrd="3" destOrd="0" parTransId="{A2D30E15-119C-4B22-97A4-7D218AC6999E}" sibTransId="{BA41C633-3EBD-4A84-ABB0-55C110757DB1}"/>
    <dgm:cxn modelId="{8E235513-BBF6-405D-B211-3DD016A8171C}" type="presOf" srcId="{5D49596D-6D36-44E8-A539-2BDED67AF716}" destId="{90D67FCF-1051-411F-981D-D94D84F3B99D}" srcOrd="0" destOrd="1" presId="urn:microsoft.com/office/officeart/2005/8/layout/list1"/>
    <dgm:cxn modelId="{37E566B1-A0B1-4BF2-B5A5-EDB3A6106510}" type="presOf" srcId="{C5996508-B476-417C-89EB-31ACBF64B2A7}" destId="{1446A438-77BC-4F8D-96D8-85FF2BB0C08F}" srcOrd="0" destOrd="2" presId="urn:microsoft.com/office/officeart/2005/8/layout/list1"/>
    <dgm:cxn modelId="{55D15AE1-7ECC-4204-8D63-214A9DF28694}" type="presOf" srcId="{ECE44B0F-AC93-4CF6-ADE9-48BC61A018F6}" destId="{90D67FCF-1051-411F-981D-D94D84F3B99D}" srcOrd="0" destOrd="2" presId="urn:microsoft.com/office/officeart/2005/8/layout/list1"/>
    <dgm:cxn modelId="{408A1D65-5A43-4575-9E5A-9ECD5B763832}" type="presOf" srcId="{0B37F41C-F25A-4B43-A49D-AE6A6943E7A6}" destId="{C5FC8B0B-9419-4E88-8D83-2A4CBD7D6345}" srcOrd="0" destOrd="0" presId="urn:microsoft.com/office/officeart/2005/8/layout/list1"/>
    <dgm:cxn modelId="{427576FC-467F-4215-8198-7C02F324BB59}" type="presOf" srcId="{930C20FC-4E8B-4995-8472-098DC77F93A4}" destId="{68E78A03-FCA1-4FB0-8DD2-60CBB1DA5A25}" srcOrd="1" destOrd="0" presId="urn:microsoft.com/office/officeart/2005/8/layout/list1"/>
    <dgm:cxn modelId="{0E5CDF4E-8F79-410D-BCB8-80573B6053A3}" srcId="{0B37F41C-F25A-4B43-A49D-AE6A6943E7A6}" destId="{D372C035-BA04-46A4-A440-279292B5549F}" srcOrd="0" destOrd="0" parTransId="{C5573A06-A112-470B-B309-70CE02279830}" sibTransId="{2BBAC999-2539-4C8F-BDD8-88E24E906D29}"/>
    <dgm:cxn modelId="{004B0D87-75EB-4FED-B6CA-07CE49EC7FD6}" type="presOf" srcId="{930C20FC-4E8B-4995-8472-098DC77F93A4}" destId="{EB3F5DD4-7D30-43E9-A2A8-BF867151BE12}" srcOrd="0" destOrd="0" presId="urn:microsoft.com/office/officeart/2005/8/layout/list1"/>
    <dgm:cxn modelId="{9AAE5DBB-8390-461F-99DA-99D0B59B4C64}" type="presOf" srcId="{72DA6115-07E2-4311-841D-B44C5E860FD3}" destId="{3DF9E087-7020-4C38-BC5A-7EADA692C615}" srcOrd="0" destOrd="1" presId="urn:microsoft.com/office/officeart/2005/8/layout/list1"/>
    <dgm:cxn modelId="{E51CA34F-ABBC-4EF5-8B65-268FA386E284}" srcId="{179D151F-D2EC-450B-8E99-01177C0C823F}" destId="{FEC210AB-5108-4C2B-9E2C-FA031EE6C16B}" srcOrd="4" destOrd="0" parTransId="{31690058-C434-44E7-8A9D-585FBA66C863}" sibTransId="{3FB7D62C-D218-4902-95FA-8C8277E2673B}"/>
    <dgm:cxn modelId="{703A4941-CE8B-474B-A8B6-5556BC44BB1A}" type="presOf" srcId="{179D151F-D2EC-450B-8E99-01177C0C823F}" destId="{7D866930-E3E4-4B15-9FB1-3722EBD38B36}" srcOrd="0" destOrd="0" presId="urn:microsoft.com/office/officeart/2005/8/layout/list1"/>
    <dgm:cxn modelId="{3CF0A630-1DA2-4270-A83C-2F72F904828B}" srcId="{929209B6-F7FA-473F-B961-4E6FBAEEE215}" destId="{0B37F41C-F25A-4B43-A49D-AE6A6943E7A6}" srcOrd="1" destOrd="0" parTransId="{5791D564-0B99-4BB9-AD62-1FB1B6B1E2DD}" sibTransId="{B7465E8C-1425-4515-B931-B2A5798DEF4C}"/>
    <dgm:cxn modelId="{A315362C-24B1-4743-91AC-860CECBF19B0}" srcId="{179D151F-D2EC-450B-8E99-01177C0C823F}" destId="{70835513-AF6F-43EC-A2F1-FED722CD7FDD}" srcOrd="2" destOrd="0" parTransId="{64913526-5BAE-4F65-986D-9A99D9772745}" sibTransId="{CA337B9B-AC95-476C-9440-2906CDB3C7F4}"/>
    <dgm:cxn modelId="{4C95795A-638D-449A-9AE8-54D8DD84AC52}" srcId="{E78B8109-FDB6-4C4E-922E-BF039F569341}" destId="{5D49596D-6D36-44E8-A539-2BDED67AF716}" srcOrd="1" destOrd="0" parTransId="{693ACAEA-9A2F-4033-AA89-88DB1BE9FD5E}" sibTransId="{C7728BC4-90C9-420A-8B5C-F142D5094038}"/>
    <dgm:cxn modelId="{8D263602-4700-41EA-B201-B016E0F98BB5}" type="presOf" srcId="{CC6C9A25-D4CE-4F86-8BC0-9BF3C58F1556}" destId="{E13BE1FC-59E7-42E6-8A7B-187CE316DFDA}" srcOrd="0" destOrd="3" presId="urn:microsoft.com/office/officeart/2005/8/layout/list1"/>
    <dgm:cxn modelId="{AEDF257D-3404-4B79-99F2-2037EDAE4E18}" srcId="{930C20FC-4E8B-4995-8472-098DC77F93A4}" destId="{58C2F8D0-1CF9-458A-B155-7B9FE629AA94}" srcOrd="0" destOrd="0" parTransId="{54E0F0CC-C181-4C00-AA65-D4FEDEBEA76D}" sibTransId="{582F57DA-70EA-4AD7-9995-95FF090E8801}"/>
    <dgm:cxn modelId="{A92144C5-3A5C-484B-8BCC-EE935A3FA3D6}" type="presOf" srcId="{929209B6-F7FA-473F-B961-4E6FBAEEE215}" destId="{C05CE461-0AC2-4312-B500-F59A43CB421A}" srcOrd="0" destOrd="0" presId="urn:microsoft.com/office/officeart/2005/8/layout/list1"/>
    <dgm:cxn modelId="{B27DA2A5-A621-4F45-9ECC-B890EBA4DF35}" type="presOf" srcId="{E78B8109-FDB6-4C4E-922E-BF039F569341}" destId="{B5F0C8E8-6415-4280-9059-813769629970}" srcOrd="0" destOrd="0" presId="urn:microsoft.com/office/officeart/2005/8/layout/list1"/>
    <dgm:cxn modelId="{34537E6C-3A27-4F0C-A387-70E6981D7364}" srcId="{E78B8109-FDB6-4C4E-922E-BF039F569341}" destId="{ECE44B0F-AC93-4CF6-ADE9-48BC61A018F6}" srcOrd="2" destOrd="0" parTransId="{A5059549-EBC3-41AC-BD32-FDA301B038F0}" sibTransId="{B58EA60F-28AF-408D-A405-E6D0837765C9}"/>
    <dgm:cxn modelId="{07F0BD41-65BA-4840-9D96-E27C8F55A358}" type="presOf" srcId="{0E3448AE-9C23-4CE8-BE2C-4C08B3B99B7D}" destId="{E13BE1FC-59E7-42E6-8A7B-187CE316DFDA}" srcOrd="0" destOrd="0" presId="urn:microsoft.com/office/officeart/2005/8/layout/list1"/>
    <dgm:cxn modelId="{873660DF-2A18-4ACE-96E4-D14648D47445}" srcId="{179D151F-D2EC-450B-8E99-01177C0C823F}" destId="{CC6C9A25-D4CE-4F86-8BC0-9BF3C58F1556}" srcOrd="3" destOrd="0" parTransId="{8DAEEB71-6232-46AF-A5DA-82BFAC2405DB}" sibTransId="{3A7A8158-1DA1-43E4-A60F-F81E97D535B3}"/>
    <dgm:cxn modelId="{E2676A36-FD42-4336-B81A-472D0839CB5E}" type="presOf" srcId="{FEC210AB-5108-4C2B-9E2C-FA031EE6C16B}" destId="{E13BE1FC-59E7-42E6-8A7B-187CE316DFDA}" srcOrd="0" destOrd="4" presId="urn:microsoft.com/office/officeart/2005/8/layout/list1"/>
    <dgm:cxn modelId="{94108B75-8322-4360-91B2-E0F12FDAA642}" type="presOf" srcId="{6C5563E5-F75B-4C7E-A8CC-E5050C74CB00}" destId="{1446A438-77BC-4F8D-96D8-85FF2BB0C08F}" srcOrd="0" destOrd="1" presId="urn:microsoft.com/office/officeart/2005/8/layout/list1"/>
    <dgm:cxn modelId="{A0F31096-5936-489C-B96B-219F9E27F6F5}" srcId="{930C20FC-4E8B-4995-8472-098DC77F93A4}" destId="{72DA6115-07E2-4311-841D-B44C5E860FD3}" srcOrd="1" destOrd="0" parTransId="{4E370063-4F6F-4BC3-810C-99D0E1C1B481}" sibTransId="{5A8AB4C3-724B-4E88-A92C-BD03CBD0C632}"/>
    <dgm:cxn modelId="{96EAFF45-0261-47CF-8CF4-6A79634AAAD3}" srcId="{E78B8109-FDB6-4C4E-922E-BF039F569341}" destId="{F9AD04F2-66AE-449C-B20C-3C8B173DE933}" srcOrd="3" destOrd="0" parTransId="{F5E8214B-ED77-42CB-91AD-F1EFBA8D9740}" sibTransId="{A2DB3FE0-C4ED-4214-AC72-D6777A0C706C}"/>
    <dgm:cxn modelId="{F83724E6-773E-42BD-BCA0-760AF22BAD08}" srcId="{929209B6-F7FA-473F-B961-4E6FBAEEE215}" destId="{E78B8109-FDB6-4C4E-922E-BF039F569341}" srcOrd="0" destOrd="0" parTransId="{04F9A849-3B1D-4ADD-8506-4C5E129B4312}" sibTransId="{B3C033F8-A42F-46D4-B929-0F81A8699E3E}"/>
    <dgm:cxn modelId="{7F189ADA-8B09-4860-A914-11EED7FC01BD}" srcId="{0B37F41C-F25A-4B43-A49D-AE6A6943E7A6}" destId="{6C5563E5-F75B-4C7E-A8CC-E5050C74CB00}" srcOrd="1" destOrd="0" parTransId="{2403B026-390C-4666-AB53-81F4FC0FEAD3}" sibTransId="{44E63D3C-4136-4FB3-B30E-553C67AC1FB9}"/>
    <dgm:cxn modelId="{AE3A6F56-2E5F-4578-9ACD-A028A9352D49}" type="presParOf" srcId="{C05CE461-0AC2-4312-B500-F59A43CB421A}" destId="{5FABCB9E-6BC2-428E-9603-9AF7FDC3CC34}" srcOrd="0" destOrd="0" presId="urn:microsoft.com/office/officeart/2005/8/layout/list1"/>
    <dgm:cxn modelId="{DBB37561-7E4C-4C07-9D74-E1238C732E0D}" type="presParOf" srcId="{5FABCB9E-6BC2-428E-9603-9AF7FDC3CC34}" destId="{B5F0C8E8-6415-4280-9059-813769629970}" srcOrd="0" destOrd="0" presId="urn:microsoft.com/office/officeart/2005/8/layout/list1"/>
    <dgm:cxn modelId="{50537D9C-22D9-4802-AAA1-A30663D73116}" type="presParOf" srcId="{5FABCB9E-6BC2-428E-9603-9AF7FDC3CC34}" destId="{4C8ADBC6-1D76-43C9-A2C9-B2F6BE2EA714}" srcOrd="1" destOrd="0" presId="urn:microsoft.com/office/officeart/2005/8/layout/list1"/>
    <dgm:cxn modelId="{F470CA34-968A-452B-B0FA-2AECCB254BBD}" type="presParOf" srcId="{C05CE461-0AC2-4312-B500-F59A43CB421A}" destId="{E350C066-8D2E-49BB-AC2D-6699F7403EA7}" srcOrd="1" destOrd="0" presId="urn:microsoft.com/office/officeart/2005/8/layout/list1"/>
    <dgm:cxn modelId="{60904904-BDB6-45C7-9568-A797C56A5C20}" type="presParOf" srcId="{C05CE461-0AC2-4312-B500-F59A43CB421A}" destId="{90D67FCF-1051-411F-981D-D94D84F3B99D}" srcOrd="2" destOrd="0" presId="urn:microsoft.com/office/officeart/2005/8/layout/list1"/>
    <dgm:cxn modelId="{10C62243-D2F6-4985-A58A-9A6831DD0BA2}" type="presParOf" srcId="{C05CE461-0AC2-4312-B500-F59A43CB421A}" destId="{9F9DFE2F-D5D4-4D27-81C9-FA7F439CDB08}" srcOrd="3" destOrd="0" presId="urn:microsoft.com/office/officeart/2005/8/layout/list1"/>
    <dgm:cxn modelId="{54E02835-CA06-4827-B7DA-A6CFA16C40A6}" type="presParOf" srcId="{C05CE461-0AC2-4312-B500-F59A43CB421A}" destId="{4A6C0E00-E801-4712-BEBC-A4C8AC4CBE86}" srcOrd="4" destOrd="0" presId="urn:microsoft.com/office/officeart/2005/8/layout/list1"/>
    <dgm:cxn modelId="{9DE8F420-060B-4F75-A344-7C0F854B43E9}" type="presParOf" srcId="{4A6C0E00-E801-4712-BEBC-A4C8AC4CBE86}" destId="{C5FC8B0B-9419-4E88-8D83-2A4CBD7D6345}" srcOrd="0" destOrd="0" presId="urn:microsoft.com/office/officeart/2005/8/layout/list1"/>
    <dgm:cxn modelId="{C0AD0124-74BA-4C36-8515-26DDC92ABCCE}" type="presParOf" srcId="{4A6C0E00-E801-4712-BEBC-A4C8AC4CBE86}" destId="{C94B40FC-20B2-4EE3-81A5-ECE6F2F7D07B}" srcOrd="1" destOrd="0" presId="urn:microsoft.com/office/officeart/2005/8/layout/list1"/>
    <dgm:cxn modelId="{DBFE5F2E-D1DE-45F3-8A8F-952D0886CC2F}" type="presParOf" srcId="{C05CE461-0AC2-4312-B500-F59A43CB421A}" destId="{E09B4BE7-CFF0-45F7-9684-116B37906B1B}" srcOrd="5" destOrd="0" presId="urn:microsoft.com/office/officeart/2005/8/layout/list1"/>
    <dgm:cxn modelId="{A23577FE-AF80-435A-8073-4A5B3254281B}" type="presParOf" srcId="{C05CE461-0AC2-4312-B500-F59A43CB421A}" destId="{1446A438-77BC-4F8D-96D8-85FF2BB0C08F}" srcOrd="6" destOrd="0" presId="urn:microsoft.com/office/officeart/2005/8/layout/list1"/>
    <dgm:cxn modelId="{CA5BF880-DDD4-4C1E-8451-140BD499BF4B}" type="presParOf" srcId="{C05CE461-0AC2-4312-B500-F59A43CB421A}" destId="{3F8127A7-52A3-4550-9D93-943241247157}" srcOrd="7" destOrd="0" presId="urn:microsoft.com/office/officeart/2005/8/layout/list1"/>
    <dgm:cxn modelId="{89ED4ACB-0359-4825-93AE-3E0184CCC7D9}" type="presParOf" srcId="{C05CE461-0AC2-4312-B500-F59A43CB421A}" destId="{A669B428-D56D-4946-9B6F-DB806E08AB8B}" srcOrd="8" destOrd="0" presId="urn:microsoft.com/office/officeart/2005/8/layout/list1"/>
    <dgm:cxn modelId="{81B72233-7D3B-453F-95A1-9A1B141522BD}" type="presParOf" srcId="{A669B428-D56D-4946-9B6F-DB806E08AB8B}" destId="{7D866930-E3E4-4B15-9FB1-3722EBD38B36}" srcOrd="0" destOrd="0" presId="urn:microsoft.com/office/officeart/2005/8/layout/list1"/>
    <dgm:cxn modelId="{568742D6-61B0-4A2B-B0D1-4336FEBA8026}" type="presParOf" srcId="{A669B428-D56D-4946-9B6F-DB806E08AB8B}" destId="{129E1C83-AF54-43D9-9D78-0F0F43E76A21}" srcOrd="1" destOrd="0" presId="urn:microsoft.com/office/officeart/2005/8/layout/list1"/>
    <dgm:cxn modelId="{84A2870F-B962-4E73-B388-D04EC9F6DE1F}" type="presParOf" srcId="{C05CE461-0AC2-4312-B500-F59A43CB421A}" destId="{35430EC6-007D-4D5A-9276-2B44F2BC4C8D}" srcOrd="9" destOrd="0" presId="urn:microsoft.com/office/officeart/2005/8/layout/list1"/>
    <dgm:cxn modelId="{44B57C5D-286F-438E-BC08-CB939F378948}" type="presParOf" srcId="{C05CE461-0AC2-4312-B500-F59A43CB421A}" destId="{E13BE1FC-59E7-42E6-8A7B-187CE316DFDA}" srcOrd="10" destOrd="0" presId="urn:microsoft.com/office/officeart/2005/8/layout/list1"/>
    <dgm:cxn modelId="{70A8C903-A318-490A-B2B3-61EA5BA3BA33}" type="presParOf" srcId="{C05CE461-0AC2-4312-B500-F59A43CB421A}" destId="{9237B1BD-9431-4073-B5E4-611816631464}" srcOrd="11" destOrd="0" presId="urn:microsoft.com/office/officeart/2005/8/layout/list1"/>
    <dgm:cxn modelId="{10CE5B62-795A-4BA2-B15B-9B86982BC464}" type="presParOf" srcId="{C05CE461-0AC2-4312-B500-F59A43CB421A}" destId="{792F8D15-48BF-4662-96BC-091B337E22F4}" srcOrd="12" destOrd="0" presId="urn:microsoft.com/office/officeart/2005/8/layout/list1"/>
    <dgm:cxn modelId="{EA7DB78D-430F-415D-B683-ED7A625FCBA7}" type="presParOf" srcId="{792F8D15-48BF-4662-96BC-091B337E22F4}" destId="{EB3F5DD4-7D30-43E9-A2A8-BF867151BE12}" srcOrd="0" destOrd="0" presId="urn:microsoft.com/office/officeart/2005/8/layout/list1"/>
    <dgm:cxn modelId="{CDEC7371-A02C-48C0-8591-9E251634BE05}" type="presParOf" srcId="{792F8D15-48BF-4662-96BC-091B337E22F4}" destId="{68E78A03-FCA1-4FB0-8DD2-60CBB1DA5A25}" srcOrd="1" destOrd="0" presId="urn:microsoft.com/office/officeart/2005/8/layout/list1"/>
    <dgm:cxn modelId="{CB3D2E3F-F048-4F93-B510-D66BBB111128}" type="presParOf" srcId="{C05CE461-0AC2-4312-B500-F59A43CB421A}" destId="{675ED510-A0F0-4923-9647-9B1A7A76CEC0}" srcOrd="13" destOrd="0" presId="urn:microsoft.com/office/officeart/2005/8/layout/list1"/>
    <dgm:cxn modelId="{1DAE6BF1-D240-4BEE-871D-3155D43C654B}" type="presParOf" srcId="{C05CE461-0AC2-4312-B500-F59A43CB421A}" destId="{3DF9E087-7020-4C38-BC5A-7EADA692C61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F5465B-3BF8-488F-9AC8-F4D20F40C4BE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98F247B6-437C-467C-947B-A1A2AC988644}">
      <dgm:prSet phldrT="[文本]" custT="1"/>
      <dgm:spPr/>
      <dgm:t>
        <a:bodyPr/>
        <a:lstStyle/>
        <a:p>
          <a:r>
            <a:rPr lang="en-US" sz="1800" dirty="0" smtClean="0">
              <a:latin typeface="ＭＳ Ｐゴシック" pitchFamily="50" charset="-128"/>
              <a:ea typeface="ＭＳ Ｐゴシック" pitchFamily="50" charset="-128"/>
            </a:rPr>
            <a:t>Code base</a:t>
          </a:r>
          <a:endParaRPr lang="zh-CN" altLang="en-US" sz="1800" dirty="0">
            <a:latin typeface="ＭＳ Ｐゴシック" pitchFamily="50" charset="-128"/>
            <a:ea typeface="ＭＳ Ｐゴシック" pitchFamily="50" charset="-128"/>
          </a:endParaRPr>
        </a:p>
      </dgm:t>
    </dgm:pt>
    <dgm:pt modelId="{0343DBAF-7022-4BB9-95CB-8D07FF2936D2}" type="parTrans" cxnId="{63E733F4-1601-40B4-8FF4-6DF5E0C82FE9}">
      <dgm:prSet/>
      <dgm:spPr/>
      <dgm:t>
        <a:bodyPr/>
        <a:lstStyle/>
        <a:p>
          <a:endParaRPr lang="zh-CN" altLang="en-US" sz="1800">
            <a:latin typeface="ＭＳ Ｐゴシック" pitchFamily="50" charset="-128"/>
            <a:ea typeface="ＭＳ Ｐゴシック" pitchFamily="50" charset="-128"/>
          </a:endParaRPr>
        </a:p>
      </dgm:t>
    </dgm:pt>
    <dgm:pt modelId="{8F19F694-B300-48E5-8430-B44F58D20EB4}" type="sibTrans" cxnId="{63E733F4-1601-40B4-8FF4-6DF5E0C82FE9}">
      <dgm:prSet custT="1"/>
      <dgm:spPr/>
      <dgm:t>
        <a:bodyPr/>
        <a:lstStyle/>
        <a:p>
          <a:endParaRPr lang="zh-CN" altLang="en-US" sz="1800">
            <a:latin typeface="ＭＳ Ｐゴシック" pitchFamily="50" charset="-128"/>
            <a:ea typeface="ＭＳ Ｐゴシック" pitchFamily="50" charset="-128"/>
          </a:endParaRPr>
        </a:p>
      </dgm:t>
    </dgm:pt>
    <dgm:pt modelId="{2D70DE8B-BD9F-46B4-9509-6074CC240092}">
      <dgm:prSet custT="1"/>
      <dgm:spPr/>
      <dgm:t>
        <a:bodyPr/>
        <a:lstStyle/>
        <a:p>
          <a:r>
            <a:rPr lang="en-US" altLang="ja-JP" sz="1800" dirty="0" smtClean="0">
              <a:latin typeface="ＭＳ Ｐゴシック" pitchFamily="50" charset="-128"/>
              <a:ea typeface="ＭＳ Ｐゴシック" pitchFamily="50" charset="-128"/>
            </a:rPr>
            <a:t>Support Korean, Japanese, Chinese, English, Spanish and Arabic (now only Japanese &amp; English)</a:t>
          </a:r>
          <a:endParaRPr lang="zh-CN" sz="1800" dirty="0">
            <a:latin typeface="ＭＳ Ｐゴシック" pitchFamily="50" charset="-128"/>
            <a:ea typeface="ＭＳ Ｐゴシック" pitchFamily="50" charset="-128"/>
          </a:endParaRPr>
        </a:p>
      </dgm:t>
    </dgm:pt>
    <dgm:pt modelId="{20742609-1F1A-48E7-ADC6-C21B6B4A4CCC}" type="parTrans" cxnId="{DF76B7F8-3BFD-40E9-A391-CCB5227D1FE3}">
      <dgm:prSet/>
      <dgm:spPr/>
      <dgm:t>
        <a:bodyPr/>
        <a:lstStyle/>
        <a:p>
          <a:endParaRPr lang="zh-CN" altLang="en-US" sz="1800">
            <a:latin typeface="ＭＳ Ｐゴシック" pitchFamily="50" charset="-128"/>
            <a:ea typeface="ＭＳ Ｐゴシック" pitchFamily="50" charset="-128"/>
          </a:endParaRPr>
        </a:p>
      </dgm:t>
    </dgm:pt>
    <dgm:pt modelId="{D32812C3-B364-45CE-A06E-2944532B9361}" type="sibTrans" cxnId="{DF76B7F8-3BFD-40E9-A391-CCB5227D1FE3}">
      <dgm:prSet custT="1"/>
      <dgm:spPr/>
      <dgm:t>
        <a:bodyPr/>
        <a:lstStyle/>
        <a:p>
          <a:endParaRPr lang="zh-CN" altLang="en-US" sz="1800">
            <a:latin typeface="ＭＳ Ｐゴシック" pitchFamily="50" charset="-128"/>
            <a:ea typeface="ＭＳ Ｐゴシック" pitchFamily="50" charset="-128"/>
          </a:endParaRPr>
        </a:p>
      </dgm:t>
    </dgm:pt>
    <dgm:pt modelId="{14FE2C62-8707-444E-9001-A0547AB4F432}">
      <dgm:prSet custT="1"/>
      <dgm:spPr/>
      <dgm:t>
        <a:bodyPr/>
        <a:lstStyle/>
        <a:p>
          <a:r>
            <a:rPr lang="en-US" altLang="ja-JP" sz="1800" dirty="0" smtClean="0">
              <a:latin typeface="ＭＳ Ｐゴシック" pitchFamily="50" charset="-128"/>
              <a:ea typeface="ＭＳ Ｐゴシック" pitchFamily="50" charset="-128"/>
            </a:rPr>
            <a:t>i18n &amp; L10n</a:t>
          </a:r>
          <a:endParaRPr lang="zh-CN" sz="1800" dirty="0">
            <a:latin typeface="ＭＳ Ｐゴシック" pitchFamily="50" charset="-128"/>
            <a:ea typeface="ＭＳ Ｐゴシック" pitchFamily="50" charset="-128"/>
          </a:endParaRPr>
        </a:p>
      </dgm:t>
    </dgm:pt>
    <dgm:pt modelId="{3601750E-6FED-43CD-8621-39ADA429F648}" type="parTrans" cxnId="{939EB63E-8CAC-4236-9947-C2DCBBD3F0B7}">
      <dgm:prSet/>
      <dgm:spPr/>
      <dgm:t>
        <a:bodyPr/>
        <a:lstStyle/>
        <a:p>
          <a:endParaRPr lang="zh-CN" altLang="en-US" sz="1800">
            <a:latin typeface="ＭＳ Ｐゴシック" pitchFamily="50" charset="-128"/>
            <a:ea typeface="ＭＳ Ｐゴシック" pitchFamily="50" charset="-128"/>
          </a:endParaRPr>
        </a:p>
      </dgm:t>
    </dgm:pt>
    <dgm:pt modelId="{44C82EEF-1EC4-4085-9689-2571A8B2CFFB}" type="sibTrans" cxnId="{939EB63E-8CAC-4236-9947-C2DCBBD3F0B7}">
      <dgm:prSet custT="1"/>
      <dgm:spPr/>
      <dgm:t>
        <a:bodyPr/>
        <a:lstStyle/>
        <a:p>
          <a:endParaRPr lang="zh-CN" altLang="en-US" sz="1800">
            <a:latin typeface="ＭＳ Ｐゴシック" pitchFamily="50" charset="-128"/>
            <a:ea typeface="ＭＳ Ｐゴシック" pitchFamily="50" charset="-128"/>
          </a:endParaRPr>
        </a:p>
      </dgm:t>
    </dgm:pt>
    <dgm:pt modelId="{F2B29D48-9EB1-4A90-922D-71CC428CFE2C}">
      <dgm:prSet custT="1"/>
      <dgm:spPr/>
      <dgm:t>
        <a:bodyPr/>
        <a:lstStyle/>
        <a:p>
          <a:r>
            <a:rPr lang="en-US" altLang="ja-JP" sz="1800" dirty="0" smtClean="0">
              <a:latin typeface="ＭＳ Ｐゴシック" pitchFamily="50" charset="-128"/>
              <a:ea typeface="ＭＳ Ｐゴシック" pitchFamily="50" charset="-128"/>
            </a:rPr>
            <a:t>Platforms and applications</a:t>
          </a:r>
          <a:endParaRPr lang="zh-CN" sz="1800" dirty="0">
            <a:latin typeface="ＭＳ Ｐゴシック" pitchFamily="50" charset="-128"/>
            <a:ea typeface="ＭＳ Ｐゴシック" pitchFamily="50" charset="-128"/>
          </a:endParaRPr>
        </a:p>
      </dgm:t>
    </dgm:pt>
    <dgm:pt modelId="{E00D2938-27EC-4A59-9BB1-675114B07EC1}" type="parTrans" cxnId="{4111E087-0799-4C28-B982-C7E001147C2F}">
      <dgm:prSet/>
      <dgm:spPr/>
      <dgm:t>
        <a:bodyPr/>
        <a:lstStyle/>
        <a:p>
          <a:endParaRPr lang="zh-CN" altLang="en-US" sz="1800">
            <a:latin typeface="ＭＳ Ｐゴシック" pitchFamily="50" charset="-128"/>
            <a:ea typeface="ＭＳ Ｐゴシック" pitchFamily="50" charset="-128"/>
          </a:endParaRPr>
        </a:p>
      </dgm:t>
    </dgm:pt>
    <dgm:pt modelId="{8207FCD0-1FB4-4A4C-AA02-F4D746744D3D}" type="sibTrans" cxnId="{4111E087-0799-4C28-B982-C7E001147C2F}">
      <dgm:prSet custT="1"/>
      <dgm:spPr/>
      <dgm:t>
        <a:bodyPr/>
        <a:lstStyle/>
        <a:p>
          <a:endParaRPr lang="zh-CN" altLang="en-US" sz="1800">
            <a:latin typeface="ＭＳ Ｐゴシック" pitchFamily="50" charset="-128"/>
            <a:ea typeface="ＭＳ Ｐゴシック" pitchFamily="50" charset="-128"/>
          </a:endParaRPr>
        </a:p>
      </dgm:t>
    </dgm:pt>
    <dgm:pt modelId="{3F544CBB-8AFD-4010-9224-3D7F0CC3A638}">
      <dgm:prSet custT="1"/>
      <dgm:spPr/>
      <dgm:t>
        <a:bodyPr/>
        <a:lstStyle/>
        <a:p>
          <a:r>
            <a:rPr lang="en-US" altLang="ja-JP" sz="1800" dirty="0" smtClean="0">
              <a:latin typeface="ＭＳ Ｐゴシック" pitchFamily="50" charset="-128"/>
              <a:ea typeface="ＭＳ Ｐゴシック" pitchFamily="50" charset="-128"/>
            </a:rPr>
            <a:t>Select domains and web services and develop</a:t>
          </a:r>
          <a:endParaRPr lang="zh-CN" sz="1800" dirty="0">
            <a:latin typeface="ＭＳ Ｐゴシック" pitchFamily="50" charset="-128"/>
            <a:ea typeface="ＭＳ Ｐゴシック" pitchFamily="50" charset="-128"/>
          </a:endParaRPr>
        </a:p>
      </dgm:t>
    </dgm:pt>
    <dgm:pt modelId="{8996A173-838C-4110-A94B-73CABF3E8F84}" type="parTrans" cxnId="{325E1050-12FB-46C8-B26B-2ACF02D09668}">
      <dgm:prSet/>
      <dgm:spPr/>
      <dgm:t>
        <a:bodyPr/>
        <a:lstStyle/>
        <a:p>
          <a:endParaRPr kumimoji="1" lang="ja-JP" altLang="en-US"/>
        </a:p>
      </dgm:t>
    </dgm:pt>
    <dgm:pt modelId="{08EC04B1-5817-439B-97AE-41FCC3A0D9DF}" type="sibTrans" cxnId="{325E1050-12FB-46C8-B26B-2ACF02D09668}">
      <dgm:prSet/>
      <dgm:spPr/>
      <dgm:t>
        <a:bodyPr/>
        <a:lstStyle/>
        <a:p>
          <a:endParaRPr kumimoji="1" lang="ja-JP" altLang="en-US"/>
        </a:p>
      </dgm:t>
    </dgm:pt>
    <dgm:pt modelId="{98EEFC9E-9FD5-48EC-A9F4-0BCBC064B618}">
      <dgm:prSet custT="1"/>
      <dgm:spPr/>
      <dgm:t>
        <a:bodyPr/>
        <a:lstStyle/>
        <a:p>
          <a:r>
            <a:rPr lang="en-US" altLang="ja-JP" sz="1800" dirty="0" smtClean="0">
              <a:latin typeface="ＭＳ Ｐゴシック" pitchFamily="50" charset="-128"/>
              <a:ea typeface="ＭＳ Ｐゴシック" pitchFamily="50" charset="-128"/>
            </a:rPr>
            <a:t>Beta test with selected domains and web services</a:t>
          </a:r>
          <a:endParaRPr lang="zh-CN" sz="1800" dirty="0">
            <a:latin typeface="ＭＳ Ｐゴシック" pitchFamily="50" charset="-128"/>
            <a:ea typeface="ＭＳ Ｐゴシック" pitchFamily="50" charset="-128"/>
          </a:endParaRPr>
        </a:p>
      </dgm:t>
    </dgm:pt>
    <dgm:pt modelId="{BEB8671B-4286-45EE-BDE5-DB274B0F307E}" type="parTrans" cxnId="{0FB4A347-2EE8-4AE1-9CE7-1F94639965A5}">
      <dgm:prSet/>
      <dgm:spPr/>
      <dgm:t>
        <a:bodyPr/>
        <a:lstStyle/>
        <a:p>
          <a:endParaRPr kumimoji="1" lang="ja-JP" altLang="en-US"/>
        </a:p>
      </dgm:t>
    </dgm:pt>
    <dgm:pt modelId="{1E11CA1B-53D2-404B-99E5-FD80F090C3B2}" type="sibTrans" cxnId="{0FB4A347-2EE8-4AE1-9CE7-1F94639965A5}">
      <dgm:prSet/>
      <dgm:spPr/>
      <dgm:t>
        <a:bodyPr/>
        <a:lstStyle/>
        <a:p>
          <a:endParaRPr kumimoji="1" lang="ja-JP" altLang="en-US"/>
        </a:p>
      </dgm:t>
    </dgm:pt>
    <dgm:pt modelId="{BEAA49E7-70C1-474E-962B-3DCC387783D4}">
      <dgm:prSet custT="1"/>
      <dgm:spPr/>
      <dgm:t>
        <a:bodyPr/>
        <a:lstStyle/>
        <a:p>
          <a:r>
            <a:rPr lang="en-US" altLang="ja-JP" sz="1800" dirty="0" smtClean="0">
              <a:latin typeface="ＭＳ Ｐゴシック" pitchFamily="50" charset="-128"/>
              <a:ea typeface="ＭＳ Ｐゴシック" pitchFamily="50" charset="-128"/>
            </a:rPr>
            <a:t>Improve mash-up capability across domain </a:t>
          </a:r>
          <a:r>
            <a:rPr lang="en-US" altLang="ja-JP" sz="1800" dirty="0" err="1" smtClean="0">
              <a:latin typeface="ＭＳ Ｐゴシック" pitchFamily="50" charset="-128"/>
              <a:ea typeface="ＭＳ Ｐゴシック" pitchFamily="50" charset="-128"/>
            </a:rPr>
            <a:t>ontologies</a:t>
          </a:r>
          <a:endParaRPr lang="zh-CN" sz="1800" dirty="0">
            <a:latin typeface="ＭＳ Ｐゴシック" pitchFamily="50" charset="-128"/>
            <a:ea typeface="ＭＳ Ｐゴシック" pitchFamily="50" charset="-128"/>
          </a:endParaRPr>
        </a:p>
      </dgm:t>
    </dgm:pt>
    <dgm:pt modelId="{0919E2DF-DCFA-4509-A5F2-5986D868815E}" type="parTrans" cxnId="{050934B1-D07D-4B95-B7C9-E85EC51EBD37}">
      <dgm:prSet/>
      <dgm:spPr/>
      <dgm:t>
        <a:bodyPr/>
        <a:lstStyle/>
        <a:p>
          <a:endParaRPr kumimoji="1" lang="ja-JP" altLang="en-US"/>
        </a:p>
      </dgm:t>
    </dgm:pt>
    <dgm:pt modelId="{319540F3-730F-48F3-B371-24C0764CFD98}" type="sibTrans" cxnId="{050934B1-D07D-4B95-B7C9-E85EC51EBD37}">
      <dgm:prSet/>
      <dgm:spPr/>
      <dgm:t>
        <a:bodyPr/>
        <a:lstStyle/>
        <a:p>
          <a:endParaRPr kumimoji="1" lang="ja-JP" altLang="en-US"/>
        </a:p>
      </dgm:t>
    </dgm:pt>
    <dgm:pt modelId="{CDBB59C2-2AC0-4084-9498-B2F48F2B6802}">
      <dgm:prSet custT="1"/>
      <dgm:spPr/>
      <dgm:t>
        <a:bodyPr/>
        <a:lstStyle/>
        <a:p>
          <a:r>
            <a:rPr lang="en-US" altLang="zh-CN" sz="1800" dirty="0" smtClean="0">
              <a:latin typeface="ＭＳ Ｐゴシック" pitchFamily="50" charset="-128"/>
              <a:ea typeface="ＭＳ Ｐゴシック" pitchFamily="50" charset="-128"/>
            </a:rPr>
            <a:t>Develop engineering approach to cross lingual </a:t>
          </a:r>
          <a:r>
            <a:rPr lang="en-US" altLang="zh-CN" sz="1800" dirty="0" err="1" smtClean="0">
              <a:latin typeface="ＭＳ Ｐゴシック" pitchFamily="50" charset="-128"/>
              <a:ea typeface="ＭＳ Ｐゴシック" pitchFamily="50" charset="-128"/>
            </a:rPr>
            <a:t>ontologies</a:t>
          </a:r>
          <a:r>
            <a:rPr lang="en-US" altLang="zh-CN" sz="1800" dirty="0" smtClean="0">
              <a:latin typeface="ＭＳ Ｐゴシック" pitchFamily="50" charset="-128"/>
              <a:ea typeface="ＭＳ Ｐゴシック" pitchFamily="50" charset="-128"/>
            </a:rPr>
            <a:t> for adding languages</a:t>
          </a:r>
          <a:endParaRPr lang="zh-CN" sz="1800" dirty="0">
            <a:latin typeface="ＭＳ Ｐゴシック" pitchFamily="50" charset="-128"/>
            <a:ea typeface="ＭＳ Ｐゴシック" pitchFamily="50" charset="-128"/>
          </a:endParaRPr>
        </a:p>
      </dgm:t>
    </dgm:pt>
    <dgm:pt modelId="{B048DDDC-4DA5-49D9-BE45-CEB07608D888}" type="parTrans" cxnId="{6337B0AA-BC29-497B-B8C8-1BE402B93EA2}">
      <dgm:prSet/>
      <dgm:spPr/>
      <dgm:t>
        <a:bodyPr/>
        <a:lstStyle/>
        <a:p>
          <a:endParaRPr kumimoji="1" lang="ja-JP" altLang="en-US"/>
        </a:p>
      </dgm:t>
    </dgm:pt>
    <dgm:pt modelId="{3E4D6A66-26C9-4E49-8989-9ED0347AABE0}" type="sibTrans" cxnId="{6337B0AA-BC29-497B-B8C8-1BE402B93EA2}">
      <dgm:prSet/>
      <dgm:spPr/>
      <dgm:t>
        <a:bodyPr/>
        <a:lstStyle/>
        <a:p>
          <a:endParaRPr kumimoji="1" lang="ja-JP" altLang="en-US"/>
        </a:p>
      </dgm:t>
    </dgm:pt>
    <dgm:pt modelId="{DBAF5680-1057-40CB-BB1F-6745F1C146FB}">
      <dgm:prSet custT="1"/>
      <dgm:spPr/>
      <dgm:t>
        <a:bodyPr/>
        <a:lstStyle/>
        <a:p>
          <a:r>
            <a:rPr lang="en-US" altLang="ja-JP" sz="1800" dirty="0" smtClean="0">
              <a:latin typeface="ＭＳ Ｐゴシック" pitchFamily="50" charset="-128"/>
              <a:ea typeface="ＭＳ Ｐゴシック" pitchFamily="50" charset="-128"/>
            </a:rPr>
            <a:t>Build platform on existing code base (rewriting?)</a:t>
          </a:r>
          <a:endParaRPr lang="zh-CN" sz="1800" dirty="0">
            <a:latin typeface="ＭＳ Ｐゴシック" pitchFamily="50" charset="-128"/>
            <a:ea typeface="ＭＳ Ｐゴシック" pitchFamily="50" charset="-128"/>
          </a:endParaRPr>
        </a:p>
      </dgm:t>
    </dgm:pt>
    <dgm:pt modelId="{1F44ACD2-0D83-4CF5-B112-3D9D6E11520B}" type="parTrans" cxnId="{AAB23392-B532-4142-B197-6C40C6EC6803}">
      <dgm:prSet/>
      <dgm:spPr/>
      <dgm:t>
        <a:bodyPr/>
        <a:lstStyle/>
        <a:p>
          <a:endParaRPr kumimoji="1" lang="ja-JP" altLang="en-US"/>
        </a:p>
      </dgm:t>
    </dgm:pt>
    <dgm:pt modelId="{B3CF9D0D-3F50-4027-9817-8E239BA79B22}" type="sibTrans" cxnId="{AAB23392-B532-4142-B197-6C40C6EC6803}">
      <dgm:prSet/>
      <dgm:spPr/>
      <dgm:t>
        <a:bodyPr/>
        <a:lstStyle/>
        <a:p>
          <a:endParaRPr kumimoji="1" lang="ja-JP" altLang="en-US"/>
        </a:p>
      </dgm:t>
    </dgm:pt>
    <dgm:pt modelId="{22F138C6-B3FB-0740-8310-5708C24201DC}">
      <dgm:prSet custT="1"/>
      <dgm:spPr/>
      <dgm:t>
        <a:bodyPr/>
        <a:lstStyle/>
        <a:p>
          <a:r>
            <a:rPr lang="en-US" altLang="zh-CN" sz="1800" dirty="0" smtClean="0">
              <a:latin typeface="ＭＳ Ｐゴシック" pitchFamily="50" charset="-128"/>
              <a:ea typeface="ＭＳ Ｐゴシック" pitchFamily="50" charset="-128"/>
            </a:rPr>
            <a:t>Address i18 &amp; L10n issues across languages</a:t>
          </a:r>
          <a:endParaRPr lang="zh-CN" sz="1800" dirty="0">
            <a:latin typeface="ＭＳ Ｐゴシック" pitchFamily="50" charset="-128"/>
            <a:ea typeface="ＭＳ Ｐゴシック" pitchFamily="50" charset="-128"/>
          </a:endParaRPr>
        </a:p>
      </dgm:t>
    </dgm:pt>
    <dgm:pt modelId="{5AC7A5D9-BC32-F74A-825E-17E10809FB07}" type="parTrans" cxnId="{AF83812C-F886-9B47-97A0-63189D974CF0}">
      <dgm:prSet/>
      <dgm:spPr/>
    </dgm:pt>
    <dgm:pt modelId="{E7495564-FEAD-7D4D-91D2-BFF6B9B8E24F}" type="sibTrans" cxnId="{AF83812C-F886-9B47-97A0-63189D974CF0}">
      <dgm:prSet/>
      <dgm:spPr/>
    </dgm:pt>
    <dgm:pt modelId="{87C2DBB6-3B7F-294E-A10E-692C6E54D547}">
      <dgm:prSet custT="1"/>
      <dgm:spPr/>
      <dgm:t>
        <a:bodyPr/>
        <a:lstStyle/>
        <a:p>
          <a:r>
            <a:rPr lang="en-US" altLang="zh-CN" sz="1800" dirty="0" smtClean="0">
              <a:latin typeface="ＭＳ Ｐゴシック" pitchFamily="50" charset="-128"/>
              <a:ea typeface="ＭＳ Ｐゴシック" pitchFamily="50" charset="-128"/>
            </a:rPr>
            <a:t>What smart-phones, </a:t>
          </a:r>
          <a:r>
            <a:rPr lang="en-US" altLang="zh-CN" sz="1800" dirty="0" err="1" smtClean="0">
              <a:latin typeface="ＭＳ Ｐゴシック" pitchFamily="50" charset="-128"/>
              <a:ea typeface="ＭＳ Ｐゴシック" pitchFamily="50" charset="-128"/>
            </a:rPr>
            <a:t>iPads</a:t>
          </a:r>
          <a:r>
            <a:rPr lang="en-US" altLang="zh-CN" sz="1800" dirty="0" smtClean="0">
              <a:latin typeface="ＭＳ Ｐゴシック" pitchFamily="50" charset="-128"/>
              <a:ea typeface="ＭＳ Ｐゴシック" pitchFamily="50" charset="-128"/>
            </a:rPr>
            <a:t>?, browsers?</a:t>
          </a:r>
          <a:endParaRPr lang="zh-CN" sz="1800" dirty="0">
            <a:latin typeface="ＭＳ Ｐゴシック" pitchFamily="50" charset="-128"/>
            <a:ea typeface="ＭＳ Ｐゴシック" pitchFamily="50" charset="-128"/>
          </a:endParaRPr>
        </a:p>
      </dgm:t>
    </dgm:pt>
    <dgm:pt modelId="{D8B572B6-5079-A248-A6B7-E5101A444DF7}" type="parTrans" cxnId="{0E483B85-D99C-5A49-9C7A-6C8F31C31CA7}">
      <dgm:prSet/>
      <dgm:spPr/>
    </dgm:pt>
    <dgm:pt modelId="{295088F0-2AC1-EB4F-BB76-5AA6452D5DCE}" type="sibTrans" cxnId="{0E483B85-D99C-5A49-9C7A-6C8F31C31CA7}">
      <dgm:prSet/>
      <dgm:spPr/>
    </dgm:pt>
    <dgm:pt modelId="{77C58E8B-A8F4-3D4B-8E53-8BC285548588}">
      <dgm:prSet custT="1"/>
      <dgm:spPr/>
      <dgm:t>
        <a:bodyPr/>
        <a:lstStyle/>
        <a:p>
          <a:r>
            <a:rPr lang="en-US" altLang="zh-CN" sz="1800" dirty="0" smtClean="0">
              <a:latin typeface="ＭＳ Ｐゴシック" pitchFamily="50" charset="-128"/>
              <a:ea typeface="ＭＳ Ｐゴシック" pitchFamily="50" charset="-128"/>
            </a:rPr>
            <a:t>What is automated and what is manual?</a:t>
          </a:r>
          <a:endParaRPr lang="zh-CN" sz="1800" dirty="0">
            <a:latin typeface="ＭＳ Ｐゴシック" pitchFamily="50" charset="-128"/>
            <a:ea typeface="ＭＳ Ｐゴシック" pitchFamily="50" charset="-128"/>
          </a:endParaRPr>
        </a:p>
      </dgm:t>
    </dgm:pt>
    <dgm:pt modelId="{8AA18B57-A320-F14B-939C-CF467AF43192}" type="parTrans" cxnId="{7390BCCF-D08E-9D48-B210-A0A960819F90}">
      <dgm:prSet/>
      <dgm:spPr/>
    </dgm:pt>
    <dgm:pt modelId="{5046241D-25BA-7A4B-9D7F-D7E8050DB717}" type="sibTrans" cxnId="{7390BCCF-D08E-9D48-B210-A0A960819F90}">
      <dgm:prSet/>
      <dgm:spPr/>
    </dgm:pt>
    <dgm:pt modelId="{DC6B5644-9F21-4F79-A130-6F3B794C1794}" type="pres">
      <dgm:prSet presAssocID="{B0F5465B-3BF8-488F-9AC8-F4D20F40C4B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FD10199-6289-45F2-AACA-879A1592CDF5}" type="pres">
      <dgm:prSet presAssocID="{B0F5465B-3BF8-488F-9AC8-F4D20F40C4BE}" presName="dummyMaxCanvas" presStyleCnt="0">
        <dgm:presLayoutVars/>
      </dgm:prSet>
      <dgm:spPr/>
    </dgm:pt>
    <dgm:pt modelId="{0ED6DCFC-1556-AB46-AF86-90F01C79DF8D}" type="pres">
      <dgm:prSet presAssocID="{B0F5465B-3BF8-488F-9AC8-F4D20F40C4B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75227-4E56-F74F-A65F-22D39400E99E}" type="pres">
      <dgm:prSet presAssocID="{B0F5465B-3BF8-488F-9AC8-F4D20F40C4B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D81F7-3A2D-5E45-91EF-81B208257F23}" type="pres">
      <dgm:prSet presAssocID="{B0F5465B-3BF8-488F-9AC8-F4D20F40C4B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960ED2-3003-064A-9032-CC34D6765823}" type="pres">
      <dgm:prSet presAssocID="{B0F5465B-3BF8-488F-9AC8-F4D20F40C4B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3A9CA-E3F0-6847-BA1D-C5490F6C706C}" type="pres">
      <dgm:prSet presAssocID="{B0F5465B-3BF8-488F-9AC8-F4D20F40C4B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797302-05C7-6744-9639-4FF739EDED1D}" type="pres">
      <dgm:prSet presAssocID="{B0F5465B-3BF8-488F-9AC8-F4D20F40C4B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CD20D4-5042-AB47-895B-6799A0FDAA88}" type="pres">
      <dgm:prSet presAssocID="{B0F5465B-3BF8-488F-9AC8-F4D20F40C4B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4DF73-683D-B747-80C5-36F0FE849E9F}" type="pres">
      <dgm:prSet presAssocID="{B0F5465B-3BF8-488F-9AC8-F4D20F40C4B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DF3E83-286B-8041-8E8E-DF0EB4693A0B}" type="presOf" srcId="{98F247B6-437C-467C-947B-A1A2AC988644}" destId="{EB797302-05C7-6744-9639-4FF739EDED1D}" srcOrd="1" destOrd="0" presId="urn:microsoft.com/office/officeart/2005/8/layout/vProcess5"/>
    <dgm:cxn modelId="{3A549091-024F-ED48-B570-1FFF7E652865}" type="presOf" srcId="{14FE2C62-8707-444E-9001-A0547AB4F432}" destId="{E5CD20D4-5042-AB47-895B-6799A0FDAA88}" srcOrd="1" destOrd="0" presId="urn:microsoft.com/office/officeart/2005/8/layout/vProcess5"/>
    <dgm:cxn modelId="{24912315-6181-CD43-9DFB-E991AA8E3562}" type="presOf" srcId="{87C2DBB6-3B7F-294E-A10E-692C6E54D547}" destId="{BE44DF73-683D-B747-80C5-36F0FE849E9F}" srcOrd="1" destOrd="2" presId="urn:microsoft.com/office/officeart/2005/8/layout/vProcess5"/>
    <dgm:cxn modelId="{62BA9F51-5C9D-414A-A79E-108899EC41D9}" type="presOf" srcId="{77C58E8B-A8F4-3D4B-8E53-8BC285548588}" destId="{969D81F7-3A2D-5E45-91EF-81B208257F23}" srcOrd="0" destOrd="3" presId="urn:microsoft.com/office/officeart/2005/8/layout/vProcess5"/>
    <dgm:cxn modelId="{AF83812C-F886-9B47-97A0-63189D974CF0}" srcId="{14FE2C62-8707-444E-9001-A0547AB4F432}" destId="{22F138C6-B3FB-0740-8310-5708C24201DC}" srcOrd="0" destOrd="0" parTransId="{5AC7A5D9-BC32-F74A-825E-17E10809FB07}" sibTransId="{E7495564-FEAD-7D4D-91D2-BFF6B9B8E24F}"/>
    <dgm:cxn modelId="{240B8AE2-3322-A845-896B-9391E62DD561}" type="presOf" srcId="{98EEFC9E-9FD5-48EC-A9F4-0BCBC064B618}" destId="{EB375227-4E56-F74F-A65F-22D39400E99E}" srcOrd="0" destOrd="2" presId="urn:microsoft.com/office/officeart/2005/8/layout/vProcess5"/>
    <dgm:cxn modelId="{E620A574-DF39-E74F-A39A-E2D4F604AF65}" type="presOf" srcId="{98EEFC9E-9FD5-48EC-A9F4-0BCBC064B618}" destId="{E5CD20D4-5042-AB47-895B-6799A0FDAA88}" srcOrd="1" destOrd="2" presId="urn:microsoft.com/office/officeart/2005/8/layout/vProcess5"/>
    <dgm:cxn modelId="{4111E087-0799-4C28-B982-C7E001147C2F}" srcId="{B0F5465B-3BF8-488F-9AC8-F4D20F40C4BE}" destId="{F2B29D48-9EB1-4A90-922D-71CC428CFE2C}" srcOrd="2" destOrd="0" parTransId="{E00D2938-27EC-4A59-9BB1-675114B07EC1}" sibTransId="{8207FCD0-1FB4-4A4C-AA02-F4D746744D3D}"/>
    <dgm:cxn modelId="{8E358A9A-160E-F14D-890E-C79AC4A6709F}" type="presOf" srcId="{DBAF5680-1057-40CB-BB1F-6745F1C146FB}" destId="{EB797302-05C7-6744-9639-4FF739EDED1D}" srcOrd="1" destOrd="1" presId="urn:microsoft.com/office/officeart/2005/8/layout/vProcess5"/>
    <dgm:cxn modelId="{AAB23392-B532-4142-B197-6C40C6EC6803}" srcId="{98F247B6-437C-467C-947B-A1A2AC988644}" destId="{DBAF5680-1057-40CB-BB1F-6745F1C146FB}" srcOrd="0" destOrd="0" parTransId="{1F44ACD2-0D83-4CF5-B112-3D9D6E11520B}" sibTransId="{B3CF9D0D-3F50-4027-9817-8E239BA79B22}"/>
    <dgm:cxn modelId="{9132350F-69C5-0640-AF7D-D08E49B78ED4}" type="presOf" srcId="{F2B29D48-9EB1-4A90-922D-71CC428CFE2C}" destId="{969D81F7-3A2D-5E45-91EF-81B208257F23}" srcOrd="0" destOrd="0" presId="urn:microsoft.com/office/officeart/2005/8/layout/vProcess5"/>
    <dgm:cxn modelId="{0E483B85-D99C-5A49-9C7A-6C8F31C31CA7}" srcId="{F2B29D48-9EB1-4A90-922D-71CC428CFE2C}" destId="{87C2DBB6-3B7F-294E-A10E-692C6E54D547}" srcOrd="1" destOrd="0" parTransId="{D8B572B6-5079-A248-A6B7-E5101A444DF7}" sibTransId="{295088F0-2AC1-EB4F-BB76-5AA6452D5DCE}"/>
    <dgm:cxn modelId="{939EB63E-8CAC-4236-9947-C2DCBBD3F0B7}" srcId="{B0F5465B-3BF8-488F-9AC8-F4D20F40C4BE}" destId="{14FE2C62-8707-444E-9001-A0547AB4F432}" srcOrd="1" destOrd="0" parTransId="{3601750E-6FED-43CD-8621-39ADA429F648}" sibTransId="{44C82EEF-1EC4-4085-9689-2571A8B2CFFB}"/>
    <dgm:cxn modelId="{E2B6831B-F46E-A647-802F-7F7474349484}" type="presOf" srcId="{14FE2C62-8707-444E-9001-A0547AB4F432}" destId="{EB375227-4E56-F74F-A65F-22D39400E99E}" srcOrd="0" destOrd="0" presId="urn:microsoft.com/office/officeart/2005/8/layout/vProcess5"/>
    <dgm:cxn modelId="{7390BCCF-D08E-9D48-B210-A0A960819F90}" srcId="{F2B29D48-9EB1-4A90-922D-71CC428CFE2C}" destId="{77C58E8B-A8F4-3D4B-8E53-8BC285548588}" srcOrd="2" destOrd="0" parTransId="{8AA18B57-A320-F14B-939C-CF467AF43192}" sibTransId="{5046241D-25BA-7A4B-9D7F-D7E8050DB717}"/>
    <dgm:cxn modelId="{4B4B0BAA-C5D4-0E4F-BF43-D97B414F4DBD}" type="presOf" srcId="{98F247B6-437C-467C-947B-A1A2AC988644}" destId="{0ED6DCFC-1556-AB46-AF86-90F01C79DF8D}" srcOrd="0" destOrd="0" presId="urn:microsoft.com/office/officeart/2005/8/layout/vProcess5"/>
    <dgm:cxn modelId="{43B6BCE7-5F9A-FF40-991A-8E736FBF01C1}" type="presOf" srcId="{DBAF5680-1057-40CB-BB1F-6745F1C146FB}" destId="{0ED6DCFC-1556-AB46-AF86-90F01C79DF8D}" srcOrd="0" destOrd="1" presId="urn:microsoft.com/office/officeart/2005/8/layout/vProcess5"/>
    <dgm:cxn modelId="{9F9286B9-D8F1-4F62-8E60-11FF36740152}" type="presOf" srcId="{B0F5465B-3BF8-488F-9AC8-F4D20F40C4BE}" destId="{DC6B5644-9F21-4F79-A130-6F3B794C1794}" srcOrd="0" destOrd="0" presId="urn:microsoft.com/office/officeart/2005/8/layout/vProcess5"/>
    <dgm:cxn modelId="{D1E801CB-8EB6-D242-B74B-293FEAF1B137}" type="presOf" srcId="{BEAA49E7-70C1-474E-962B-3DCC387783D4}" destId="{E5CD20D4-5042-AB47-895B-6799A0FDAA88}" srcOrd="1" destOrd="3" presId="urn:microsoft.com/office/officeart/2005/8/layout/vProcess5"/>
    <dgm:cxn modelId="{E06B8983-3501-E74C-BE8F-89DFA2AD4AE5}" type="presOf" srcId="{87C2DBB6-3B7F-294E-A10E-692C6E54D547}" destId="{969D81F7-3A2D-5E45-91EF-81B208257F23}" srcOrd="0" destOrd="2" presId="urn:microsoft.com/office/officeart/2005/8/layout/vProcess5"/>
    <dgm:cxn modelId="{A41E8028-4A65-9349-A14B-89B113732D83}" type="presOf" srcId="{22F138C6-B3FB-0740-8310-5708C24201DC}" destId="{E5CD20D4-5042-AB47-895B-6799A0FDAA88}" srcOrd="1" destOrd="1" presId="urn:microsoft.com/office/officeart/2005/8/layout/vProcess5"/>
    <dgm:cxn modelId="{6337B0AA-BC29-497B-B8C8-1BE402B93EA2}" srcId="{F2B29D48-9EB1-4A90-922D-71CC428CFE2C}" destId="{CDBB59C2-2AC0-4084-9498-B2F48F2B6802}" srcOrd="0" destOrd="0" parTransId="{B048DDDC-4DA5-49D9-BE45-CEB07608D888}" sibTransId="{3E4D6A66-26C9-4E49-8989-9ED0347AABE0}"/>
    <dgm:cxn modelId="{A825C0D3-2F0C-CD45-A793-4562B3998F66}" type="presOf" srcId="{8F19F694-B300-48E5-8430-B44F58D20EB4}" destId="{5F960ED2-3003-064A-9032-CC34D6765823}" srcOrd="0" destOrd="0" presId="urn:microsoft.com/office/officeart/2005/8/layout/vProcess5"/>
    <dgm:cxn modelId="{2426FB11-80AD-AC4A-BF91-B1DFCE023DF4}" type="presOf" srcId="{BEAA49E7-70C1-474E-962B-3DCC387783D4}" destId="{EB375227-4E56-F74F-A65F-22D39400E99E}" srcOrd="0" destOrd="3" presId="urn:microsoft.com/office/officeart/2005/8/layout/vProcess5"/>
    <dgm:cxn modelId="{10144AC6-7B39-3D48-84F2-63CBAC5456BD}" type="presOf" srcId="{2D70DE8B-BD9F-46B4-9509-6074CC240092}" destId="{EB797302-05C7-6744-9639-4FF739EDED1D}" srcOrd="1" destOrd="2" presId="urn:microsoft.com/office/officeart/2005/8/layout/vProcess5"/>
    <dgm:cxn modelId="{63E733F4-1601-40B4-8FF4-6DF5E0C82FE9}" srcId="{B0F5465B-3BF8-488F-9AC8-F4D20F40C4BE}" destId="{98F247B6-437C-467C-947B-A1A2AC988644}" srcOrd="0" destOrd="0" parTransId="{0343DBAF-7022-4BB9-95CB-8D07FF2936D2}" sibTransId="{8F19F694-B300-48E5-8430-B44F58D20EB4}"/>
    <dgm:cxn modelId="{050934B1-D07D-4B95-B7C9-E85EC51EBD37}" srcId="{14FE2C62-8707-444E-9001-A0547AB4F432}" destId="{BEAA49E7-70C1-474E-962B-3DCC387783D4}" srcOrd="2" destOrd="0" parTransId="{0919E2DF-DCFA-4509-A5F2-5986D868815E}" sibTransId="{319540F3-730F-48F3-B371-24C0764CFD98}"/>
    <dgm:cxn modelId="{DF76B7F8-3BFD-40E9-A391-CCB5227D1FE3}" srcId="{98F247B6-437C-467C-947B-A1A2AC988644}" destId="{2D70DE8B-BD9F-46B4-9509-6074CC240092}" srcOrd="1" destOrd="0" parTransId="{20742609-1F1A-48E7-ADC6-C21B6B4A4CCC}" sibTransId="{D32812C3-B364-45CE-A06E-2944532B9361}"/>
    <dgm:cxn modelId="{F959C61C-0E83-7F43-8798-776F45968B94}" type="presOf" srcId="{CDBB59C2-2AC0-4084-9498-B2F48F2B6802}" destId="{BE44DF73-683D-B747-80C5-36F0FE849E9F}" srcOrd="1" destOrd="1" presId="urn:microsoft.com/office/officeart/2005/8/layout/vProcess5"/>
    <dgm:cxn modelId="{4C03AA13-E3D2-AA4B-92C9-0E8CE05E2AC1}" type="presOf" srcId="{77C58E8B-A8F4-3D4B-8E53-8BC285548588}" destId="{BE44DF73-683D-B747-80C5-36F0FE849E9F}" srcOrd="1" destOrd="3" presId="urn:microsoft.com/office/officeart/2005/8/layout/vProcess5"/>
    <dgm:cxn modelId="{C1BEC583-D9C3-D245-89D9-70DB7C43923D}" type="presOf" srcId="{3F544CBB-8AFD-4010-9224-3D7F0CC3A638}" destId="{0ED6DCFC-1556-AB46-AF86-90F01C79DF8D}" srcOrd="0" destOrd="3" presId="urn:microsoft.com/office/officeart/2005/8/layout/vProcess5"/>
    <dgm:cxn modelId="{970F49BC-766F-DC45-92D1-E44A80E74552}" type="presOf" srcId="{CDBB59C2-2AC0-4084-9498-B2F48F2B6802}" destId="{969D81F7-3A2D-5E45-91EF-81B208257F23}" srcOrd="0" destOrd="1" presId="urn:microsoft.com/office/officeart/2005/8/layout/vProcess5"/>
    <dgm:cxn modelId="{73AE556C-1A55-174C-A90A-DF3F064F868E}" type="presOf" srcId="{F2B29D48-9EB1-4A90-922D-71CC428CFE2C}" destId="{BE44DF73-683D-B747-80C5-36F0FE849E9F}" srcOrd="1" destOrd="0" presId="urn:microsoft.com/office/officeart/2005/8/layout/vProcess5"/>
    <dgm:cxn modelId="{9745E115-C062-DA40-9E4E-5F22B524CEB0}" type="presOf" srcId="{3F544CBB-8AFD-4010-9224-3D7F0CC3A638}" destId="{EB797302-05C7-6744-9639-4FF739EDED1D}" srcOrd="1" destOrd="3" presId="urn:microsoft.com/office/officeart/2005/8/layout/vProcess5"/>
    <dgm:cxn modelId="{A49998A0-4D98-D540-A560-773C16565847}" type="presOf" srcId="{22F138C6-B3FB-0740-8310-5708C24201DC}" destId="{EB375227-4E56-F74F-A65F-22D39400E99E}" srcOrd="0" destOrd="1" presId="urn:microsoft.com/office/officeart/2005/8/layout/vProcess5"/>
    <dgm:cxn modelId="{AE882A1F-1FFC-364E-864B-1870988419C1}" type="presOf" srcId="{2D70DE8B-BD9F-46B4-9509-6074CC240092}" destId="{0ED6DCFC-1556-AB46-AF86-90F01C79DF8D}" srcOrd="0" destOrd="2" presId="urn:microsoft.com/office/officeart/2005/8/layout/vProcess5"/>
    <dgm:cxn modelId="{0FB4A347-2EE8-4AE1-9CE7-1F94639965A5}" srcId="{14FE2C62-8707-444E-9001-A0547AB4F432}" destId="{98EEFC9E-9FD5-48EC-A9F4-0BCBC064B618}" srcOrd="1" destOrd="0" parTransId="{BEB8671B-4286-45EE-BDE5-DB274B0F307E}" sibTransId="{1E11CA1B-53D2-404B-99E5-FD80F090C3B2}"/>
    <dgm:cxn modelId="{97FF35F4-C38E-AD4D-A750-4C7796599443}" type="presOf" srcId="{44C82EEF-1EC4-4085-9689-2571A8B2CFFB}" destId="{1A73A9CA-E3F0-6847-BA1D-C5490F6C706C}" srcOrd="0" destOrd="0" presId="urn:microsoft.com/office/officeart/2005/8/layout/vProcess5"/>
    <dgm:cxn modelId="{325E1050-12FB-46C8-B26B-2ACF02D09668}" srcId="{98F247B6-437C-467C-947B-A1A2AC988644}" destId="{3F544CBB-8AFD-4010-9224-3D7F0CC3A638}" srcOrd="2" destOrd="0" parTransId="{8996A173-838C-4110-A94B-73CABF3E8F84}" sibTransId="{08EC04B1-5817-439B-97AE-41FCC3A0D9DF}"/>
    <dgm:cxn modelId="{6083EF7A-E58C-46DD-8541-E3B0042C3671}" type="presParOf" srcId="{DC6B5644-9F21-4F79-A130-6F3B794C1794}" destId="{EFD10199-6289-45F2-AACA-879A1592CDF5}" srcOrd="0" destOrd="0" presId="urn:microsoft.com/office/officeart/2005/8/layout/vProcess5"/>
    <dgm:cxn modelId="{1C56298D-9AC5-BE4A-AF01-5277D60CADD5}" type="presParOf" srcId="{DC6B5644-9F21-4F79-A130-6F3B794C1794}" destId="{0ED6DCFC-1556-AB46-AF86-90F01C79DF8D}" srcOrd="1" destOrd="0" presId="urn:microsoft.com/office/officeart/2005/8/layout/vProcess5"/>
    <dgm:cxn modelId="{CA04EEB9-94FD-F240-819D-E74104F2D901}" type="presParOf" srcId="{DC6B5644-9F21-4F79-A130-6F3B794C1794}" destId="{EB375227-4E56-F74F-A65F-22D39400E99E}" srcOrd="2" destOrd="0" presId="urn:microsoft.com/office/officeart/2005/8/layout/vProcess5"/>
    <dgm:cxn modelId="{EB3B719E-6C03-6E4A-9BD8-0044AA1D99C1}" type="presParOf" srcId="{DC6B5644-9F21-4F79-A130-6F3B794C1794}" destId="{969D81F7-3A2D-5E45-91EF-81B208257F23}" srcOrd="3" destOrd="0" presId="urn:microsoft.com/office/officeart/2005/8/layout/vProcess5"/>
    <dgm:cxn modelId="{177D56D6-4461-DF43-A1EE-7152536A4170}" type="presParOf" srcId="{DC6B5644-9F21-4F79-A130-6F3B794C1794}" destId="{5F960ED2-3003-064A-9032-CC34D6765823}" srcOrd="4" destOrd="0" presId="urn:microsoft.com/office/officeart/2005/8/layout/vProcess5"/>
    <dgm:cxn modelId="{8A8CFF80-676C-3947-81B7-A2EBFDE84614}" type="presParOf" srcId="{DC6B5644-9F21-4F79-A130-6F3B794C1794}" destId="{1A73A9CA-E3F0-6847-BA1D-C5490F6C706C}" srcOrd="5" destOrd="0" presId="urn:microsoft.com/office/officeart/2005/8/layout/vProcess5"/>
    <dgm:cxn modelId="{26DB1F94-7250-5442-A130-B64959EA6B3C}" type="presParOf" srcId="{DC6B5644-9F21-4F79-A130-6F3B794C1794}" destId="{EB797302-05C7-6744-9639-4FF739EDED1D}" srcOrd="6" destOrd="0" presId="urn:microsoft.com/office/officeart/2005/8/layout/vProcess5"/>
    <dgm:cxn modelId="{225E6BED-2FD8-1F47-BEB7-5A8F1AB5970A}" type="presParOf" srcId="{DC6B5644-9F21-4F79-A130-6F3B794C1794}" destId="{E5CD20D4-5042-AB47-895B-6799A0FDAA88}" srcOrd="7" destOrd="0" presId="urn:microsoft.com/office/officeart/2005/8/layout/vProcess5"/>
    <dgm:cxn modelId="{D08C656C-ACE9-9D4F-AF11-CACE28EB6B55}" type="presParOf" srcId="{DC6B5644-9F21-4F79-A130-6F3B794C1794}" destId="{BE44DF73-683D-B747-80C5-36F0FE849E9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D67FCF-1051-411F-981D-D94D84F3B99D}">
      <dsp:nvSpPr>
        <dsp:cNvPr id="0" name=""/>
        <dsp:cNvSpPr/>
      </dsp:nvSpPr>
      <dsp:spPr>
        <a:xfrm>
          <a:off x="0" y="351873"/>
          <a:ext cx="4929222" cy="109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62" tIns="249936" rIns="38256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ja-JP" sz="1200" kern="1200" dirty="0" smtClean="0"/>
            <a:t>To popular tourist spots</a:t>
          </a:r>
          <a:endParaRPr lang="en-US" altLang="ja-JP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ja-JP" sz="1200" kern="1200" dirty="0" smtClean="0"/>
            <a:t>To restaurants</a:t>
          </a:r>
          <a:endParaRPr lang="en-US" altLang="ja-JP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ja-JP" sz="1200" kern="1200" dirty="0" smtClean="0"/>
            <a:t>To recommended shops</a:t>
          </a:r>
          <a:endParaRPr lang="en-US" altLang="ja-JP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ja-JP" sz="1200" kern="1200" dirty="0" smtClean="0"/>
            <a:t>Back to hotel</a:t>
          </a:r>
          <a:endParaRPr lang="en-US" altLang="ja-JP" sz="1200" kern="1200" dirty="0" smtClean="0"/>
        </a:p>
      </dsp:txBody>
      <dsp:txXfrm>
        <a:off x="0" y="351873"/>
        <a:ext cx="4929222" cy="1096200"/>
      </dsp:txXfrm>
    </dsp:sp>
    <dsp:sp modelId="{4C8ADBC6-1D76-43C9-A2C9-B2F6BE2EA714}">
      <dsp:nvSpPr>
        <dsp:cNvPr id="0" name=""/>
        <dsp:cNvSpPr/>
      </dsp:nvSpPr>
      <dsp:spPr>
        <a:xfrm>
          <a:off x="246461" y="174753"/>
          <a:ext cx="3450455" cy="354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419" tIns="0" rIns="13041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200" kern="1200" dirty="0" smtClean="0"/>
            <a:t>Route </a:t>
          </a:r>
          <a:r>
            <a:rPr lang="en-US" altLang="ja-JP" sz="1200" kern="1200" dirty="0" err="1" smtClean="0"/>
            <a:t>mashups</a:t>
          </a:r>
          <a:endParaRPr lang="zh-CN" altLang="en-US" sz="1200" kern="1200" dirty="0"/>
        </a:p>
      </dsp:txBody>
      <dsp:txXfrm>
        <a:off x="246461" y="174753"/>
        <a:ext cx="3450455" cy="354240"/>
      </dsp:txXfrm>
    </dsp:sp>
    <dsp:sp modelId="{1446A438-77BC-4F8D-96D8-85FF2BB0C08F}">
      <dsp:nvSpPr>
        <dsp:cNvPr id="0" name=""/>
        <dsp:cNvSpPr/>
      </dsp:nvSpPr>
      <dsp:spPr>
        <a:xfrm>
          <a:off x="0" y="1689993"/>
          <a:ext cx="4929222" cy="1096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618941"/>
              <a:satOff val="-18803"/>
              <a:lumOff val="62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62" tIns="249936" rIns="38256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ja-JP" sz="1200" kern="1200" dirty="0" smtClean="0"/>
            <a:t>History of landmarks and spots</a:t>
          </a:r>
          <a:endParaRPr lang="en-US" altLang="ja-JP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ja-JP" sz="1200" kern="1200" dirty="0" smtClean="0"/>
            <a:t>Local products</a:t>
          </a:r>
          <a:endParaRPr lang="en-US" altLang="ja-JP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ja-JP" sz="1200" kern="1200" dirty="0" smtClean="0"/>
            <a:t>Shopping ads, coupons, specials</a:t>
          </a:r>
          <a:endParaRPr lang="en-US" altLang="ja-JP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ja-JP" sz="1200" kern="1200" dirty="0" smtClean="0"/>
            <a:t>Price histories</a:t>
          </a:r>
          <a:endParaRPr lang="en-US" altLang="ja-JP" sz="1200" kern="1200" dirty="0" smtClean="0"/>
        </a:p>
      </dsp:txBody>
      <dsp:txXfrm>
        <a:off x="0" y="1689993"/>
        <a:ext cx="4929222" cy="1096200"/>
      </dsp:txXfrm>
    </dsp:sp>
    <dsp:sp modelId="{C94B40FC-20B2-4EE3-81A5-ECE6F2F7D07B}">
      <dsp:nvSpPr>
        <dsp:cNvPr id="0" name=""/>
        <dsp:cNvSpPr/>
      </dsp:nvSpPr>
      <dsp:spPr>
        <a:xfrm>
          <a:off x="246461" y="1512873"/>
          <a:ext cx="3450455" cy="354240"/>
        </a:xfrm>
        <a:prstGeom prst="roundRect">
          <a:avLst/>
        </a:prstGeom>
        <a:solidFill>
          <a:schemeClr val="accent4">
            <a:hueOff val="618941"/>
            <a:satOff val="-18803"/>
            <a:lumOff val="62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419" tIns="0" rIns="13041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200" kern="1200" dirty="0" smtClean="0"/>
            <a:t>Information</a:t>
          </a:r>
          <a:endParaRPr lang="en-US" altLang="ja-JP" sz="1200" kern="1200" dirty="0" smtClean="0"/>
        </a:p>
      </dsp:txBody>
      <dsp:txXfrm>
        <a:off x="246461" y="1512873"/>
        <a:ext cx="3450455" cy="354240"/>
      </dsp:txXfrm>
    </dsp:sp>
    <dsp:sp modelId="{E13BE1FC-59E7-42E6-8A7B-187CE316DFDA}">
      <dsp:nvSpPr>
        <dsp:cNvPr id="0" name=""/>
        <dsp:cNvSpPr/>
      </dsp:nvSpPr>
      <dsp:spPr>
        <a:xfrm>
          <a:off x="0" y="3028113"/>
          <a:ext cx="4929222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237882"/>
              <a:satOff val="-37607"/>
              <a:lumOff val="124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62" tIns="249936" rIns="38256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ja-JP" sz="1200" kern="1200" dirty="0" smtClean="0"/>
            <a:t>Photo interpretation (automated &amp; manual)</a:t>
          </a:r>
          <a:endParaRPr lang="en-US" altLang="ja-JP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ja-JP" sz="1200" kern="1200" dirty="0" smtClean="0"/>
            <a:t>Translator on demand</a:t>
          </a:r>
          <a:endParaRPr lang="en-US" altLang="ja-JP" sz="1200" kern="1200" dirty="0" smtClean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ja-JP" sz="1200" kern="1200" dirty="0" smtClean="0"/>
            <a:t>Emergency response and related services</a:t>
          </a:r>
          <a:endParaRPr lang="zh-CN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ja-JP" sz="1200" kern="1200" dirty="0" smtClean="0"/>
            <a:t>Get me back to hotel (panic button)</a:t>
          </a:r>
          <a:endParaRPr lang="zh-CN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ja-JP" sz="1200" kern="1200" dirty="0" smtClean="0"/>
            <a:t>Reservations</a:t>
          </a:r>
          <a:endParaRPr lang="zh-CN" altLang="en-US" sz="1200" kern="1200" dirty="0"/>
        </a:p>
      </dsp:txBody>
      <dsp:txXfrm>
        <a:off x="0" y="3028113"/>
        <a:ext cx="4929222" cy="1285200"/>
      </dsp:txXfrm>
    </dsp:sp>
    <dsp:sp modelId="{129E1C83-AF54-43D9-9D78-0F0F43E76A21}">
      <dsp:nvSpPr>
        <dsp:cNvPr id="0" name=""/>
        <dsp:cNvSpPr/>
      </dsp:nvSpPr>
      <dsp:spPr>
        <a:xfrm>
          <a:off x="246461" y="2850993"/>
          <a:ext cx="3450455" cy="354240"/>
        </a:xfrm>
        <a:prstGeom prst="roundRect">
          <a:avLst/>
        </a:prstGeom>
        <a:solidFill>
          <a:schemeClr val="accent4">
            <a:hueOff val="1237882"/>
            <a:satOff val="-37607"/>
            <a:lumOff val="124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419" tIns="0" rIns="13041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200" kern="1200" dirty="0" smtClean="0"/>
            <a:t>Services</a:t>
          </a:r>
          <a:endParaRPr lang="en-US" altLang="ja-JP" sz="1200" kern="1200" dirty="0" smtClean="0"/>
        </a:p>
      </dsp:txBody>
      <dsp:txXfrm>
        <a:off x="246461" y="2850993"/>
        <a:ext cx="3450455" cy="354240"/>
      </dsp:txXfrm>
    </dsp:sp>
    <dsp:sp modelId="{3DF9E087-7020-4C38-BC5A-7EADA692C615}">
      <dsp:nvSpPr>
        <dsp:cNvPr id="0" name=""/>
        <dsp:cNvSpPr/>
      </dsp:nvSpPr>
      <dsp:spPr>
        <a:xfrm>
          <a:off x="0" y="4555234"/>
          <a:ext cx="4929222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856822"/>
              <a:satOff val="-56410"/>
              <a:lumOff val="1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2562" tIns="249936" rIns="382562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ja-JP" sz="1200" kern="1200" dirty="0" smtClean="0"/>
            <a:t>Personalized</a:t>
          </a:r>
          <a:endParaRPr lang="zh-CN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ja-JP" sz="1200" kern="1200" dirty="0" smtClean="0"/>
            <a:t>Recommendations</a:t>
          </a:r>
          <a:endParaRPr lang="zh-CN" altLang="en-US" sz="1200" kern="1200" dirty="0"/>
        </a:p>
      </dsp:txBody>
      <dsp:txXfrm>
        <a:off x="0" y="4555234"/>
        <a:ext cx="4929222" cy="699300"/>
      </dsp:txXfrm>
    </dsp:sp>
    <dsp:sp modelId="{68E78A03-FCA1-4FB0-8DD2-60CBB1DA5A25}">
      <dsp:nvSpPr>
        <dsp:cNvPr id="0" name=""/>
        <dsp:cNvSpPr/>
      </dsp:nvSpPr>
      <dsp:spPr>
        <a:xfrm>
          <a:off x="246461" y="4378114"/>
          <a:ext cx="3450455" cy="354240"/>
        </a:xfrm>
        <a:prstGeom prst="roundRect">
          <a:avLst/>
        </a:prstGeom>
        <a:solidFill>
          <a:schemeClr val="accent4">
            <a:hueOff val="1856822"/>
            <a:satOff val="-56410"/>
            <a:lumOff val="1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419" tIns="0" rIns="130419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200" kern="1200" dirty="0" smtClean="0"/>
            <a:t>Travel planning and management</a:t>
          </a:r>
          <a:endParaRPr lang="zh-CN" altLang="en-US" sz="1200" kern="1200" dirty="0"/>
        </a:p>
      </dsp:txBody>
      <dsp:txXfrm>
        <a:off x="246461" y="4378114"/>
        <a:ext cx="3450455" cy="3542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D6DCFC-1556-AB46-AF86-90F01C79DF8D}">
      <dsp:nvSpPr>
        <dsp:cNvPr id="0" name=""/>
        <dsp:cNvSpPr/>
      </dsp:nvSpPr>
      <dsp:spPr>
        <a:xfrm>
          <a:off x="0" y="0"/>
          <a:ext cx="6983064" cy="160735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ＭＳ Ｐゴシック" pitchFamily="50" charset="-128"/>
              <a:ea typeface="ＭＳ Ｐゴシック" pitchFamily="50" charset="-128"/>
            </a:rPr>
            <a:t>Code base</a:t>
          </a:r>
          <a:endParaRPr lang="zh-CN" altLang="en-US" sz="1800" kern="1200" dirty="0">
            <a:latin typeface="ＭＳ Ｐゴシック" pitchFamily="50" charset="-128"/>
            <a:ea typeface="ＭＳ Ｐゴシック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ja-JP" sz="1800" kern="1200" dirty="0" smtClean="0">
              <a:latin typeface="ＭＳ Ｐゴシック" pitchFamily="50" charset="-128"/>
              <a:ea typeface="ＭＳ Ｐゴシック" pitchFamily="50" charset="-128"/>
            </a:rPr>
            <a:t>Build platform on existing code base (rewriting?)</a:t>
          </a:r>
          <a:endParaRPr lang="zh-CN" sz="1800" kern="1200" dirty="0">
            <a:latin typeface="ＭＳ Ｐゴシック" pitchFamily="50" charset="-128"/>
            <a:ea typeface="ＭＳ Ｐゴシック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ja-JP" sz="1800" kern="1200" dirty="0" smtClean="0">
              <a:latin typeface="ＭＳ Ｐゴシック" pitchFamily="50" charset="-128"/>
              <a:ea typeface="ＭＳ Ｐゴシック" pitchFamily="50" charset="-128"/>
            </a:rPr>
            <a:t>Support Korean, Japanese, Chinese, English, Spanish and Arabic (now only Japanese &amp; English)</a:t>
          </a:r>
          <a:endParaRPr lang="zh-CN" sz="1800" kern="1200" dirty="0">
            <a:latin typeface="ＭＳ Ｐゴシック" pitchFamily="50" charset="-128"/>
            <a:ea typeface="ＭＳ Ｐゴシック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ja-JP" sz="1800" kern="1200" dirty="0" smtClean="0">
              <a:latin typeface="ＭＳ Ｐゴシック" pitchFamily="50" charset="-128"/>
              <a:ea typeface="ＭＳ Ｐゴシック" pitchFamily="50" charset="-128"/>
            </a:rPr>
            <a:t>Select domains and web services and develop</a:t>
          </a:r>
          <a:endParaRPr lang="zh-CN" sz="1800" kern="1200" dirty="0">
            <a:latin typeface="ＭＳ Ｐゴシック" pitchFamily="50" charset="-128"/>
            <a:ea typeface="ＭＳ Ｐゴシック" pitchFamily="50" charset="-128"/>
          </a:endParaRPr>
        </a:p>
      </dsp:txBody>
      <dsp:txXfrm>
        <a:off x="0" y="0"/>
        <a:ext cx="5342758" cy="1607355"/>
      </dsp:txXfrm>
    </dsp:sp>
    <dsp:sp modelId="{EB375227-4E56-F74F-A65F-22D39400E99E}">
      <dsp:nvSpPr>
        <dsp:cNvPr id="0" name=""/>
        <dsp:cNvSpPr/>
      </dsp:nvSpPr>
      <dsp:spPr>
        <a:xfrm>
          <a:off x="616152" y="1875247"/>
          <a:ext cx="6983064" cy="1607355"/>
        </a:xfrm>
        <a:prstGeom prst="roundRect">
          <a:avLst>
            <a:gd name="adj" fmla="val 10000"/>
          </a:avLst>
        </a:prstGeom>
        <a:solidFill>
          <a:schemeClr val="accent5">
            <a:hueOff val="-1548258"/>
            <a:satOff val="15522"/>
            <a:lumOff val="-10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800" kern="1200" dirty="0" smtClean="0">
              <a:latin typeface="ＭＳ Ｐゴシック" pitchFamily="50" charset="-128"/>
              <a:ea typeface="ＭＳ Ｐゴシック" pitchFamily="50" charset="-128"/>
            </a:rPr>
            <a:t>i18n &amp; L10n</a:t>
          </a:r>
          <a:endParaRPr lang="zh-CN" sz="1800" kern="1200" dirty="0">
            <a:latin typeface="ＭＳ Ｐゴシック" pitchFamily="50" charset="-128"/>
            <a:ea typeface="ＭＳ Ｐゴシック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smtClean="0">
              <a:latin typeface="ＭＳ Ｐゴシック" pitchFamily="50" charset="-128"/>
              <a:ea typeface="ＭＳ Ｐゴシック" pitchFamily="50" charset="-128"/>
            </a:rPr>
            <a:t>Address i18 &amp; L10n issues across languages</a:t>
          </a:r>
          <a:endParaRPr lang="zh-CN" sz="1800" kern="1200" dirty="0">
            <a:latin typeface="ＭＳ Ｐゴシック" pitchFamily="50" charset="-128"/>
            <a:ea typeface="ＭＳ Ｐゴシック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ja-JP" sz="1800" kern="1200" dirty="0" smtClean="0">
              <a:latin typeface="ＭＳ Ｐゴシック" pitchFamily="50" charset="-128"/>
              <a:ea typeface="ＭＳ Ｐゴシック" pitchFamily="50" charset="-128"/>
            </a:rPr>
            <a:t>Beta test with selected domains and web services</a:t>
          </a:r>
          <a:endParaRPr lang="zh-CN" sz="1800" kern="1200" dirty="0">
            <a:latin typeface="ＭＳ Ｐゴシック" pitchFamily="50" charset="-128"/>
            <a:ea typeface="ＭＳ Ｐゴシック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ja-JP" sz="1800" kern="1200" dirty="0" smtClean="0">
              <a:latin typeface="ＭＳ Ｐゴシック" pitchFamily="50" charset="-128"/>
              <a:ea typeface="ＭＳ Ｐゴシック" pitchFamily="50" charset="-128"/>
            </a:rPr>
            <a:t>Improve mash-up capability across domain </a:t>
          </a:r>
          <a:r>
            <a:rPr lang="en-US" altLang="ja-JP" sz="1800" kern="1200" dirty="0" err="1" smtClean="0">
              <a:latin typeface="ＭＳ Ｐゴシック" pitchFamily="50" charset="-128"/>
              <a:ea typeface="ＭＳ Ｐゴシック" pitchFamily="50" charset="-128"/>
            </a:rPr>
            <a:t>ontologies</a:t>
          </a:r>
          <a:endParaRPr lang="zh-CN" sz="1800" kern="1200" dirty="0">
            <a:latin typeface="ＭＳ Ｐゴシック" pitchFamily="50" charset="-128"/>
            <a:ea typeface="ＭＳ Ｐゴシック" pitchFamily="50" charset="-128"/>
          </a:endParaRPr>
        </a:p>
      </dsp:txBody>
      <dsp:txXfrm>
        <a:off x="616152" y="1875247"/>
        <a:ext cx="5322131" cy="1607355"/>
      </dsp:txXfrm>
    </dsp:sp>
    <dsp:sp modelId="{969D81F7-3A2D-5E45-91EF-81B208257F23}">
      <dsp:nvSpPr>
        <dsp:cNvPr id="0" name=""/>
        <dsp:cNvSpPr/>
      </dsp:nvSpPr>
      <dsp:spPr>
        <a:xfrm>
          <a:off x="1232305" y="3750495"/>
          <a:ext cx="6983064" cy="1607355"/>
        </a:xfrm>
        <a:prstGeom prst="roundRect">
          <a:avLst>
            <a:gd name="adj" fmla="val 10000"/>
          </a:avLst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800" kern="1200" dirty="0" smtClean="0">
              <a:latin typeface="ＭＳ Ｐゴシック" pitchFamily="50" charset="-128"/>
              <a:ea typeface="ＭＳ Ｐゴシック" pitchFamily="50" charset="-128"/>
            </a:rPr>
            <a:t>Platforms and applications</a:t>
          </a:r>
          <a:endParaRPr lang="zh-CN" sz="1800" kern="1200" dirty="0">
            <a:latin typeface="ＭＳ Ｐゴシック" pitchFamily="50" charset="-128"/>
            <a:ea typeface="ＭＳ Ｐゴシック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smtClean="0">
              <a:latin typeface="ＭＳ Ｐゴシック" pitchFamily="50" charset="-128"/>
              <a:ea typeface="ＭＳ Ｐゴシック" pitchFamily="50" charset="-128"/>
            </a:rPr>
            <a:t>Develop engineering approach to cross lingual </a:t>
          </a:r>
          <a:r>
            <a:rPr lang="en-US" altLang="zh-CN" sz="1800" kern="1200" dirty="0" err="1" smtClean="0">
              <a:latin typeface="ＭＳ Ｐゴシック" pitchFamily="50" charset="-128"/>
              <a:ea typeface="ＭＳ Ｐゴシック" pitchFamily="50" charset="-128"/>
            </a:rPr>
            <a:t>ontologies</a:t>
          </a:r>
          <a:r>
            <a:rPr lang="en-US" altLang="zh-CN" sz="1800" kern="1200" dirty="0" smtClean="0">
              <a:latin typeface="ＭＳ Ｐゴシック" pitchFamily="50" charset="-128"/>
              <a:ea typeface="ＭＳ Ｐゴシック" pitchFamily="50" charset="-128"/>
            </a:rPr>
            <a:t> for adding languages</a:t>
          </a:r>
          <a:endParaRPr lang="zh-CN" sz="1800" kern="1200" dirty="0">
            <a:latin typeface="ＭＳ Ｐゴシック" pitchFamily="50" charset="-128"/>
            <a:ea typeface="ＭＳ Ｐゴシック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smtClean="0">
              <a:latin typeface="ＭＳ Ｐゴシック" pitchFamily="50" charset="-128"/>
              <a:ea typeface="ＭＳ Ｐゴシック" pitchFamily="50" charset="-128"/>
            </a:rPr>
            <a:t>What smart-phones, </a:t>
          </a:r>
          <a:r>
            <a:rPr lang="en-US" altLang="zh-CN" sz="1800" kern="1200" dirty="0" err="1" smtClean="0">
              <a:latin typeface="ＭＳ Ｐゴシック" pitchFamily="50" charset="-128"/>
              <a:ea typeface="ＭＳ Ｐゴシック" pitchFamily="50" charset="-128"/>
            </a:rPr>
            <a:t>iPads</a:t>
          </a:r>
          <a:r>
            <a:rPr lang="en-US" altLang="zh-CN" sz="1800" kern="1200" dirty="0" smtClean="0">
              <a:latin typeface="ＭＳ Ｐゴシック" pitchFamily="50" charset="-128"/>
              <a:ea typeface="ＭＳ Ｐゴシック" pitchFamily="50" charset="-128"/>
            </a:rPr>
            <a:t>?, browsers?</a:t>
          </a:r>
          <a:endParaRPr lang="zh-CN" sz="1800" kern="1200" dirty="0">
            <a:latin typeface="ＭＳ Ｐゴシック" pitchFamily="50" charset="-128"/>
            <a:ea typeface="ＭＳ Ｐゴシック" pitchFamily="50" charset="-128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 smtClean="0">
              <a:latin typeface="ＭＳ Ｐゴシック" pitchFamily="50" charset="-128"/>
              <a:ea typeface="ＭＳ Ｐゴシック" pitchFamily="50" charset="-128"/>
            </a:rPr>
            <a:t>What is automated and what is manual?</a:t>
          </a:r>
          <a:endParaRPr lang="zh-CN" sz="1800" kern="1200" dirty="0">
            <a:latin typeface="ＭＳ Ｐゴシック" pitchFamily="50" charset="-128"/>
            <a:ea typeface="ＭＳ Ｐゴシック" pitchFamily="50" charset="-128"/>
          </a:endParaRPr>
        </a:p>
      </dsp:txBody>
      <dsp:txXfrm>
        <a:off x="1232305" y="3750495"/>
        <a:ext cx="5322131" cy="1607355"/>
      </dsp:txXfrm>
    </dsp:sp>
    <dsp:sp modelId="{5F960ED2-3003-064A-9032-CC34D6765823}">
      <dsp:nvSpPr>
        <dsp:cNvPr id="0" name=""/>
        <dsp:cNvSpPr/>
      </dsp:nvSpPr>
      <dsp:spPr>
        <a:xfrm>
          <a:off x="5938283" y="1218910"/>
          <a:ext cx="1044780" cy="104478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>
            <a:latin typeface="ＭＳ Ｐゴシック" pitchFamily="50" charset="-128"/>
            <a:ea typeface="ＭＳ Ｐゴシック" pitchFamily="50" charset="-128"/>
          </a:endParaRPr>
        </a:p>
      </dsp:txBody>
      <dsp:txXfrm>
        <a:off x="5938283" y="1218910"/>
        <a:ext cx="1044780" cy="1044780"/>
      </dsp:txXfrm>
    </dsp:sp>
    <dsp:sp modelId="{1A73A9CA-E3F0-6847-BA1D-C5490F6C706C}">
      <dsp:nvSpPr>
        <dsp:cNvPr id="0" name=""/>
        <dsp:cNvSpPr/>
      </dsp:nvSpPr>
      <dsp:spPr>
        <a:xfrm>
          <a:off x="6554436" y="3083442"/>
          <a:ext cx="1044780" cy="1044780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632717"/>
            <a:satOff val="-3365"/>
            <a:lumOff val="-310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>
            <a:latin typeface="ＭＳ Ｐゴシック" pitchFamily="50" charset="-128"/>
            <a:ea typeface="ＭＳ Ｐゴシック" pitchFamily="50" charset="-128"/>
          </a:endParaRPr>
        </a:p>
      </dsp:txBody>
      <dsp:txXfrm>
        <a:off x="6554436" y="3083442"/>
        <a:ext cx="1044780" cy="1044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0.85807</cdr:x>
      <cdr:y>0.32195</cdr:y>
    </cdr:from>
    <cdr:to>
      <cdr:x>0.98108</cdr:x>
      <cdr:y>0.86829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10414" y="1885968"/>
          <a:ext cx="990600" cy="32004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Korea</a:t>
          </a:r>
        </a:p>
        <a:p xmlns:a="http://schemas.openxmlformats.org/drawingml/2006/main">
          <a:endParaRPr lang="en-US" sz="1600" dirty="0" smtClean="0"/>
        </a:p>
        <a:p xmlns:a="http://schemas.openxmlformats.org/drawingml/2006/main">
          <a:r>
            <a:rPr lang="en-US" sz="1600" dirty="0" smtClean="0"/>
            <a:t>Taiwan</a:t>
          </a:r>
        </a:p>
        <a:p xmlns:a="http://schemas.openxmlformats.org/drawingml/2006/main">
          <a:endParaRPr lang="en-US" sz="1600" dirty="0" smtClean="0"/>
        </a:p>
        <a:p xmlns:a="http://schemas.openxmlformats.org/drawingml/2006/main">
          <a:r>
            <a:rPr lang="en-US" sz="1600" dirty="0" smtClean="0"/>
            <a:t>China</a:t>
          </a:r>
        </a:p>
        <a:p xmlns:a="http://schemas.openxmlformats.org/drawingml/2006/main">
          <a:endParaRPr lang="en-US" sz="1600" dirty="0" smtClean="0"/>
        </a:p>
        <a:p xmlns:a="http://schemas.openxmlformats.org/drawingml/2006/main">
          <a:r>
            <a:rPr lang="en-US" sz="1600" dirty="0" smtClean="0"/>
            <a:t>USA</a:t>
          </a:r>
        </a:p>
        <a:p xmlns:a="http://schemas.openxmlformats.org/drawingml/2006/main">
          <a:endParaRPr lang="en-US" sz="1600" dirty="0" smtClean="0"/>
        </a:p>
        <a:p xmlns:a="http://schemas.openxmlformats.org/drawingml/2006/main">
          <a:r>
            <a:rPr lang="en-US" sz="1600" dirty="0" smtClean="0"/>
            <a:t>HK</a:t>
          </a:r>
        </a:p>
        <a:p xmlns:a="http://schemas.openxmlformats.org/drawingml/2006/main">
          <a:endParaRPr lang="en-US" sz="1600" dirty="0" smtClean="0"/>
        </a:p>
        <a:p xmlns:a="http://schemas.openxmlformats.org/drawingml/2006/main">
          <a:r>
            <a:rPr lang="en-US" sz="1600" dirty="0" smtClean="0"/>
            <a:t>Others</a:t>
          </a:r>
          <a:endParaRPr lang="en-US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606" cy="339725"/>
          </a:xfrm>
          <a:prstGeom prst="rect">
            <a:avLst/>
          </a:prstGeom>
        </p:spPr>
        <p:txBody>
          <a:bodyPr vert="horz"/>
          <a:lstStyle/>
          <a:p>
            <a:endParaRPr lang="zh-CN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5625497" y="0"/>
            <a:ext cx="4303606" cy="339725"/>
          </a:xfrm>
          <a:prstGeom prst="rect">
            <a:avLst/>
          </a:prstGeom>
        </p:spPr>
        <p:txBody>
          <a:bodyPr vert="horz"/>
          <a:lstStyle/>
          <a:p>
            <a:fld id="{03170175-C3ED-4C72-B085-79CCCD670CC9}" type="datetimeFigureOut">
              <a:rPr lang="en-US" altLang="zh-CN" smtClean="0"/>
              <a:pPr/>
              <a:t>6/8/10</a:t>
            </a:fld>
            <a:endParaRPr lang="zh-CN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1" y="6453596"/>
            <a:ext cx="4303606" cy="339725"/>
          </a:xfrm>
          <a:prstGeom prst="rect">
            <a:avLst/>
          </a:prstGeom>
        </p:spPr>
        <p:txBody>
          <a:bodyPr vert="horz"/>
          <a:lstStyle/>
          <a:p>
            <a:endParaRPr lang="zh-CN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5625497" y="6453596"/>
            <a:ext cx="4303606" cy="339725"/>
          </a:xfrm>
          <a:prstGeom prst="rect">
            <a:avLst/>
          </a:prstGeom>
        </p:spPr>
        <p:txBody>
          <a:bodyPr vert="horz"/>
          <a:lstStyle/>
          <a:p>
            <a:fld id="{92977F1F-E40B-4E53-8E11-28ED506983A2}" type="slidenum">
              <a:rPr lang="en-US" altLang="zh-CN" smtClean="0"/>
              <a:pPr/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606" cy="339725"/>
          </a:xfrm>
          <a:prstGeom prst="rect">
            <a:avLst/>
          </a:prstGeom>
        </p:spPr>
        <p:txBody>
          <a:bodyPr vert="horz"/>
          <a:lstStyle/>
          <a:p>
            <a:endParaRPr lang="zh-CN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5625497" y="0"/>
            <a:ext cx="4303606" cy="339725"/>
          </a:xfrm>
          <a:prstGeom prst="rect">
            <a:avLst/>
          </a:prstGeom>
        </p:spPr>
        <p:txBody>
          <a:bodyPr vert="horz"/>
          <a:lstStyle/>
          <a:p>
            <a:fld id="{2D9FB51A-E05F-4494-ADA5-A77EAE266FCF}" type="datetimeFigureOut">
              <a:rPr lang="en-US"/>
              <a:pPr/>
              <a:t>6/8/10</a:t>
            </a:fld>
            <a:endParaRPr lang="zh-CN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zh-CN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1" y="6453596"/>
            <a:ext cx="4303606" cy="339725"/>
          </a:xfrm>
          <a:prstGeom prst="rect">
            <a:avLst/>
          </a:prstGeom>
        </p:spPr>
        <p:txBody>
          <a:bodyPr vert="horz"/>
          <a:lstStyle/>
          <a:p>
            <a:endParaRPr lang="zh-CN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5625497" y="6453596"/>
            <a:ext cx="4303606" cy="339725"/>
          </a:xfrm>
          <a:prstGeom prst="rect">
            <a:avLst/>
          </a:prstGeom>
        </p:spPr>
        <p:txBody>
          <a:bodyPr vert="horz"/>
          <a:lstStyle/>
          <a:p>
            <a:fld id="{13CD1B0D-083E-4DA2-81AD-16B7E971189E}" type="slidenum">
              <a:rPr/>
              <a:pPr/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rtl="0" latinLnBrk="0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zh-CN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 latinLnBrk="0">
              <a:buNone/>
              <a:defRPr lang="zh-CN"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 lang="en-US"/>
              <a:pPr/>
              <a:t>Tuesday, June 8, 2010</a:t>
            </a:fld>
            <a:endParaRPr lang="zh-CN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/>
              <a:pPr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 lang="en-US"/>
              <a:pPr/>
              <a:t>Tuesday, June 8, 2010</a:t>
            </a:fld>
            <a:endParaRPr lang="zh-C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C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/>
              <a:pPr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 lang="en-US"/>
              <a:pPr/>
              <a:t>Tuesday, June 8, 2010</a:t>
            </a:fld>
            <a:endParaRPr lang="zh-C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/>
              <a:pPr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 lang="en-US"/>
              <a:pPr/>
              <a:t>Tuesday, June 8, 2010</a:t>
            </a:fld>
            <a:endParaRPr lang="zh-CN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/>
              <a:pPr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标题和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latinLnBrk="0">
              <a:defRPr lang="zh-CN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 lang="en-US"/>
              <a:pPr/>
              <a:t>6/8/10</a:t>
            </a:fld>
            <a:endParaRPr lang="zh-CN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/>
              <a:pPr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latinLnBrk="0">
              <a:defRPr lang="zh-CN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 lang="en-US"/>
              <a:pPr/>
              <a:t>6/8/10</a:t>
            </a:fld>
            <a:endParaRPr lang="zh-CN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/>
              <a:pPr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ColTx" preserve="1">
  <p:cSld name="标题和两栏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latinLnBrk="0">
              <a:defRPr lang="zh-CN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 lang="en-US"/>
              <a:pPr/>
              <a:t>6/8/10</a:t>
            </a:fld>
            <a:endParaRPr lang="zh-CN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/>
              <a:pPr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zh-CN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  <a:p>
            <a:pPr lvl="5"/>
            <a:r>
              <a:rPr lang="zh-CN"/>
              <a:t>第六级</a:t>
            </a:r>
          </a:p>
          <a:p>
            <a:pPr lvl="6"/>
            <a:r>
              <a:rPr lang="zh-CN"/>
              <a:t>第七级</a:t>
            </a:r>
          </a:p>
          <a:p>
            <a:pPr lvl="7"/>
            <a:r>
              <a:rPr lang="zh-CN"/>
              <a:t>第八级</a:t>
            </a:r>
          </a:p>
          <a:p>
            <a:pPr lvl="8"/>
            <a:r>
              <a:rPr lang="zh-CN"/>
              <a:t>第九级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latinLnBrk="0">
              <a:defRPr lang="zh-CN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fld id="{4C8A7A92-D244-4C94-97DC-00C50A8E32A7}" type="datetime2">
              <a:rPr lang="en-US"/>
              <a:pPr algn="l"/>
              <a:t>Tuesday, June 8, 2010</a:t>
            </a:fld>
            <a:endParaRPr lang="zh-CN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latinLnBrk="0">
              <a:defRPr lang="zh-CN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endParaRPr lang="zh-CN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latinLnBrk="0">
              <a:defRPr lang="zh-CN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altLang="zh-CN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zh-CN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zh-CN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l" rtl="0" eaLnBrk="1" latinLnBrk="0" hangingPunct="1">
        <a:spcBef>
          <a:spcPct val="0"/>
        </a:spcBef>
        <a:buNone/>
        <a:defRPr lang="zh-CN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lang="zh-CN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lang="zh-CN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lang="zh-CN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lang="zh-CN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lang="zh-CN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lang="zh-CN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lang="zh-CN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lang="zh-CN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lang="zh-CN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CN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CN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CN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CN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CN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CN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CN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CN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CN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5" Type="http://schemas.openxmlformats.org/officeDocument/2006/relationships/image" Target="../media/image20.wmf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wmf"/><Relationship Id="rId6" Type="http://schemas.openxmlformats.org/officeDocument/2006/relationships/image" Target="../media/image27.wmf"/><Relationship Id="rId7" Type="http://schemas.openxmlformats.org/officeDocument/2006/relationships/image" Target="../media/image28.wmf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5214942" y="5286388"/>
            <a:ext cx="3714776" cy="865185"/>
          </a:xfrm>
        </p:spPr>
        <p:txBody>
          <a:bodyPr anchor="b"/>
          <a:lstStyle/>
          <a:p>
            <a:r>
              <a:rPr lang="en-US" altLang="ja-JP" cap="none" dirty="0" smtClean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小塚明朝 Pro L" pitchFamily="18" charset="-128"/>
                <a:ea typeface="小塚明朝 Pro L" pitchFamily="18" charset="-128"/>
              </a:rPr>
              <a:t>Think Globally</a:t>
            </a:r>
            <a:endParaRPr lang="zh-CN" cap="none" dirty="0">
              <a:ln w="18415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小塚明朝 Pro L" pitchFamily="18" charset="-128"/>
              <a:ea typeface="小塚明朝 Pro L" pitchFamily="18" charset="-128"/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77796" y="655618"/>
            <a:ext cx="8458200" cy="5286412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70000"/>
              </a:lnSpc>
            </a:pPr>
            <a:r>
              <a:rPr lang="en-US" altLang="ja-JP" sz="4129" b="1" dirty="0" smtClean="0"/>
              <a:t>Towards Cross-Lingual Web Services</a:t>
            </a:r>
          </a:p>
          <a:p>
            <a:pPr algn="ctr">
              <a:lnSpc>
                <a:spcPct val="170000"/>
              </a:lnSpc>
            </a:pPr>
            <a:r>
              <a:rPr lang="en-US" altLang="ja-JP" sz="2800" b="1" dirty="0" smtClean="0"/>
              <a:t>--                       a smart phone application for occasional travelers --</a:t>
            </a:r>
            <a:endParaRPr lang="en-US" altLang="ja-JP" sz="2800" b="1" dirty="0" smtClean="0"/>
          </a:p>
          <a:p>
            <a:pPr algn="ctr"/>
            <a:r>
              <a:rPr lang="ja-JP" altLang="en-US" sz="2200" b="1" dirty="0" smtClean="0"/>
              <a:t>　</a:t>
            </a:r>
            <a:r>
              <a:rPr lang="ja-JP" altLang="en-US" sz="2600" b="1" dirty="0" smtClean="0"/>
              <a:t> 　</a:t>
            </a:r>
            <a:endParaRPr lang="en-US" altLang="ja-JP" sz="2600" b="1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zh-CN" dirty="0" smtClean="0"/>
          </a:p>
          <a:p>
            <a:r>
              <a:rPr lang="en-US" altLang="zh-CN" sz="1800" dirty="0" smtClean="0">
                <a:latin typeface="EPSON 太丸ゴシック体Ｂ" pitchFamily="49" charset="-128"/>
                <a:ea typeface="EPSON 太丸ゴシック体Ｂ" pitchFamily="49" charset="-128"/>
              </a:rPr>
              <a:t>Yuri Tijerino Ph.D.</a:t>
            </a:r>
          </a:p>
          <a:p>
            <a:r>
              <a:rPr lang="en-US" altLang="ja-JP" sz="1800" dirty="0" smtClean="0">
                <a:latin typeface="EPSON 太丸ゴシック体Ｂ" pitchFamily="49" charset="-128"/>
                <a:ea typeface="EPSON 太丸ゴシック体Ｂ" pitchFamily="49" charset="-128"/>
              </a:rPr>
              <a:t>Associate Professor</a:t>
            </a:r>
          </a:p>
          <a:p>
            <a:r>
              <a:rPr lang="en-US" altLang="ja-JP" sz="1800" dirty="0" smtClean="0">
                <a:latin typeface="EPSON 太丸ゴシック体Ｂ" pitchFamily="49" charset="-128"/>
                <a:ea typeface="EPSON 太丸ゴシック体Ｂ" pitchFamily="49" charset="-128"/>
              </a:rPr>
              <a:t>Department of Applied Informatics</a:t>
            </a:r>
          </a:p>
          <a:p>
            <a:r>
              <a:rPr lang="en-US" altLang="ja-JP" sz="1800" dirty="0" smtClean="0">
                <a:latin typeface="EPSON 太丸ゴシック体Ｂ" pitchFamily="49" charset="-128"/>
                <a:ea typeface="EPSON 太丸ゴシック体Ｂ" pitchFamily="49" charset="-128"/>
              </a:rPr>
              <a:t>School of Policy Studies</a:t>
            </a:r>
          </a:p>
          <a:p>
            <a:r>
              <a:rPr lang="en-US" altLang="ja-JP" sz="1800" dirty="0" smtClean="0">
                <a:latin typeface="EPSON 太丸ゴシック体Ｂ" pitchFamily="49" charset="-128"/>
                <a:ea typeface="EPSON 太丸ゴシック体Ｂ" pitchFamily="49" charset="-128"/>
              </a:rPr>
              <a:t>Kwansei Gakuin University</a:t>
            </a:r>
          </a:p>
          <a:p>
            <a:endParaRPr lang="en-US" altLang="ja-JP" sz="1800" dirty="0" smtClean="0">
              <a:latin typeface="EPSON 太丸ゴシック体Ｂ" pitchFamily="49" charset="-128"/>
              <a:ea typeface="EPSON 太丸ゴシック体Ｂ" pitchFamily="49" charset="-128"/>
            </a:endParaRPr>
          </a:p>
          <a:p>
            <a:r>
              <a:rPr lang="en-US" altLang="ja-JP" sz="1800" dirty="0" smtClean="0">
                <a:latin typeface="EPSON 太丸ゴシック体Ｂ" pitchFamily="49" charset="-128"/>
                <a:ea typeface="EPSON 太丸ゴシック体Ｂ" pitchFamily="49" charset="-128"/>
              </a:rPr>
              <a:t>In collaboration with the Data Extraction Group</a:t>
            </a:r>
            <a:br>
              <a:rPr lang="en-US" altLang="ja-JP" sz="1800" dirty="0" smtClean="0">
                <a:latin typeface="EPSON 太丸ゴシック体Ｂ" pitchFamily="49" charset="-128"/>
                <a:ea typeface="EPSON 太丸ゴシック体Ｂ" pitchFamily="49" charset="-128"/>
              </a:rPr>
            </a:br>
            <a:r>
              <a:rPr lang="en-US" altLang="ja-JP" sz="1800" dirty="0" smtClean="0">
                <a:latin typeface="EPSON 太丸ゴシック体Ｂ" pitchFamily="49" charset="-128"/>
                <a:ea typeface="EPSON 太丸ゴシック体Ｂ" pitchFamily="49" charset="-128"/>
              </a:rPr>
              <a:t>Brigham Young University</a:t>
            </a:r>
            <a:endParaRPr lang="en-US" altLang="ja-JP" sz="1800" dirty="0" smtClean="0">
              <a:latin typeface="EPSON 太丸ゴシック体Ｂ" pitchFamily="49" charset="-128"/>
              <a:ea typeface="EPSON 太丸ゴシック体Ｂ" pitchFamily="49" charset="-128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6286513" y="5429264"/>
            <a:ext cx="2714644" cy="1008061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0" i="0" u="none" strike="noStrike" kern="1200" cap="none" spc="0" normalizeH="0" baseline="0" noProof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小塚明朝 Pro L" pitchFamily="18" charset="-128"/>
                <a:ea typeface="小塚明朝 Pro L" pitchFamily="18" charset="-128"/>
                <a:cs typeface="+mj-cs"/>
              </a:rPr>
              <a:t>Act Locally</a:t>
            </a:r>
            <a:endParaRPr kumimoji="0" lang="zh-CN" sz="3600" b="0" i="0" u="none" strike="noStrike" kern="1200" cap="none" spc="0" normalizeH="0" baseline="0" noProof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小塚明朝 Pro L" pitchFamily="18" charset="-128"/>
              <a:ea typeface="小塚明朝 Pro L" pitchFamily="18" charset="-128"/>
              <a:cs typeface="+mj-cs"/>
            </a:endParaRPr>
          </a:p>
        </p:txBody>
      </p:sp>
      <p:pic>
        <p:nvPicPr>
          <p:cNvPr id="6" name="Picture 2" descr="C:\Users\GengZhichen\Pictures\hot@Mobi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00" y="2044700"/>
            <a:ext cx="1571636" cy="54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4000" dirty="0" smtClean="0"/>
              <a:t>なぜ儲かるか？</a:t>
            </a: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ja-JP" altLang="en-US" sz="2800" dirty="0" smtClean="0"/>
              <a:t>日本における旅行者の市場規模</a:t>
            </a:r>
            <a:endParaRPr kumimoji="1"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訪日外国人旅行者数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2008</a:t>
            </a:r>
            <a:r>
              <a:rPr kumimoji="1" lang="ja-JP" altLang="en-US" dirty="0" smtClean="0"/>
              <a:t>年　</a:t>
            </a:r>
            <a:r>
              <a:rPr kumimoji="1" lang="en-US" altLang="ja-JP" dirty="0" smtClean="0"/>
              <a:t>835</a:t>
            </a:r>
            <a:r>
              <a:rPr kumimoji="1" lang="ja-JP" altLang="en-US" dirty="0" smtClean="0"/>
              <a:t>万人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0770" y="480119"/>
            <a:ext cx="7538882" cy="58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グラフ 8"/>
          <p:cNvGraphicFramePr/>
          <p:nvPr/>
        </p:nvGraphicFramePr>
        <p:xfrm>
          <a:off x="785786" y="857232"/>
          <a:ext cx="8053414" cy="585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4400" dirty="0" smtClean="0"/>
              <a:t>Who makes money?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An example Revenue flow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990600" y="1785926"/>
            <a:ext cx="7265718" cy="4376739"/>
            <a:chOff x="432785" y="821467"/>
            <a:chExt cx="8101494" cy="5693633"/>
          </a:xfrm>
        </p:grpSpPr>
        <p:pic>
          <p:nvPicPr>
            <p:cNvPr id="7" name="Picture 2" descr="C:\Users\GengZhichen\Pictures\hot@Mobi-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91200" y="3581400"/>
              <a:ext cx="2357156" cy="811322"/>
            </a:xfrm>
            <a:prstGeom prst="rect">
              <a:avLst/>
            </a:prstGeom>
            <a:noFill/>
          </p:spPr>
        </p:pic>
        <p:grpSp>
          <p:nvGrpSpPr>
            <p:cNvPr id="8" name="グループ化 12"/>
            <p:cNvGrpSpPr/>
            <p:nvPr/>
          </p:nvGrpSpPr>
          <p:grpSpPr>
            <a:xfrm>
              <a:off x="6258231" y="821467"/>
              <a:ext cx="2276048" cy="1422877"/>
              <a:chOff x="1838631" y="1126267"/>
              <a:chExt cx="2276048" cy="1422877"/>
            </a:xfrm>
          </p:grpSpPr>
          <p:pic>
            <p:nvPicPr>
              <p:cNvPr id="3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81200" y="1600200"/>
                <a:ext cx="1089350" cy="948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テキスト ボックス 33"/>
              <p:cNvSpPr txBox="1"/>
              <p:nvPr/>
            </p:nvSpPr>
            <p:spPr>
              <a:xfrm>
                <a:off x="1838631" y="1126267"/>
                <a:ext cx="2276048" cy="4804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latin typeface="HGP創英角ﾎﾟｯﾌﾟ体" pitchFamily="50" charset="-128"/>
                    <a:ea typeface="HGP創英角ﾎﾟｯﾌﾟ体" pitchFamily="50" charset="-128"/>
                  </a:rPr>
                  <a:t>Telecom Operators</a:t>
                </a:r>
                <a:endParaRPr kumimoji="1" lang="ja-JP" altLang="en-US" dirty="0">
                  <a:latin typeface="HGP創英角ﾎﾟｯﾌﾟ体" pitchFamily="50" charset="-128"/>
                  <a:ea typeface="HGP創英角ﾎﾟｯﾌﾟ体" pitchFamily="50" charset="-128"/>
                </a:endParaRPr>
              </a:p>
            </p:txBody>
          </p:sp>
        </p:grpSp>
        <p:grpSp>
          <p:nvGrpSpPr>
            <p:cNvPr id="9" name="グループ化 13"/>
            <p:cNvGrpSpPr/>
            <p:nvPr/>
          </p:nvGrpSpPr>
          <p:grpSpPr>
            <a:xfrm>
              <a:off x="1319588" y="914399"/>
              <a:ext cx="1821715" cy="1420813"/>
              <a:chOff x="4367588" y="838199"/>
              <a:chExt cx="1821715" cy="1420813"/>
            </a:xfrm>
          </p:grpSpPr>
          <p:pic>
            <p:nvPicPr>
              <p:cNvPr id="31" name="Picture 5" descr="C:\Documents and Settings\coo63663\Local Settings\Temporary Internet Files\Content.IE5\ZBB4121B\MCj02025400000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4800600" y="1219200"/>
                <a:ext cx="748024" cy="1039812"/>
              </a:xfrm>
              <a:prstGeom prst="rect">
                <a:avLst/>
              </a:prstGeom>
              <a:noFill/>
            </p:spPr>
          </p:pic>
          <p:sp>
            <p:nvSpPr>
              <p:cNvPr id="32" name="テキスト ボックス 31"/>
              <p:cNvSpPr txBox="1"/>
              <p:nvPr/>
            </p:nvSpPr>
            <p:spPr>
              <a:xfrm>
                <a:off x="4367588" y="838199"/>
                <a:ext cx="1821715" cy="4804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latin typeface="HGP創英角ﾎﾟｯﾌﾟ体" pitchFamily="50" charset="-128"/>
                    <a:ea typeface="HGP創英角ﾎﾟｯﾌﾟ体" pitchFamily="50" charset="-128"/>
                  </a:rPr>
                  <a:t>Hotel Operator</a:t>
                </a:r>
                <a:endParaRPr kumimoji="1" lang="ja-JP" altLang="en-US" dirty="0">
                  <a:latin typeface="HGP創英角ﾎﾟｯﾌﾟ体" pitchFamily="50" charset="-128"/>
                  <a:ea typeface="HGP創英角ﾎﾟｯﾌﾟ体" pitchFamily="50" charset="-128"/>
                </a:endParaRPr>
              </a:p>
            </p:txBody>
          </p:sp>
        </p:grpSp>
        <p:cxnSp>
          <p:nvCxnSpPr>
            <p:cNvPr id="10" name="直線矢印コネクタ 9"/>
            <p:cNvCxnSpPr>
              <a:stCxn id="31" idx="1"/>
              <a:endCxn id="33" idx="1"/>
            </p:cNvCxnSpPr>
            <p:nvPr/>
          </p:nvCxnSpPr>
          <p:spPr>
            <a:xfrm flipV="1">
              <a:off x="2500624" y="1769872"/>
              <a:ext cx="3900176" cy="45434"/>
            </a:xfrm>
            <a:prstGeom prst="straightConnector1">
              <a:avLst/>
            </a:prstGeom>
            <a:ln w="63500">
              <a:solidFill>
                <a:srgbClr val="00B0F0">
                  <a:alpha val="67000"/>
                </a:srgbClr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テキスト ボックス 10"/>
            <p:cNvSpPr txBox="1"/>
            <p:nvPr/>
          </p:nvSpPr>
          <p:spPr>
            <a:xfrm>
              <a:off x="3576501" y="976369"/>
              <a:ext cx="2088539" cy="840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Revenue from HS</a:t>
              </a:r>
            </a:p>
            <a:p>
              <a:r>
                <a:rPr kumimoji="1" lang="en-US" altLang="ja-JP" dirty="0" smtClean="0"/>
                <a:t>Rental</a:t>
              </a:r>
              <a:endParaRPr kumimoji="1" lang="ja-JP" altLang="en-US" dirty="0"/>
            </a:p>
          </p:txBody>
        </p:sp>
        <p:grpSp>
          <p:nvGrpSpPr>
            <p:cNvPr id="12" name="グループ化 26"/>
            <p:cNvGrpSpPr/>
            <p:nvPr/>
          </p:nvGrpSpPr>
          <p:grpSpPr>
            <a:xfrm>
              <a:off x="1219200" y="5029200"/>
              <a:ext cx="1981200" cy="1485900"/>
              <a:chOff x="990600" y="4762500"/>
              <a:chExt cx="1981200" cy="1485900"/>
            </a:xfrm>
          </p:grpSpPr>
          <p:pic>
            <p:nvPicPr>
              <p:cNvPr id="29" name="Picture 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990600" y="4762500"/>
                <a:ext cx="1981200" cy="148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テキスト ボックス 19"/>
              <p:cNvSpPr txBox="1"/>
              <p:nvPr/>
            </p:nvSpPr>
            <p:spPr>
              <a:xfrm>
                <a:off x="1295400" y="4914900"/>
                <a:ext cx="1470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dirty="0" smtClean="0">
                    <a:latin typeface="HGP創英角ﾎﾟｯﾌﾟ体" pitchFamily="50" charset="-128"/>
                    <a:ea typeface="HGP創英角ﾎﾟｯﾌﾟ体" pitchFamily="50" charset="-128"/>
                  </a:rPr>
                  <a:t>広告サービス</a:t>
                </a:r>
                <a:endParaRPr kumimoji="1" lang="ja-JP" altLang="en-US" dirty="0">
                  <a:latin typeface="HGP創英角ﾎﾟｯﾌﾟ体" pitchFamily="50" charset="-128"/>
                  <a:ea typeface="HGP創英角ﾎﾟｯﾌﾟ体" pitchFamily="50" charset="-128"/>
                </a:endParaRPr>
              </a:p>
            </p:txBody>
          </p:sp>
        </p:grpSp>
        <p:cxnSp>
          <p:nvCxnSpPr>
            <p:cNvPr id="13" name="直線矢印コネクタ 12"/>
            <p:cNvCxnSpPr>
              <a:stCxn id="29" idx="3"/>
              <a:endCxn id="7" idx="2"/>
            </p:cNvCxnSpPr>
            <p:nvPr/>
          </p:nvCxnSpPr>
          <p:spPr>
            <a:xfrm flipV="1">
              <a:off x="3200400" y="4392722"/>
              <a:ext cx="3769378" cy="1379428"/>
            </a:xfrm>
            <a:prstGeom prst="straightConnector1">
              <a:avLst/>
            </a:prstGeom>
            <a:ln w="63500">
              <a:solidFill>
                <a:srgbClr val="00B0F0">
                  <a:alpha val="66000"/>
                </a:srgbClr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グループ化 68"/>
            <p:cNvGrpSpPr/>
            <p:nvPr/>
          </p:nvGrpSpPr>
          <p:grpSpPr>
            <a:xfrm>
              <a:off x="762000" y="3200400"/>
              <a:ext cx="2800350" cy="1352550"/>
              <a:chOff x="1600200" y="3200400"/>
              <a:chExt cx="2800350" cy="1352550"/>
            </a:xfrm>
          </p:grpSpPr>
          <p:grpSp>
            <p:nvGrpSpPr>
              <p:cNvPr id="24" name="グループ化 9"/>
              <p:cNvGrpSpPr/>
              <p:nvPr/>
            </p:nvGrpSpPr>
            <p:grpSpPr>
              <a:xfrm>
                <a:off x="2514600" y="3200400"/>
                <a:ext cx="1047750" cy="1352550"/>
                <a:chOff x="3200400" y="3733800"/>
                <a:chExt cx="1047750" cy="1352550"/>
              </a:xfrm>
            </p:grpSpPr>
            <p:pic>
              <p:nvPicPr>
                <p:cNvPr id="27" name="Picture 2" descr="C:\Documents and Settings\coo63663\Local Settings\Temporary Internet Files\Content.IE5\WAMN6XG7\MCj04414570000[1].pn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200400" y="4038600"/>
                  <a:ext cx="1047750" cy="1047750"/>
                </a:xfrm>
                <a:prstGeom prst="rect">
                  <a:avLst/>
                </a:prstGeom>
                <a:noFill/>
              </p:spPr>
            </p:pic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3276600" y="3733800"/>
                  <a:ext cx="826246" cy="4804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 smtClean="0">
                      <a:latin typeface="HGP創英角ﾎﾟｯﾌﾟ体" pitchFamily="50" charset="-128"/>
                      <a:ea typeface="HGP創英角ﾎﾟｯﾌﾟ体" pitchFamily="50" charset="-128"/>
                    </a:rPr>
                    <a:t>Users</a:t>
                  </a:r>
                  <a:endParaRPr kumimoji="1" lang="ja-JP" altLang="en-US" dirty="0">
                    <a:latin typeface="HGP創英角ﾎﾟｯﾌﾟ体" pitchFamily="50" charset="-128"/>
                    <a:ea typeface="HGP創英角ﾎﾟｯﾌﾟ体" pitchFamily="50" charset="-128"/>
                  </a:endParaRPr>
                </a:p>
              </p:txBody>
            </p:sp>
          </p:grpSp>
          <p:pic>
            <p:nvPicPr>
              <p:cNvPr id="25" name="Picture 2" descr="C:\Documents and Settings\coo63663\Local Settings\Temporary Internet Files\Content.IE5\WAMN6XG7\MCj04414570000[1]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600200" y="3505200"/>
                <a:ext cx="1047750" cy="1047750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C:\Documents and Settings\coo63663\Local Settings\Temporary Internet Files\Content.IE5\WAMN6XG7\MCj04414570000[1]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352800" y="3505200"/>
                <a:ext cx="1047750" cy="1047750"/>
              </a:xfrm>
              <a:prstGeom prst="rect">
                <a:avLst/>
              </a:prstGeom>
              <a:noFill/>
            </p:spPr>
          </p:pic>
        </p:grpSp>
        <p:cxnSp>
          <p:nvCxnSpPr>
            <p:cNvPr id="15" name="直線矢印コネクタ 14"/>
            <p:cNvCxnSpPr>
              <a:stCxn id="33" idx="2"/>
              <a:endCxn id="7" idx="0"/>
            </p:cNvCxnSpPr>
            <p:nvPr/>
          </p:nvCxnSpPr>
          <p:spPr>
            <a:xfrm rot="16200000" flipH="1">
              <a:off x="6289098" y="2900720"/>
              <a:ext cx="1337056" cy="24303"/>
            </a:xfrm>
            <a:prstGeom prst="straightConnector1">
              <a:avLst/>
            </a:prstGeom>
            <a:ln w="88900">
              <a:solidFill>
                <a:srgbClr val="FF0000">
                  <a:alpha val="66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7134440" y="2494255"/>
              <a:ext cx="1184173" cy="840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Potential </a:t>
              </a:r>
            </a:p>
            <a:p>
              <a:r>
                <a:rPr kumimoji="1" lang="en-US" altLang="ja-JP" dirty="0" smtClean="0"/>
                <a:t>Investors</a:t>
              </a:r>
              <a:endParaRPr kumimoji="1" lang="ja-JP" altLang="en-US" dirty="0"/>
            </a:p>
          </p:txBody>
        </p:sp>
        <p:sp>
          <p:nvSpPr>
            <p:cNvPr id="17" name="上矢印 16"/>
            <p:cNvSpPr/>
            <p:nvPr/>
          </p:nvSpPr>
          <p:spPr>
            <a:xfrm>
              <a:off x="1600200" y="2514600"/>
              <a:ext cx="1066800" cy="609600"/>
            </a:xfrm>
            <a:prstGeom prst="upArrow">
              <a:avLst/>
            </a:prstGeom>
            <a:solidFill>
              <a:srgbClr val="00B0F0">
                <a:alpha val="43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32785" y="2562407"/>
              <a:ext cx="1387266" cy="840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Increased </a:t>
              </a:r>
            </a:p>
            <a:p>
              <a:r>
                <a:rPr kumimoji="1" lang="en-US" altLang="ja-JP" dirty="0" smtClean="0"/>
                <a:t>Occupancy</a:t>
              </a:r>
              <a:endParaRPr kumimoji="1" lang="ja-JP" altLang="en-US" dirty="0"/>
            </a:p>
          </p:txBody>
        </p:sp>
        <p:sp>
          <p:nvSpPr>
            <p:cNvPr id="19" name="上矢印 18"/>
            <p:cNvSpPr/>
            <p:nvPr/>
          </p:nvSpPr>
          <p:spPr>
            <a:xfrm rot="10800000">
              <a:off x="1600200" y="4419600"/>
              <a:ext cx="1066800" cy="609600"/>
            </a:xfrm>
            <a:prstGeom prst="upArrow">
              <a:avLst/>
            </a:prstGeom>
            <a:solidFill>
              <a:srgbClr val="FF0000">
                <a:alpha val="49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2590800" y="4648200"/>
              <a:ext cx="1793117" cy="480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Advertisement</a:t>
              </a:r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876800" y="5105400"/>
              <a:ext cx="1793117" cy="480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Advertisement</a:t>
              </a:r>
              <a:endParaRPr kumimoji="1" lang="ja-JP" altLang="en-US" dirty="0"/>
            </a:p>
          </p:txBody>
        </p:sp>
        <p:cxnSp>
          <p:nvCxnSpPr>
            <p:cNvPr id="22" name="直線矢印コネクタ 21"/>
            <p:cNvCxnSpPr>
              <a:stCxn id="26" idx="3"/>
              <a:endCxn id="7" idx="1"/>
            </p:cNvCxnSpPr>
            <p:nvPr/>
          </p:nvCxnSpPr>
          <p:spPr>
            <a:xfrm flipV="1">
              <a:off x="3562350" y="3987061"/>
              <a:ext cx="2228850" cy="42014"/>
            </a:xfrm>
            <a:prstGeom prst="straightConnector1">
              <a:avLst/>
            </a:prstGeom>
            <a:ln w="101600">
              <a:solidFill>
                <a:srgbClr val="00B0F0">
                  <a:alpha val="66000"/>
                </a:srgbClr>
              </a:solidFill>
              <a:tailEnd type="arrow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3390632" y="3237715"/>
              <a:ext cx="1308593" cy="8408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 smtClean="0"/>
                <a:t>Percent of</a:t>
              </a:r>
            </a:p>
            <a:p>
              <a:r>
                <a:rPr kumimoji="1" lang="en-US" altLang="ja-JP" dirty="0" smtClean="0"/>
                <a:t>Sales</a:t>
              </a:r>
              <a:endParaRPr kumimoji="1" lang="ja-JP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z="4000" dirty="0" smtClean="0"/>
              <a:t>How do we make money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Percent of sales</a:t>
            </a:r>
            <a:endParaRPr kumimoji="1" lang="ja-JP" altLang="en-US" dirty="0"/>
          </a:p>
        </p:txBody>
      </p:sp>
      <p:grpSp>
        <p:nvGrpSpPr>
          <p:cNvPr id="52" name="グループ化 51"/>
          <p:cNvGrpSpPr/>
          <p:nvPr/>
        </p:nvGrpSpPr>
        <p:grpSpPr>
          <a:xfrm>
            <a:off x="714348" y="1643050"/>
            <a:ext cx="7125312" cy="4362098"/>
            <a:chOff x="304800" y="704466"/>
            <a:chExt cx="7981384" cy="5239134"/>
          </a:xfrm>
        </p:grpSpPr>
        <p:pic>
          <p:nvPicPr>
            <p:cNvPr id="53" name="図 52" descr="japan-map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400" y="914400"/>
              <a:ext cx="2399656" cy="1815740"/>
            </a:xfrm>
            <a:prstGeom prst="rect">
              <a:avLst/>
            </a:prstGeom>
          </p:spPr>
        </p:pic>
        <p:grpSp>
          <p:nvGrpSpPr>
            <p:cNvPr id="54" name="グループ化 79"/>
            <p:cNvGrpSpPr/>
            <p:nvPr/>
          </p:nvGrpSpPr>
          <p:grpSpPr>
            <a:xfrm>
              <a:off x="1219200" y="961870"/>
              <a:ext cx="7066984" cy="4981730"/>
              <a:chOff x="1219200" y="961870"/>
              <a:chExt cx="7066984" cy="4981730"/>
            </a:xfrm>
          </p:grpSpPr>
          <p:sp>
            <p:nvSpPr>
              <p:cNvPr id="59" name="屈折矢印 58"/>
              <p:cNvSpPr/>
              <p:nvPr/>
            </p:nvSpPr>
            <p:spPr>
              <a:xfrm>
                <a:off x="6019800" y="3276600"/>
                <a:ext cx="1981200" cy="1981200"/>
              </a:xfrm>
              <a:prstGeom prst="bentUpArrow">
                <a:avLst>
                  <a:gd name="adj1" fmla="val 11381"/>
                  <a:gd name="adj2" fmla="val 12326"/>
                  <a:gd name="adj3" fmla="val 25757"/>
                </a:avLst>
              </a:prstGeom>
              <a:solidFill>
                <a:srgbClr val="FF0000">
                  <a:alpha val="64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U ターン矢印 59"/>
              <p:cNvSpPr/>
              <p:nvPr/>
            </p:nvSpPr>
            <p:spPr>
              <a:xfrm rot="5400000">
                <a:off x="3962400" y="1447800"/>
                <a:ext cx="3429000" cy="3429000"/>
              </a:xfrm>
              <a:prstGeom prst="uturnArrow">
                <a:avLst>
                  <a:gd name="adj1" fmla="val 9262"/>
                  <a:gd name="adj2" fmla="val 8279"/>
                  <a:gd name="adj3" fmla="val 21284"/>
                  <a:gd name="adj4" fmla="val 43750"/>
                  <a:gd name="adj5" fmla="val 41120"/>
                </a:avLst>
              </a:prstGeom>
              <a:solidFill>
                <a:srgbClr val="00B0F0">
                  <a:alpha val="66000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1" name="グループ化 12"/>
              <p:cNvGrpSpPr/>
              <p:nvPr/>
            </p:nvGrpSpPr>
            <p:grpSpPr>
              <a:xfrm>
                <a:off x="1219200" y="961870"/>
                <a:ext cx="2511457" cy="1297045"/>
                <a:chOff x="1143000" y="3062035"/>
                <a:chExt cx="2511457" cy="1297045"/>
              </a:xfrm>
            </p:grpSpPr>
            <p:pic>
              <p:nvPicPr>
                <p:cNvPr id="72" name="Picture 2" descr="C:\Documents and Settings\coo63663\Local Settings\Temporary Internet Files\Content.IE5\WAMN6XG7\MCj04414570000[1]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963068" y="3553667"/>
                  <a:ext cx="939661" cy="805413"/>
                </a:xfrm>
                <a:prstGeom prst="rect">
                  <a:avLst/>
                </a:prstGeom>
                <a:noFill/>
              </p:spPr>
            </p:pic>
            <p:sp>
              <p:nvSpPr>
                <p:cNvPr id="73" name="テキスト ボックス 2"/>
                <p:cNvSpPr txBox="1"/>
                <p:nvPr/>
              </p:nvSpPr>
              <p:spPr>
                <a:xfrm>
                  <a:off x="1348893" y="3062035"/>
                  <a:ext cx="1037765" cy="5544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400" dirty="0" smtClean="0">
                      <a:latin typeface="HGP創英角ﾎﾟｯﾌﾟ体" pitchFamily="50" charset="-128"/>
                      <a:ea typeface="HGP創英角ﾎﾟｯﾌﾟ体" pitchFamily="50" charset="-128"/>
                    </a:rPr>
                    <a:t>Users</a:t>
                  </a:r>
                  <a:endParaRPr kumimoji="1" lang="ja-JP" altLang="en-US" sz="2400" dirty="0">
                    <a:latin typeface="HGP創英角ﾎﾟｯﾌﾟ体" pitchFamily="50" charset="-128"/>
                    <a:ea typeface="HGP創英角ﾎﾟｯﾌﾟ体" pitchFamily="50" charset="-128"/>
                  </a:endParaRPr>
                </a:p>
              </p:txBody>
            </p:sp>
            <p:pic>
              <p:nvPicPr>
                <p:cNvPr id="74" name="Picture 2" descr="C:\Documents and Settings\coo63663\Local Settings\Temporary Internet Files\Content.IE5\WAMN6XG7\MCj04414570000[1]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143000" y="3553667"/>
                  <a:ext cx="939661" cy="805413"/>
                </a:xfrm>
                <a:prstGeom prst="rect">
                  <a:avLst/>
                </a:prstGeom>
                <a:noFill/>
              </p:spPr>
            </p:pic>
            <p:pic>
              <p:nvPicPr>
                <p:cNvPr id="75" name="Picture 2" descr="C:\Documents and Settings\coo63663\Local Settings\Temporary Internet Files\Content.IE5\WAMN6XG7\MCj04414570000[1]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714796" y="3553667"/>
                  <a:ext cx="939661" cy="805413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62" name="Picture 2" descr="C:\Users\GengZhichen\Pictures\hot@Mobi-logo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72200" y="2667000"/>
                <a:ext cx="2113984" cy="6236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</p:pic>
          <p:sp>
            <p:nvSpPr>
              <p:cNvPr id="63" name="テキスト ボックス 62"/>
              <p:cNvSpPr txBox="1"/>
              <p:nvPr/>
            </p:nvSpPr>
            <p:spPr>
              <a:xfrm>
                <a:off x="6400800" y="5257801"/>
                <a:ext cx="1470952" cy="443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smtClean="0"/>
                  <a:t>3% of sales</a:t>
                </a:r>
                <a:endParaRPr kumimoji="1" lang="ja-JP" altLang="en-US" b="1" dirty="0"/>
              </a:p>
            </p:txBody>
          </p:sp>
          <p:grpSp>
            <p:nvGrpSpPr>
              <p:cNvPr id="64" name="グループ化 78"/>
              <p:cNvGrpSpPr/>
              <p:nvPr/>
            </p:nvGrpSpPr>
            <p:grpSpPr>
              <a:xfrm>
                <a:off x="3276600" y="3276600"/>
                <a:ext cx="2667000" cy="2667000"/>
                <a:chOff x="3276600" y="3276600"/>
                <a:chExt cx="2667000" cy="2667000"/>
              </a:xfrm>
            </p:grpSpPr>
            <p:sp>
              <p:nvSpPr>
                <p:cNvPr id="67" name="円/楕円 66"/>
                <p:cNvSpPr/>
                <p:nvPr/>
              </p:nvSpPr>
              <p:spPr>
                <a:xfrm>
                  <a:off x="3276600" y="3276600"/>
                  <a:ext cx="2667000" cy="2667000"/>
                </a:xfrm>
                <a:prstGeom prst="ellipse">
                  <a:avLst/>
                </a:prstGeom>
                <a:solidFill>
                  <a:srgbClr val="00B0F0">
                    <a:alpha val="49000"/>
                  </a:srgbClr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68" name="Picture 5" descr="C:\Documents and Settings\gst.TIJERINOSEMINAR\Local Settings\Temporary Internet Files\Content.IE5\CXYZO923\MCj00828710000[1].wmf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114800" y="3810000"/>
                  <a:ext cx="915164" cy="620714"/>
                </a:xfrm>
                <a:prstGeom prst="rect">
                  <a:avLst/>
                </a:prstGeom>
                <a:noFill/>
              </p:spPr>
            </p:pic>
            <p:pic>
              <p:nvPicPr>
                <p:cNvPr id="69" name="Picture 6" descr="C:\Documents and Settings\gst.TIJERINOSEMINAR\Local Settings\Temporary Internet Files\Content.IE5\4XIVG5UN\MCj00892780000[1].wmf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800600" y="4572000"/>
                  <a:ext cx="983294" cy="9398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70" name="Picture 7" descr="C:\Documents and Settings\gst.TIJERINOSEMINAR\Local Settings\Temporary Internet Files\Content.IE5\K92FW9UZ\MCj00892980000[1].wmf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352800" y="4495800"/>
                  <a:ext cx="1062902" cy="893762"/>
                </a:xfrm>
                <a:prstGeom prst="rect">
                  <a:avLst/>
                </a:prstGeom>
                <a:noFill/>
              </p:spPr>
            </p:pic>
            <p:sp>
              <p:nvSpPr>
                <p:cNvPr id="71" name="テキスト ボックス 13"/>
                <p:cNvSpPr txBox="1"/>
                <p:nvPr/>
              </p:nvSpPr>
              <p:spPr>
                <a:xfrm>
                  <a:off x="3745700" y="3450105"/>
                  <a:ext cx="1865311" cy="4435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dirty="0" smtClean="0">
                      <a:latin typeface="HGP創英角ﾎﾟｯﾌﾟ体" pitchFamily="50" charset="-128"/>
                      <a:ea typeface="HGP創英角ﾎﾟｯﾌﾟ体" pitchFamily="50" charset="-128"/>
                    </a:rPr>
                    <a:t>Web merchants</a:t>
                  </a:r>
                  <a:endParaRPr kumimoji="1" lang="ja-JP" altLang="en-US" dirty="0">
                    <a:latin typeface="HGP創英角ﾎﾟｯﾌﾟ体" pitchFamily="50" charset="-128"/>
                    <a:ea typeface="HGP創英角ﾎﾟｯﾌﾟ体" pitchFamily="50" charset="-128"/>
                  </a:endParaRPr>
                </a:p>
              </p:txBody>
            </p:sp>
          </p:grpSp>
          <p:sp>
            <p:nvSpPr>
              <p:cNvPr id="65" name="左矢印 64"/>
              <p:cNvSpPr/>
              <p:nvPr/>
            </p:nvSpPr>
            <p:spPr>
              <a:xfrm>
                <a:off x="2438400" y="4343400"/>
                <a:ext cx="762000" cy="484632"/>
              </a:xfrm>
              <a:prstGeom prst="leftArrow">
                <a:avLst/>
              </a:prstGeom>
              <a:solidFill>
                <a:srgbClr val="00B0F0">
                  <a:alpha val="68000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テキスト ボックス 65"/>
              <p:cNvSpPr txBox="1"/>
              <p:nvPr/>
            </p:nvSpPr>
            <p:spPr>
              <a:xfrm>
                <a:off x="2590800" y="4038600"/>
                <a:ext cx="1083103" cy="443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 smtClean="0"/>
                  <a:t>Delivery</a:t>
                </a:r>
                <a:endParaRPr kumimoji="1" lang="en-US" altLang="ja-JP" b="1" dirty="0" smtClean="0"/>
              </a:p>
            </p:txBody>
          </p:sp>
        </p:grpSp>
        <p:pic>
          <p:nvPicPr>
            <p:cNvPr id="55" name="図 54" descr="earth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4800" y="3429000"/>
              <a:ext cx="2286000" cy="2286000"/>
            </a:xfrm>
            <a:prstGeom prst="rect">
              <a:avLst/>
            </a:prstGeom>
          </p:spPr>
        </p:pic>
        <p:pic>
          <p:nvPicPr>
            <p:cNvPr id="56" name="図 55" descr="iphone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14800" y="704466"/>
              <a:ext cx="962026" cy="1688396"/>
            </a:xfrm>
            <a:prstGeom prst="rect">
              <a:avLst/>
            </a:prstGeom>
          </p:spPr>
        </p:pic>
        <p:sp>
          <p:nvSpPr>
            <p:cNvPr id="57" name="角丸四角形 56"/>
            <p:cNvSpPr/>
            <p:nvPr/>
          </p:nvSpPr>
          <p:spPr>
            <a:xfrm>
              <a:off x="4267200" y="1600200"/>
              <a:ext cx="609600" cy="3048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200" b="1" dirty="0" smtClean="0">
                  <a:solidFill>
                    <a:schemeClr val="tx1"/>
                  </a:solidFill>
                  <a:latin typeface="HGｺﾞｼｯｸE" pitchFamily="49" charset="-128"/>
                  <a:ea typeface="HGｺﾞｼｯｸE" pitchFamily="49" charset="-128"/>
                </a:rPr>
                <a:t>注文</a:t>
              </a:r>
              <a:endParaRPr kumimoji="1" lang="ja-JP" altLang="en-US" sz="1200" b="1" dirty="0">
                <a:solidFill>
                  <a:schemeClr val="tx1"/>
                </a:solidFill>
                <a:latin typeface="HGｺﾞｼｯｸE" pitchFamily="49" charset="-128"/>
                <a:ea typeface="HGｺﾞｼｯｸE" pitchFamily="49" charset="-128"/>
              </a:endParaRPr>
            </a:p>
          </p:txBody>
        </p:sp>
      </p:grpSp>
      <p:sp>
        <p:nvSpPr>
          <p:cNvPr id="76" name="角丸四角形吹き出し 75"/>
          <p:cNvSpPr/>
          <p:nvPr/>
        </p:nvSpPr>
        <p:spPr>
          <a:xfrm>
            <a:off x="3143240" y="571480"/>
            <a:ext cx="2857520" cy="1327028"/>
          </a:xfrm>
          <a:prstGeom prst="wedgeRoundRectCallout">
            <a:avLst>
              <a:gd name="adj1" fmla="val -41500"/>
              <a:gd name="adj2" fmla="val 747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Buy in their own language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Own currency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Delivery service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Frees up time for tourism</a:t>
            </a:r>
            <a:endParaRPr kumimoji="1" lang="ja-JP" altLang="en-US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sp>
        <p:nvSpPr>
          <p:cNvPr id="77" name="角丸四角形吹き出し 76"/>
          <p:cNvSpPr/>
          <p:nvPr/>
        </p:nvSpPr>
        <p:spPr>
          <a:xfrm>
            <a:off x="4929190" y="1928802"/>
            <a:ext cx="3529010" cy="1327028"/>
          </a:xfrm>
          <a:prstGeom prst="wedgeRoundRectCallout">
            <a:avLst>
              <a:gd name="adj1" fmla="val -42833"/>
              <a:gd name="adj2" fmla="val 883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kumimoji="1" lang="en-US" altLang="ja-JP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Eas</a:t>
            </a:r>
            <a:r>
              <a:rPr kumimoji="1" lang="en-US" altLang="ja-JP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y Market Segmentation</a:t>
            </a:r>
            <a:endParaRPr kumimoji="1" lang="en-US" altLang="ja-JP" dirty="0" smtClean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  <a:p>
            <a:pPr>
              <a:buFont typeface="Arial" pitchFamily="34" charset="0"/>
              <a:buChar char="•"/>
            </a:pPr>
            <a:r>
              <a:rPr kumimoji="1" lang="en-US" altLang="ja-JP" dirty="0" smtClean="0">
                <a:solidFill>
                  <a:schemeClr val="tx1"/>
                </a:solidFill>
                <a:latin typeface="HGP創英角ﾎﾟｯﾌﾟ体" pitchFamily="50" charset="-128"/>
                <a:ea typeface="HGP創英角ﾎﾟｯﾌﾟ体" pitchFamily="50" charset="-128"/>
              </a:rPr>
              <a:t>Retain Services through membership</a:t>
            </a:r>
          </a:p>
          <a:p>
            <a:endParaRPr kumimoji="1" lang="ja-JP" altLang="en-US" dirty="0">
              <a:solidFill>
                <a:schemeClr val="tx1"/>
              </a:solidFill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28" name="Picture 2" descr="C:\Documents and Settings\coo63663\Local Settings\Temporary Internet Files\Content.IE5\WAMN6XG7\MCj044145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101" y="3962400"/>
            <a:ext cx="838874" cy="670586"/>
          </a:xfrm>
          <a:prstGeom prst="rect">
            <a:avLst/>
          </a:prstGeom>
          <a:noFill/>
        </p:spPr>
      </p:pic>
      <p:sp>
        <p:nvSpPr>
          <p:cNvPr id="29" name="テキスト ボックス 2"/>
          <p:cNvSpPr txBox="1"/>
          <p:nvPr/>
        </p:nvSpPr>
        <p:spPr>
          <a:xfrm>
            <a:off x="380801" y="3553067"/>
            <a:ext cx="926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HGP創英角ﾎﾟｯﾌﾟ体" pitchFamily="50" charset="-128"/>
                <a:ea typeface="HGP創英角ﾎﾟｯﾌﾟ体" pitchFamily="50" charset="-128"/>
              </a:rPr>
              <a:t>Users</a:t>
            </a:r>
            <a:endParaRPr kumimoji="1" lang="ja-JP" altLang="en-US" sz="2400" dirty="0">
              <a:latin typeface="HGP創英角ﾎﾟｯﾌﾟ体" pitchFamily="50" charset="-128"/>
              <a:ea typeface="HGP創英角ﾎﾟｯﾌﾟ体" pitchFamily="50" charset="-128"/>
            </a:endParaRPr>
          </a:p>
        </p:txBody>
      </p:sp>
      <p:pic>
        <p:nvPicPr>
          <p:cNvPr id="30" name="Picture 2" descr="C:\Documents and Settings\coo63663\Local Settings\Temporary Internet Files\Content.IE5\WAMN6XG7\MCj044145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992" y="3962400"/>
            <a:ext cx="838874" cy="670586"/>
          </a:xfrm>
          <a:prstGeom prst="rect">
            <a:avLst/>
          </a:prstGeom>
          <a:noFill/>
        </p:spPr>
      </p:pic>
      <p:pic>
        <p:nvPicPr>
          <p:cNvPr id="31" name="Picture 2" descr="C:\Documents and Settings\coo63663\Local Settings\Temporary Internet Files\Content.IE5\WAMN6XG7\MCj0441457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962400"/>
            <a:ext cx="838874" cy="670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Technical and Other issues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Technical limitations</a:t>
            </a:r>
          </a:p>
          <a:p>
            <a:pPr lvl="1"/>
            <a:r>
              <a:rPr kumimoji="1" lang="en-US" altLang="ja-JP" dirty="0" smtClean="0"/>
              <a:t>Works best for selected Web Services within selected domains</a:t>
            </a:r>
          </a:p>
          <a:p>
            <a:pPr lvl="1"/>
            <a:r>
              <a:rPr kumimoji="1" lang="en-US" altLang="ja-JP" dirty="0" smtClean="0"/>
              <a:t>Code base needs lots of optimization (maybe rewriting)</a:t>
            </a:r>
          </a:p>
          <a:p>
            <a:pPr lvl="1"/>
            <a:r>
              <a:rPr kumimoji="1" lang="en-US" altLang="ja-JP" dirty="0" smtClean="0"/>
              <a:t>Ontological i18n &amp; L10n strategies needed for data frames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Business Strategy Issues</a:t>
            </a:r>
          </a:p>
          <a:p>
            <a:pPr lvl="1"/>
            <a:r>
              <a:rPr kumimoji="1" lang="en-US" altLang="ja-JP" dirty="0" smtClean="0"/>
              <a:t>Needs to be global effort</a:t>
            </a:r>
          </a:p>
          <a:p>
            <a:pPr lvl="1"/>
            <a:r>
              <a:rPr kumimoji="1" lang="en-US" altLang="ja-JP" dirty="0" smtClean="0"/>
              <a:t>Business may differ by country or region</a:t>
            </a:r>
          </a:p>
          <a:p>
            <a:pPr lvl="1"/>
            <a:r>
              <a:rPr kumimoji="1" lang="en-US" altLang="ja-JP" dirty="0" smtClean="0"/>
              <a:t>Patent versus publish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Some numbers for Japan</a:t>
            </a:r>
            <a:endParaRPr kumimoji="1"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857224" y="1357297"/>
          <a:ext cx="7286676" cy="4732025"/>
        </p:xfrm>
        <a:graphic>
          <a:graphicData uri="http://schemas.openxmlformats.org/drawingml/2006/table">
            <a:tbl>
              <a:tblPr/>
              <a:tblGrid>
                <a:gridCol w="1565563"/>
                <a:gridCol w="1092491"/>
                <a:gridCol w="1116315"/>
                <a:gridCol w="1116315"/>
                <a:gridCol w="1197996"/>
                <a:gridCol w="1197996"/>
              </a:tblGrid>
              <a:tr h="497972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9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第</a:t>
                      </a:r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1</a:t>
                      </a: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期</a:t>
                      </a:r>
                      <a:b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</a:b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平成</a:t>
                      </a:r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22</a:t>
                      </a: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年</a:t>
                      </a:r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4</a:t>
                      </a: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月期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第</a:t>
                      </a:r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2</a:t>
                      </a: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期</a:t>
                      </a:r>
                      <a:b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</a:b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平成</a:t>
                      </a:r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23</a:t>
                      </a: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年</a:t>
                      </a:r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4</a:t>
                      </a: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月期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第</a:t>
                      </a:r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3</a:t>
                      </a: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期</a:t>
                      </a:r>
                      <a:b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</a:b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平成</a:t>
                      </a:r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24</a:t>
                      </a: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年</a:t>
                      </a:r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4</a:t>
                      </a: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月期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第</a:t>
                      </a:r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4</a:t>
                      </a: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期</a:t>
                      </a:r>
                      <a:b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</a:b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平成</a:t>
                      </a:r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25</a:t>
                      </a: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年</a:t>
                      </a:r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4</a:t>
                      </a: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月期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第</a:t>
                      </a:r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5</a:t>
                      </a: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期</a:t>
                      </a:r>
                      <a:b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</a:b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平成</a:t>
                      </a:r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26</a:t>
                      </a: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年</a:t>
                      </a:r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4</a:t>
                      </a: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月期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50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ホテル数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17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100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200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400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800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50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平均ルーム数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150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150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150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150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150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50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稼働率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77%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77%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77%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77%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77%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50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外国人率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32%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35%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38%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40%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50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平均</a:t>
                      </a:r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1</a:t>
                      </a: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ルームあたり人数</a:t>
                      </a:r>
                      <a:endParaRPr lang="ja-JP" altLang="en-US" sz="1200" b="0" i="0" u="none" strike="noStrike" dirty="0">
                        <a:solidFill>
                          <a:srgbClr val="010000"/>
                        </a:solidFill>
                        <a:latin typeface="Arial"/>
                      </a:endParaRP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1.5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1.5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1.5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1.5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1.5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797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200" b="0" i="0" u="none" strike="noStrike" dirty="0" err="1">
                          <a:solidFill>
                            <a:srgbClr val="010000"/>
                          </a:solidFill>
                          <a:latin typeface="+mn-ea"/>
                          <a:ea typeface="+mn-ea"/>
                        </a:rPr>
                        <a:t>hotemobi</a:t>
                      </a: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を利用する</a:t>
                      </a:r>
                      <a:b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</a:b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外国人率</a:t>
                      </a:r>
                      <a:endParaRPr lang="ja-JP" altLang="en-US" sz="1200" b="0" i="0" u="none" strike="noStrike" dirty="0">
                        <a:solidFill>
                          <a:srgbClr val="010000"/>
                        </a:solidFill>
                        <a:latin typeface="Arial"/>
                      </a:endParaRP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40%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50%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60%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50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年間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365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365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365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365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365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50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契約回数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96,751 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809,424 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2,213,269 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5,767,146 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14,164,920 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6508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solidFill>
                            <a:srgbClr val="010000"/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予想利用者数</a:t>
                      </a:r>
                      <a:r>
                        <a:rPr lang="en-US" altLang="zh-CN" sz="1200" b="0" i="0" u="none" strike="noStrike" dirty="0">
                          <a:solidFill>
                            <a:srgbClr val="010000"/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(3</a:t>
                      </a:r>
                      <a:r>
                        <a:rPr lang="zh-CN" altLang="en-US" sz="1200" b="0" i="0" u="none" strike="noStrike" dirty="0">
                          <a:solidFill>
                            <a:srgbClr val="010000"/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日滞在</a:t>
                      </a:r>
                      <a:r>
                        <a:rPr lang="en-US" altLang="zh-CN" sz="1200" b="0" i="0" u="none" strike="noStrike" dirty="0">
                          <a:solidFill>
                            <a:srgbClr val="010000"/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)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32,250 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269,808 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737,756 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1,922,382 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4,721,640 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60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200" b="0" i="0" u="none" strike="noStrike" dirty="0" err="1">
                          <a:solidFill>
                            <a:srgbClr val="010000"/>
                          </a:solidFill>
                          <a:latin typeface="+mn-ea"/>
                          <a:ea typeface="+mn-ea"/>
                        </a:rPr>
                        <a:t>google</a:t>
                      </a: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などよる広告利益</a:t>
                      </a:r>
                      <a:b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</a:b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（</a:t>
                      </a:r>
                      <a:r>
                        <a:rPr lang="en-US" altLang="ja-JP" sz="10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1</a:t>
                      </a:r>
                      <a:r>
                        <a:rPr lang="ja-JP" altLang="en-US" sz="10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回契約あたり</a:t>
                      </a:r>
                      <a:r>
                        <a:rPr lang="en-US" altLang="ja-JP" sz="10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10</a:t>
                      </a:r>
                      <a:r>
                        <a:rPr lang="ja-JP" altLang="en-US" sz="10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円）</a:t>
                      </a:r>
                      <a:endParaRPr lang="ja-JP" altLang="en-US" sz="1000" b="0" i="0" u="none" strike="noStrike" dirty="0">
                        <a:solidFill>
                          <a:srgbClr val="010000"/>
                        </a:solidFill>
                        <a:latin typeface="Arial"/>
                      </a:endParaRP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¥967,515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¥8,094,240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¥22,132,688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¥57,671,460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¥141,649,200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634727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商品販売利益</a:t>
                      </a:r>
                      <a:b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</a:br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1</a:t>
                      </a: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人あたり</a:t>
                      </a:r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1</a:t>
                      </a: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万円の購買</a:t>
                      </a:r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(</a:t>
                      </a:r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3%</a:t>
                      </a:r>
                      <a:r>
                        <a:rPr lang="ja-JP" altLang="en-US" sz="1200" b="0" i="0" u="none" strike="noStrike" dirty="0" err="1">
                          <a:solidFill>
                            <a:srgbClr val="010000"/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の利</a:t>
                      </a: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益</a:t>
                      </a:r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)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　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¥80,942,400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¥221,326,875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¥576,714,600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¥1,416,492,000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256508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売上高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¥967,515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¥89,036,640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¥243,459,563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Arial"/>
                        </a:rPr>
                        <a:t>¥634,386,060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Arial"/>
                        </a:rPr>
                        <a:t>¥1,558,141,200</a:t>
                      </a:r>
                    </a:p>
                  </a:txBody>
                  <a:tcPr marL="8546" marR="8546" marT="8546" marB="0" anchor="b">
                    <a:lnL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Projected revenue for </a:t>
            </a:r>
            <a:r>
              <a:rPr kumimoji="1" lang="en-US" altLang="ja-JP" dirty="0" err="1" smtClean="0"/>
              <a:t>japan</a:t>
            </a:r>
            <a:endParaRPr kumimoji="1" lang="ja-JP" altLang="en-US" dirty="0"/>
          </a:p>
        </p:txBody>
      </p:sp>
      <p:pic>
        <p:nvPicPr>
          <p:cNvPr id="4" name="Picture 2" descr="C:\Users\GengZhichen\Pictures\hot@Mobi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5612" y="214290"/>
            <a:ext cx="2338388" cy="804862"/>
          </a:xfrm>
          <a:prstGeom prst="rect">
            <a:avLst/>
          </a:prstGeom>
          <a:noFill/>
        </p:spPr>
      </p:pic>
      <p:graphicFrame>
        <p:nvGraphicFramePr>
          <p:cNvPr id="7" name="表 6"/>
          <p:cNvGraphicFramePr>
            <a:graphicFrameLocks noGrp="1"/>
          </p:cNvGraphicFramePr>
          <p:nvPr/>
        </p:nvGraphicFramePr>
        <p:xfrm>
          <a:off x="714346" y="1357300"/>
          <a:ext cx="7715306" cy="5066840"/>
        </p:xfrm>
        <a:graphic>
          <a:graphicData uri="http://schemas.openxmlformats.org/drawingml/2006/table">
            <a:tbl>
              <a:tblPr/>
              <a:tblGrid>
                <a:gridCol w="1445126"/>
                <a:gridCol w="1254036"/>
                <a:gridCol w="1254036"/>
                <a:gridCol w="1254036"/>
                <a:gridCol w="1254036"/>
                <a:gridCol w="1254036"/>
              </a:tblGrid>
              <a:tr h="460366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8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年度項目</a:t>
                      </a:r>
                      <a:br>
                        <a:rPr lang="ja-JP" altLang="en-US" sz="8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</a:br>
                      <a:endParaRPr lang="ja-JP" altLang="en-US" sz="800" b="0" i="0" u="none" strike="noStrike" dirty="0">
                        <a:solidFill>
                          <a:srgbClr val="010000"/>
                        </a:solidFill>
                        <a:latin typeface="ＭＳ Ｐゴシック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第１期平成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10000"/>
                          </a:solidFill>
                          <a:latin typeface="ＭＳ Ｐゴシック"/>
                        </a:rPr>
                        <a:t>２２年</a:t>
                      </a:r>
                      <a:r>
                        <a:rPr lang="en-US" altLang="ja-JP" sz="1200" b="0" i="0" u="none" strike="noStrike" dirty="0" smtClean="0">
                          <a:solidFill>
                            <a:srgbClr val="010000"/>
                          </a:solidFill>
                          <a:latin typeface="ＭＳ Ｐゴシック"/>
                        </a:rPr>
                        <a:t/>
                      </a:r>
                      <a:br>
                        <a:rPr lang="en-US" altLang="ja-JP" sz="1200" b="0" i="0" u="none" strike="noStrike" dirty="0" smtClean="0">
                          <a:solidFill>
                            <a:srgbClr val="010000"/>
                          </a:solidFill>
                          <a:latin typeface="ＭＳ Ｐゴシック"/>
                        </a:rPr>
                      </a:br>
                      <a:r>
                        <a:rPr lang="ja-JP" altLang="en-US" sz="1200" b="0" i="0" u="none" strike="noStrike" dirty="0" smtClean="0">
                          <a:solidFill>
                            <a:srgbClr val="010000"/>
                          </a:solidFill>
                          <a:latin typeface="ＭＳ Ｐゴシック"/>
                        </a:rPr>
                        <a:t>４月期</a:t>
                      </a:r>
                      <a:endParaRPr lang="ja-JP" altLang="en-US" sz="1200" b="0" i="0" u="none" strike="noStrike" dirty="0">
                        <a:solidFill>
                          <a:srgbClr val="010000"/>
                        </a:solidFill>
                        <a:latin typeface="ＭＳ Ｐゴシック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第</a:t>
                      </a:r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2</a:t>
                      </a: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期平成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10000"/>
                          </a:solidFill>
                          <a:latin typeface="ＭＳ Ｐゴシック"/>
                        </a:rPr>
                        <a:t>２３年</a:t>
                      </a:r>
                      <a:r>
                        <a:rPr lang="en-US" altLang="ja-JP" sz="1200" b="0" i="0" u="none" strike="noStrike" dirty="0" smtClean="0">
                          <a:solidFill>
                            <a:srgbClr val="010000"/>
                          </a:solidFill>
                          <a:latin typeface="ＭＳ Ｐゴシック"/>
                        </a:rPr>
                        <a:t/>
                      </a:r>
                      <a:br>
                        <a:rPr lang="en-US" altLang="ja-JP" sz="1200" b="0" i="0" u="none" strike="noStrike" dirty="0" smtClean="0">
                          <a:solidFill>
                            <a:srgbClr val="010000"/>
                          </a:solidFill>
                          <a:latin typeface="ＭＳ Ｐゴシック"/>
                        </a:rPr>
                      </a:br>
                      <a:r>
                        <a:rPr lang="ja-JP" altLang="en-US" sz="1200" b="0" i="0" u="none" strike="noStrike" dirty="0" smtClean="0">
                          <a:solidFill>
                            <a:srgbClr val="010000"/>
                          </a:solidFill>
                          <a:latin typeface="ＭＳ Ｐゴシック"/>
                        </a:rPr>
                        <a:t>４月期</a:t>
                      </a:r>
                      <a:endParaRPr lang="ja-JP" altLang="en-US" sz="1200" b="0" i="0" u="none" strike="noStrike" dirty="0">
                        <a:solidFill>
                          <a:srgbClr val="010000"/>
                        </a:solidFill>
                        <a:latin typeface="ＭＳ Ｐゴシック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第</a:t>
                      </a:r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3</a:t>
                      </a: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期平成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10000"/>
                          </a:solidFill>
                          <a:latin typeface="ＭＳ Ｐゴシック"/>
                        </a:rPr>
                        <a:t>２４年</a:t>
                      </a:r>
                      <a:r>
                        <a:rPr lang="en-US" altLang="ja-JP" sz="1200" b="0" i="0" u="none" strike="noStrike" dirty="0" smtClean="0">
                          <a:solidFill>
                            <a:srgbClr val="010000"/>
                          </a:solidFill>
                          <a:latin typeface="ＭＳ Ｐゴシック"/>
                        </a:rPr>
                        <a:t/>
                      </a:r>
                      <a:br>
                        <a:rPr lang="en-US" altLang="ja-JP" sz="1200" b="0" i="0" u="none" strike="noStrike" dirty="0" smtClean="0">
                          <a:solidFill>
                            <a:srgbClr val="010000"/>
                          </a:solidFill>
                          <a:latin typeface="ＭＳ Ｐゴシック"/>
                        </a:rPr>
                      </a:br>
                      <a:r>
                        <a:rPr lang="ja-JP" altLang="en-US" sz="1200" b="0" i="0" u="none" strike="noStrike" dirty="0" smtClean="0">
                          <a:solidFill>
                            <a:srgbClr val="010000"/>
                          </a:solidFill>
                          <a:latin typeface="ＭＳ Ｐゴシック"/>
                        </a:rPr>
                        <a:t>４月期</a:t>
                      </a:r>
                      <a:endParaRPr lang="ja-JP" altLang="en-US" sz="1200" b="0" i="0" u="none" strike="noStrike" dirty="0">
                        <a:solidFill>
                          <a:srgbClr val="010000"/>
                        </a:solidFill>
                        <a:latin typeface="ＭＳ Ｐゴシック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第</a:t>
                      </a:r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4</a:t>
                      </a: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期平成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10000"/>
                          </a:solidFill>
                          <a:latin typeface="ＭＳ Ｐゴシック"/>
                        </a:rPr>
                        <a:t>２５年</a:t>
                      </a:r>
                      <a:r>
                        <a:rPr lang="en-US" altLang="ja-JP" sz="1200" b="0" i="0" u="none" strike="noStrike" dirty="0" smtClean="0">
                          <a:solidFill>
                            <a:srgbClr val="010000"/>
                          </a:solidFill>
                          <a:latin typeface="ＭＳ Ｐゴシック"/>
                        </a:rPr>
                        <a:t/>
                      </a:r>
                      <a:br>
                        <a:rPr lang="en-US" altLang="ja-JP" sz="1200" b="0" i="0" u="none" strike="noStrike" dirty="0" smtClean="0">
                          <a:solidFill>
                            <a:srgbClr val="010000"/>
                          </a:solidFill>
                          <a:latin typeface="ＭＳ Ｐゴシック"/>
                        </a:rPr>
                      </a:br>
                      <a:r>
                        <a:rPr lang="ja-JP" altLang="en-US" sz="1200" b="0" i="0" u="none" strike="noStrike" dirty="0" smtClean="0">
                          <a:solidFill>
                            <a:srgbClr val="010000"/>
                          </a:solidFill>
                          <a:latin typeface="ＭＳ Ｐゴシック"/>
                        </a:rPr>
                        <a:t>４月期</a:t>
                      </a:r>
                      <a:endParaRPr lang="ja-JP" altLang="en-US" sz="1200" b="0" i="0" u="none" strike="noStrike" dirty="0">
                        <a:solidFill>
                          <a:srgbClr val="010000"/>
                        </a:solidFill>
                        <a:latin typeface="ＭＳ Ｐゴシック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第</a:t>
                      </a:r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5</a:t>
                      </a: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期平成</a:t>
                      </a:r>
                      <a:r>
                        <a:rPr lang="ja-JP" altLang="en-US" sz="1200" b="0" i="0" u="none" strike="noStrike" dirty="0" smtClean="0">
                          <a:solidFill>
                            <a:srgbClr val="010000"/>
                          </a:solidFill>
                          <a:latin typeface="ＭＳ Ｐゴシック"/>
                        </a:rPr>
                        <a:t>２６年</a:t>
                      </a:r>
                      <a:r>
                        <a:rPr lang="en-US" altLang="ja-JP" sz="1200" b="0" i="0" u="none" strike="noStrike" dirty="0" smtClean="0">
                          <a:solidFill>
                            <a:srgbClr val="010000"/>
                          </a:solidFill>
                          <a:latin typeface="ＭＳ Ｐゴシック"/>
                        </a:rPr>
                        <a:t/>
                      </a:r>
                      <a:br>
                        <a:rPr lang="en-US" altLang="ja-JP" sz="1200" b="0" i="0" u="none" strike="noStrike" dirty="0" smtClean="0">
                          <a:solidFill>
                            <a:srgbClr val="010000"/>
                          </a:solidFill>
                          <a:latin typeface="ＭＳ Ｐゴシック"/>
                        </a:rPr>
                      </a:br>
                      <a:r>
                        <a:rPr lang="ja-JP" altLang="en-US" sz="1200" b="0" i="0" u="none" strike="noStrike" dirty="0" smtClean="0">
                          <a:solidFill>
                            <a:srgbClr val="010000"/>
                          </a:solidFill>
                          <a:latin typeface="ＭＳ Ｐゴシック"/>
                        </a:rPr>
                        <a:t>４月期</a:t>
                      </a:r>
                      <a:endParaRPr lang="ja-JP" altLang="en-US" sz="1200" b="0" i="0" u="none" strike="noStrike" dirty="0">
                        <a:solidFill>
                          <a:srgbClr val="010000"/>
                        </a:solidFill>
                        <a:latin typeface="ＭＳ Ｐゴシック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54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+mn-ea"/>
                          <a:ea typeface="+mn-ea"/>
                        </a:rPr>
                        <a:t>1.</a:t>
                      </a: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+mn-ea"/>
                          <a:ea typeface="+mn-ea"/>
                        </a:rPr>
                        <a:t>売　　上　　高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967,515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89,036,640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243,459,563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634,386,060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1,558,141,200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54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+mn-ea"/>
                          <a:ea typeface="+mn-ea"/>
                        </a:rPr>
                        <a:t>2.</a:t>
                      </a: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+mn-ea"/>
                          <a:ea typeface="+mn-ea"/>
                        </a:rPr>
                        <a:t>売上原価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54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+mn-ea"/>
                          <a:ea typeface="+mn-ea"/>
                        </a:rPr>
                        <a:t>3.</a:t>
                      </a: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+mn-ea"/>
                          <a:ea typeface="+mn-ea"/>
                        </a:rPr>
                        <a:t>粗利益（①－②）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967,515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89,036,640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243,459,563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634,386,060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1,558,141,200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54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+mn-ea"/>
                          <a:ea typeface="+mn-ea"/>
                        </a:rPr>
                        <a:t>4.</a:t>
                      </a:r>
                      <a:r>
                        <a:rPr lang="ja-JP" altLang="en-US" sz="1200" b="0" i="0" u="none" strike="noStrike">
                          <a:solidFill>
                            <a:srgbClr val="010000"/>
                          </a:solidFill>
                          <a:latin typeface="+mn-ea"/>
                          <a:ea typeface="+mn-ea"/>
                        </a:rPr>
                        <a:t>人件費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70,150,000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133,572,500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191,935,000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234,312,500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261,395,000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54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+mn-ea"/>
                          <a:ea typeface="+mn-ea"/>
                        </a:rPr>
                        <a:t>5.</a:t>
                      </a:r>
                      <a:r>
                        <a:rPr lang="ja-JP" altLang="en-US" sz="1200" b="0" i="0" u="none" strike="noStrike">
                          <a:solidFill>
                            <a:srgbClr val="010000"/>
                          </a:solidFill>
                          <a:latin typeface="+mn-ea"/>
                          <a:ea typeface="+mn-ea"/>
                        </a:rPr>
                        <a:t>設備投資費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5,100,000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6,000,000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6,650,000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6,920,000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7,120,000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54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+mn-ea"/>
                          <a:ea typeface="+mn-ea"/>
                        </a:rPr>
                        <a:t>6.</a:t>
                      </a:r>
                      <a:r>
                        <a:rPr lang="ja-JP" altLang="en-US" sz="1200" b="0" i="0" u="none" strike="noStrike">
                          <a:solidFill>
                            <a:srgbClr val="010000"/>
                          </a:solidFill>
                          <a:latin typeface="+mn-ea"/>
                          <a:ea typeface="+mn-ea"/>
                        </a:rPr>
                        <a:t>減価償却費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1,661,107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2,110,619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2,399,640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2,244,438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1,502,089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54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+mn-ea"/>
                          <a:ea typeface="+mn-ea"/>
                        </a:rPr>
                        <a:t>7.</a:t>
                      </a: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+mn-ea"/>
                          <a:ea typeface="+mn-ea"/>
                        </a:rPr>
                        <a:t>広告宣伝費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10,000,000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15,000,000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30,000,000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50,000,000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54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+mn-ea"/>
                          <a:ea typeface="+mn-ea"/>
                        </a:rPr>
                        <a:t>8.</a:t>
                      </a:r>
                      <a:r>
                        <a:rPr lang="ja-JP" altLang="en-US" sz="1200" b="0" i="0" u="none" strike="noStrike">
                          <a:solidFill>
                            <a:srgbClr val="010000"/>
                          </a:solidFill>
                          <a:latin typeface="+mn-ea"/>
                          <a:ea typeface="+mn-ea"/>
                        </a:rPr>
                        <a:t>その他経費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1,000,000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1,200,000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1,500,000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1,700,000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2,000,000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54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+mn-ea"/>
                          <a:ea typeface="+mn-ea"/>
                        </a:rPr>
                        <a:t>9.</a:t>
                      </a: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+mn-ea"/>
                          <a:ea typeface="+mn-ea"/>
                        </a:rPr>
                        <a:t>経費合計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77,911,107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152,883,119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217,484,640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275,176,938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322,017,089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54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>
                          <a:solidFill>
                            <a:srgbClr val="010000"/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10.</a:t>
                      </a:r>
                      <a:r>
                        <a:rPr lang="zh-TW" altLang="en-US" sz="1200" b="0" i="0" u="none" strike="noStrike" dirty="0">
                          <a:solidFill>
                            <a:srgbClr val="010000"/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営業利益（③－⑨）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solidFill>
                            <a:srgbClr val="FF0000"/>
                          </a:solidFill>
                          <a:latin typeface="ＭＳ Ｐゴシック"/>
                        </a:rPr>
                        <a:t>-76,943,592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solidFill>
                            <a:srgbClr val="FF0000"/>
                          </a:solidFill>
                          <a:latin typeface="ＭＳ Ｐゴシック"/>
                        </a:rPr>
                        <a:t>-63,846,479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25,974,923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359,209,122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1,236,124,111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542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1200" b="0" i="0" u="none" strike="noStrike">
                          <a:solidFill>
                            <a:srgbClr val="01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7077" marR="7077" marT="70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366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10000"/>
                          </a:solidFill>
                          <a:latin typeface="HGPｺﾞｼｯｸE" pitchFamily="50" charset="-128"/>
                          <a:ea typeface="HGPｺﾞｼｯｸE" pitchFamily="50" charset="-128"/>
                        </a:rPr>
                        <a:t>＜営業外損益＞</a:t>
                      </a:r>
                      <a:r>
                        <a:rPr lang="zh-TW" altLang="en-US" sz="1200" b="0" i="0" u="none" strike="noStrike" dirty="0">
                          <a:solidFill>
                            <a:srgbClr val="010000"/>
                          </a:solidFill>
                          <a:latin typeface="+mn-ea"/>
                          <a:ea typeface="+mn-ea"/>
                        </a:rPr>
                        <a:t> </a:t>
                      </a:r>
                      <a:br>
                        <a:rPr lang="zh-TW" altLang="en-US" sz="1200" b="0" i="0" u="none" strike="noStrike" dirty="0">
                          <a:solidFill>
                            <a:srgbClr val="010000"/>
                          </a:solidFill>
                          <a:latin typeface="+mn-ea"/>
                          <a:ea typeface="+mn-ea"/>
                        </a:rPr>
                      </a:br>
                      <a:endParaRPr lang="zh-TW" altLang="en-US" sz="1200" b="0" i="0" u="none" strike="noStrike" dirty="0">
                        <a:solidFill>
                          <a:srgbClr val="010000"/>
                        </a:solidFill>
                        <a:latin typeface="+mn-ea"/>
                        <a:ea typeface="+mn-ea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54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+mn-ea"/>
                          <a:ea typeface="+mn-ea"/>
                        </a:rPr>
                        <a:t>11.</a:t>
                      </a: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+mn-ea"/>
                          <a:ea typeface="+mn-ea"/>
                        </a:rPr>
                        <a:t>支払利息等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54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+mn-ea"/>
                          <a:ea typeface="+mn-ea"/>
                        </a:rPr>
                        <a:t>12.</a:t>
                      </a: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+mn-ea"/>
                          <a:ea typeface="+mn-ea"/>
                        </a:rPr>
                        <a:t>経常利益（⑩＋⑪）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solidFill>
                            <a:srgbClr val="FF0000"/>
                          </a:solidFill>
                          <a:latin typeface="ＭＳ Ｐゴシック"/>
                        </a:rPr>
                        <a:t>-76,943,592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solidFill>
                            <a:srgbClr val="FF0000"/>
                          </a:solidFill>
                          <a:latin typeface="ＭＳ Ｐゴシック"/>
                        </a:rPr>
                        <a:t>-63,846,479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25,974,923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359,209,122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1,236,124,111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36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solidFill>
                            <a:srgbClr val="010000"/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13.</a:t>
                      </a:r>
                      <a:r>
                        <a:rPr lang="zh-CN" altLang="en-US" sz="1200" b="0" i="0" u="none" strike="noStrike" dirty="0">
                          <a:solidFill>
                            <a:srgbClr val="010000"/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税引前当期利益 </a:t>
                      </a:r>
                      <a:r>
                        <a:rPr lang="zh-CN" altLang="en-US" sz="1200" b="0" i="0" u="none" strike="noStrike" dirty="0">
                          <a:solidFill>
                            <a:srgbClr val="010000"/>
                          </a:solidFill>
                          <a:latin typeface="+mn-ea"/>
                          <a:ea typeface="+mn-ea"/>
                        </a:rPr>
                        <a:t/>
                      </a:r>
                      <a:br>
                        <a:rPr lang="zh-CN" altLang="en-US" sz="1200" b="0" i="0" u="none" strike="noStrike" dirty="0">
                          <a:solidFill>
                            <a:srgbClr val="010000"/>
                          </a:solidFill>
                          <a:latin typeface="+mn-ea"/>
                          <a:ea typeface="+mn-ea"/>
                        </a:rPr>
                      </a:br>
                      <a:endParaRPr lang="zh-CN" altLang="en-US" sz="1200" b="0" i="0" u="none" strike="noStrike" dirty="0">
                        <a:solidFill>
                          <a:srgbClr val="010000"/>
                        </a:solidFill>
                        <a:latin typeface="+mn-ea"/>
                        <a:ea typeface="+mn-ea"/>
                      </a:endParaRP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solidFill>
                            <a:srgbClr val="FF0000"/>
                          </a:solidFill>
                          <a:latin typeface="ＭＳ Ｐゴシック"/>
                        </a:rPr>
                        <a:t>-76,943,592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solidFill>
                            <a:srgbClr val="FF0000"/>
                          </a:solidFill>
                          <a:latin typeface="ＭＳ Ｐゴシック"/>
                        </a:rPr>
                        <a:t>-63,846,479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25,974,923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359,209,122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1,236,124,111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54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+mn-ea"/>
                          <a:ea typeface="+mn-ea"/>
                        </a:rPr>
                        <a:t>14.</a:t>
                      </a:r>
                      <a:r>
                        <a:rPr lang="ja-JP" altLang="en-US" sz="1200" b="0" i="0" u="none" strike="noStrike" dirty="0">
                          <a:solidFill>
                            <a:srgbClr val="010000"/>
                          </a:solidFill>
                          <a:latin typeface="+mn-ea"/>
                          <a:ea typeface="+mn-ea"/>
                        </a:rPr>
                        <a:t>法人税等 </a:t>
                      </a:r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+mn-ea"/>
                          <a:ea typeface="+mn-ea"/>
                        </a:rPr>
                        <a:t>(30%)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0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7,792,477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>
                          <a:solidFill>
                            <a:srgbClr val="010000"/>
                          </a:solidFill>
                          <a:latin typeface="ＭＳ Ｐゴシック"/>
                        </a:rPr>
                        <a:t>107,762,737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370,837,233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542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b="0" i="0" u="none" strike="noStrike" dirty="0">
                          <a:solidFill>
                            <a:srgbClr val="010000"/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15.</a:t>
                      </a:r>
                      <a:r>
                        <a:rPr lang="zh-CN" altLang="en-US" sz="1200" b="0" i="0" u="none" strike="noStrike" dirty="0">
                          <a:solidFill>
                            <a:srgbClr val="010000"/>
                          </a:solidFill>
                          <a:latin typeface="HGｺﾞｼｯｸE" pitchFamily="49" charset="-128"/>
                          <a:ea typeface="HGｺﾞｼｯｸE" pitchFamily="49" charset="-128"/>
                        </a:rPr>
                        <a:t>当期利益（⑬－⑭）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solidFill>
                            <a:srgbClr val="FF0000"/>
                          </a:solidFill>
                          <a:latin typeface="ＭＳ Ｐゴシック"/>
                        </a:rPr>
                        <a:t>-76,943,592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0" i="0" u="none" strike="noStrike" dirty="0">
                          <a:solidFill>
                            <a:srgbClr val="FF0000"/>
                          </a:solidFill>
                          <a:latin typeface="ＭＳ Ｐゴシック"/>
                        </a:rPr>
                        <a:t>-63,846,479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18,182,446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251,446,385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b="1" i="0" u="none" strike="noStrike" dirty="0">
                          <a:solidFill>
                            <a:srgbClr val="010000"/>
                          </a:solidFill>
                          <a:latin typeface="ＭＳ Ｐゴシック"/>
                        </a:rPr>
                        <a:t>865,286,878 </a:t>
                      </a:r>
                    </a:p>
                  </a:txBody>
                  <a:tcPr marL="7077" marR="7077" marT="7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/>
          <a:lstStyle/>
          <a:p>
            <a:r>
              <a:rPr lang="en-US" altLang="ja-JP" dirty="0" smtClean="0"/>
              <a:t>What we need to do</a:t>
            </a:r>
            <a:endParaRPr lang="zh-CN" dirty="0"/>
          </a:p>
        </p:txBody>
      </p:sp>
      <p:graphicFrame>
        <p:nvGraphicFramePr>
          <p:cNvPr id="6" name="图示 5"/>
          <p:cNvGraphicFramePr/>
          <p:nvPr/>
        </p:nvGraphicFramePr>
        <p:xfrm>
          <a:off x="500034" y="1214422"/>
          <a:ext cx="8215370" cy="535785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C:\Users\GengZhichen\Pictures\hot@Mobi-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5612" y="285728"/>
            <a:ext cx="2338388" cy="804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Summer plans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kumimoji="1" lang="en-US" altLang="ja-JP" dirty="0" smtClean="0"/>
              <a:t>3 weeks in September with students</a:t>
            </a:r>
          </a:p>
          <a:p>
            <a:r>
              <a:rPr kumimoji="1" lang="en-US" altLang="ja-JP" dirty="0" smtClean="0"/>
              <a:t>2 Chines</a:t>
            </a:r>
            <a:r>
              <a:rPr kumimoji="1" lang="en-US" altLang="ja-JP" dirty="0" smtClean="0"/>
              <a:t>e master students with combined coding experience of 10+ years</a:t>
            </a:r>
          </a:p>
          <a:p>
            <a:r>
              <a:rPr kumimoji="1" lang="en-US" altLang="ja-JP" dirty="0" smtClean="0"/>
              <a:t>1 senior interested in business models</a:t>
            </a:r>
          </a:p>
          <a:p>
            <a:r>
              <a:rPr kumimoji="1" lang="en-US" altLang="ja-JP" dirty="0" smtClean="0"/>
              <a:t>1 sophomore for English-Japanese optimization</a:t>
            </a:r>
            <a:endParaRPr kumimoji="1" lang="ja-JP" altLang="en-US" dirty="0"/>
          </a:p>
        </p:txBody>
      </p:sp>
      <p:pic>
        <p:nvPicPr>
          <p:cNvPr id="4" name="Picture 2" descr="C:\Users\GengZhichen\Pictures\hot@Mobi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5612" y="285728"/>
            <a:ext cx="2338388" cy="804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>
          <a:xfrm>
            <a:off x="177800" y="274638"/>
            <a:ext cx="8634413" cy="1143000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Research overview</a:t>
            </a:r>
            <a:endParaRPr lang="en-US" altLang="ja-JP" dirty="0" smtClean="0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85720" y="1285860"/>
            <a:ext cx="8656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2000" b="1" dirty="0" smtClean="0">
                <a:solidFill>
                  <a:schemeClr val="bg2">
                    <a:lumMod val="25000"/>
                  </a:schemeClr>
                </a:solidFill>
                <a:latin typeface="+mn-ea"/>
              </a:rPr>
              <a:t>Conceptual overview of cross-lingual web service framework</a:t>
            </a:r>
            <a:endParaRPr lang="en-US" altLang="ja-JP" sz="2000" b="1" dirty="0">
              <a:solidFill>
                <a:schemeClr val="bg2">
                  <a:lumMod val="25000"/>
                </a:schemeClr>
              </a:solidFill>
              <a:latin typeface="+mn-ea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428728" y="1857364"/>
            <a:ext cx="6143668" cy="471490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57364"/>
            <a:ext cx="60864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2285984" y="4214818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English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57818" y="4214818"/>
            <a:ext cx="1099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English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57423" y="4214818"/>
            <a:ext cx="1000132" cy="369332"/>
          </a:xfrm>
          <a:prstGeom prst="rect">
            <a:avLst/>
          </a:prstGeom>
          <a:solidFill>
            <a:schemeClr val="lt1">
              <a:tint val="10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日本語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57818" y="4214818"/>
            <a:ext cx="1214445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日本語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rot="16200000" flipV="1">
            <a:off x="3122602" y="2857496"/>
            <a:ext cx="928694" cy="9286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rot="10800000" flipV="1">
            <a:off x="4638676" y="2857496"/>
            <a:ext cx="928694" cy="85725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rot="5400000" flipH="1" flipV="1">
            <a:off x="2750331" y="4536289"/>
            <a:ext cx="1143008" cy="10715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rot="16200000" flipH="1">
            <a:off x="4679157" y="4536289"/>
            <a:ext cx="1143008" cy="107157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Demo</a:t>
            </a:r>
            <a:endParaRPr lang="zh-CN" dirty="0"/>
          </a:p>
        </p:txBody>
      </p:sp>
      <p:grpSp>
        <p:nvGrpSpPr>
          <p:cNvPr id="35" name="组合 34"/>
          <p:cNvGrpSpPr/>
          <p:nvPr/>
        </p:nvGrpSpPr>
        <p:grpSpPr>
          <a:xfrm>
            <a:off x="2571736" y="1"/>
            <a:ext cx="3673929" cy="6857999"/>
            <a:chOff x="3250432" y="2143116"/>
            <a:chExt cx="2347202" cy="4381442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50432" y="2143116"/>
              <a:ext cx="2347202" cy="438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テキスト ボックス 25"/>
            <p:cNvSpPr txBox="1"/>
            <p:nvPr/>
          </p:nvSpPr>
          <p:spPr>
            <a:xfrm>
              <a:off x="3428992" y="2857496"/>
              <a:ext cx="2000264" cy="29289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kumimoji="1" lang="en-US" altLang="ja-JP" dirty="0" smtClean="0"/>
            </a:p>
            <a:p>
              <a:endParaRPr kumimoji="1" lang="en-US" altLang="ja-JP" dirty="0" smtClean="0"/>
            </a:p>
            <a:p>
              <a:endParaRPr kumimoji="1" lang="en-US" altLang="ja-JP" dirty="0" smtClean="0"/>
            </a:p>
            <a:p>
              <a:endParaRPr kumimoji="1" lang="en-US" altLang="ja-JP" dirty="0" smtClean="0"/>
            </a:p>
            <a:p>
              <a:endParaRPr kumimoji="1" lang="en-US" altLang="ja-JP" dirty="0" smtClean="0"/>
            </a:p>
            <a:p>
              <a:endParaRPr kumimoji="1" lang="en-US" altLang="ja-JP" dirty="0" smtClean="0"/>
            </a:p>
            <a:p>
              <a:endParaRPr kumimoji="1" lang="en-US" altLang="ja-JP" dirty="0" smtClean="0"/>
            </a:p>
            <a:p>
              <a:endParaRPr kumimoji="1" lang="en-US" altLang="ja-JP" dirty="0" smtClean="0"/>
            </a:p>
            <a:p>
              <a:endParaRPr kumimoji="1" lang="en-US" altLang="ja-JP" dirty="0" smtClean="0"/>
            </a:p>
            <a:p>
              <a:endParaRPr kumimoji="1" lang="en-US" altLang="ja-JP" dirty="0" smtClean="0"/>
            </a:p>
          </p:txBody>
        </p:sp>
      </p:grpSp>
      <p:pic>
        <p:nvPicPr>
          <p:cNvPr id="32" name="Picture 2" descr="C:\Users\GengZhichen\Pictures\hot@Mobi-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5612" y="214290"/>
            <a:ext cx="2338388" cy="80486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857488" y="1142984"/>
            <a:ext cx="2643206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000" dirty="0" smtClean="0"/>
              <a:t>大阪城に行きたい</a:t>
            </a:r>
            <a:endParaRPr lang="zh-CN" alt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2857488" y="2182647"/>
            <a:ext cx="1500198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000" dirty="0" smtClean="0"/>
              <a:t>【</a:t>
            </a:r>
            <a:r>
              <a:rPr lang="ja-JP" altLang="en-US" sz="1000" dirty="0" smtClean="0"/>
              <a:t>現在地を押す</a:t>
            </a:r>
            <a:r>
              <a:rPr lang="en-US" altLang="ja-JP" sz="1000" dirty="0" smtClean="0"/>
              <a:t>】</a:t>
            </a:r>
            <a:endParaRPr lang="zh-CN" alt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3357554" y="2500306"/>
            <a:ext cx="2571768" cy="2462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000" dirty="0" smtClean="0"/>
              <a:t>現在地から、大阪城までの経由情報：</a:t>
            </a:r>
            <a:endParaRPr lang="zh-CN" alt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4000496" y="1428736"/>
            <a:ext cx="192882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000" dirty="0" smtClean="0"/>
              <a:t>出発地はどこですか：</a:t>
            </a:r>
            <a:endParaRPr lang="en-US" altLang="ja-JP" sz="1000" dirty="0" smtClean="0"/>
          </a:p>
          <a:p>
            <a:r>
              <a:rPr lang="en-US" altLang="ja-JP" sz="1000" u="sng" dirty="0" smtClean="0">
                <a:solidFill>
                  <a:schemeClr val="bg2">
                    <a:lumMod val="50000"/>
                  </a:schemeClr>
                </a:solidFill>
              </a:rPr>
              <a:t>1.</a:t>
            </a:r>
            <a:r>
              <a:rPr lang="ja-JP" altLang="en-US" sz="1000" u="sng" dirty="0" smtClean="0">
                <a:solidFill>
                  <a:schemeClr val="bg2">
                    <a:lumMod val="50000"/>
                  </a:schemeClr>
                </a:solidFill>
              </a:rPr>
              <a:t>現在地から（</a:t>
            </a:r>
            <a:r>
              <a:rPr lang="en-US" altLang="ja-JP" sz="1000" u="sng" dirty="0" smtClean="0">
                <a:solidFill>
                  <a:schemeClr val="bg2">
                    <a:lumMod val="50000"/>
                  </a:schemeClr>
                </a:solidFill>
              </a:rPr>
              <a:t>GPS</a:t>
            </a:r>
            <a:r>
              <a:rPr lang="ja-JP" altLang="en-US" sz="1000" u="sng" dirty="0" smtClean="0">
                <a:solidFill>
                  <a:schemeClr val="bg2">
                    <a:lumMod val="50000"/>
                  </a:schemeClr>
                </a:solidFill>
              </a:rPr>
              <a:t>）</a:t>
            </a:r>
            <a:endParaRPr lang="en-US" altLang="ja-JP" sz="1000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altLang="ja-JP" sz="1000" u="sng" dirty="0" smtClean="0">
                <a:solidFill>
                  <a:schemeClr val="bg2">
                    <a:lumMod val="50000"/>
                  </a:schemeClr>
                </a:solidFill>
              </a:rPr>
              <a:t>2.</a:t>
            </a:r>
            <a:r>
              <a:rPr lang="ja-JP" altLang="en-US" sz="1000" u="sng" dirty="0" smtClean="0">
                <a:solidFill>
                  <a:schemeClr val="bg2">
                    <a:lumMod val="50000"/>
                  </a:schemeClr>
                </a:solidFill>
              </a:rPr>
              <a:t>ホテルから</a:t>
            </a:r>
            <a:endParaRPr lang="en-US" altLang="ja-JP" sz="1000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ja-JP" altLang="en-US" sz="1000" dirty="0" smtClean="0"/>
              <a:t>その他</a:t>
            </a:r>
            <a:r>
              <a:rPr lang="ja-JP" altLang="en-US" sz="1000" dirty="0" smtClean="0">
                <a:sym typeface="Wingdings" pitchFamily="2" charset="2"/>
              </a:rPr>
              <a:t>：（入力</a:t>
            </a:r>
            <a:r>
              <a:rPr lang="ja-JP" altLang="en-US" sz="1000" dirty="0" smtClean="0"/>
              <a:t>）</a:t>
            </a:r>
            <a:endParaRPr lang="zh-CN" alt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2857488" y="2786058"/>
            <a:ext cx="3071834" cy="24006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000" dirty="0" smtClean="0"/>
              <a:t>最寄駅　なんば　まで歩く約５分　</a:t>
            </a:r>
            <a:r>
              <a:rPr lang="ja-JP" altLang="en-US" sz="1000" u="sng" dirty="0" smtClean="0">
                <a:solidFill>
                  <a:schemeClr val="bg2">
                    <a:lumMod val="50000"/>
                  </a:schemeClr>
                </a:solidFill>
              </a:rPr>
              <a:t>地図</a:t>
            </a:r>
            <a:endParaRPr lang="en-US" altLang="ja-JP" sz="1000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ja-JP" altLang="en-US" sz="1000" dirty="0" smtClean="0"/>
              <a:t>電車 </a:t>
            </a:r>
            <a:r>
              <a:rPr lang="en-US" altLang="ja-JP" sz="1000" dirty="0" smtClean="0"/>
              <a:t>- </a:t>
            </a:r>
            <a:r>
              <a:rPr lang="ja-JP" altLang="en-US" sz="1000" dirty="0" smtClean="0"/>
              <a:t>大阪市営御堂筋線・千里中央行</a:t>
            </a:r>
          </a:p>
          <a:p>
            <a:r>
              <a:rPr lang="en-US" altLang="ja-JP" sz="1000" dirty="0" smtClean="0"/>
              <a:t>12:42	</a:t>
            </a:r>
            <a:r>
              <a:rPr lang="ja-JP" altLang="en-US" sz="1000" dirty="0" smtClean="0"/>
              <a:t>なんば 発</a:t>
            </a:r>
          </a:p>
          <a:p>
            <a:r>
              <a:rPr lang="ja-JP" altLang="en-US" sz="1000" dirty="0" smtClean="0"/>
              <a:t>	</a:t>
            </a:r>
            <a:r>
              <a:rPr lang="en-US" altLang="ja-JP" sz="1000" dirty="0" smtClean="0"/>
              <a:t>2</a:t>
            </a:r>
            <a:r>
              <a:rPr lang="ja-JP" altLang="en-US" sz="1000" dirty="0" smtClean="0"/>
              <a:t>分</a:t>
            </a:r>
          </a:p>
          <a:p>
            <a:r>
              <a:rPr lang="en-US" altLang="ja-JP" sz="1000" dirty="0" smtClean="0"/>
              <a:t>12:44	</a:t>
            </a:r>
            <a:r>
              <a:rPr lang="ja-JP" altLang="en-US" sz="1000" dirty="0" smtClean="0"/>
              <a:t>心斎橋 着</a:t>
            </a:r>
            <a:endParaRPr lang="en-US" altLang="ja-JP" sz="1000" dirty="0" smtClean="0"/>
          </a:p>
          <a:p>
            <a:r>
              <a:rPr lang="ja-JP" altLang="en-US" sz="1000" dirty="0" smtClean="0"/>
              <a:t>電車 </a:t>
            </a:r>
            <a:r>
              <a:rPr lang="en-US" altLang="ja-JP" sz="1000" dirty="0" smtClean="0"/>
              <a:t>- </a:t>
            </a:r>
            <a:r>
              <a:rPr lang="ja-JP" altLang="en-US" sz="1000" dirty="0" smtClean="0"/>
              <a:t>大阪市営長堀鶴見緑地線・門真南行</a:t>
            </a:r>
          </a:p>
          <a:p>
            <a:r>
              <a:rPr lang="en-US" altLang="ja-JP" sz="1000" dirty="0" smtClean="0"/>
              <a:t>5</a:t>
            </a:r>
            <a:r>
              <a:rPr lang="ja-JP" altLang="en-US" sz="1000" dirty="0" smtClean="0"/>
              <a:t>分で乗換</a:t>
            </a:r>
          </a:p>
          <a:p>
            <a:r>
              <a:rPr lang="en-US" altLang="ja-JP" sz="1000" dirty="0" smtClean="0"/>
              <a:t>12:49	</a:t>
            </a:r>
            <a:r>
              <a:rPr lang="ja-JP" altLang="en-US" sz="1000" dirty="0" smtClean="0"/>
              <a:t>心斎橋 発</a:t>
            </a:r>
          </a:p>
          <a:p>
            <a:r>
              <a:rPr lang="ja-JP" altLang="en-US" sz="1000" dirty="0" smtClean="0"/>
              <a:t>	</a:t>
            </a:r>
            <a:r>
              <a:rPr lang="en-US" altLang="ja-JP" sz="1000" dirty="0" smtClean="0"/>
              <a:t>10</a:t>
            </a:r>
            <a:r>
              <a:rPr lang="ja-JP" altLang="en-US" sz="1000" dirty="0" smtClean="0"/>
              <a:t>分</a:t>
            </a:r>
          </a:p>
          <a:p>
            <a:r>
              <a:rPr lang="en-US" altLang="ja-JP" sz="1000" dirty="0" smtClean="0"/>
              <a:t>12:59	</a:t>
            </a:r>
            <a:r>
              <a:rPr lang="ja-JP" altLang="en-US" sz="1000" dirty="0" smtClean="0"/>
              <a:t>大阪ビジネスパーク 着</a:t>
            </a:r>
            <a:endParaRPr lang="en-US" altLang="ja-JP" sz="1000" dirty="0" smtClean="0"/>
          </a:p>
          <a:p>
            <a:r>
              <a:rPr lang="ja-JP" altLang="en-US" sz="1000" dirty="0" smtClean="0"/>
              <a:t>大阪府大阪市中央区大阪城１−１ まで歩く約 </a:t>
            </a:r>
            <a:r>
              <a:rPr lang="en-US" altLang="ja-JP" sz="1000" dirty="0" smtClean="0"/>
              <a:t>10</a:t>
            </a:r>
            <a:r>
              <a:rPr lang="ja-JP" altLang="en-US" sz="1000" dirty="0" smtClean="0"/>
              <a:t>分　</a:t>
            </a:r>
            <a:r>
              <a:rPr lang="ja-JP" altLang="en-US" sz="1000" u="sng" dirty="0" smtClean="0">
                <a:solidFill>
                  <a:schemeClr val="bg2">
                    <a:lumMod val="50000"/>
                  </a:schemeClr>
                </a:solidFill>
              </a:rPr>
              <a:t>地図</a:t>
            </a:r>
            <a:endParaRPr lang="en-US" altLang="ja-JP" sz="1000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altLang="zh-CN" sz="1000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altLang="ja-JP" sz="1000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ja-JP" altLang="en-US" sz="1000" u="sng" dirty="0" smtClean="0">
                <a:solidFill>
                  <a:schemeClr val="bg2">
                    <a:lumMod val="50000"/>
                  </a:schemeClr>
                </a:solidFill>
              </a:rPr>
              <a:t>その他のルート（時間条件指定）</a:t>
            </a:r>
            <a:endParaRPr lang="zh-CN" alt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2857488" y="1142984"/>
            <a:ext cx="2500330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MingLiU" pitchFamily="49" charset="-120"/>
                <a:ea typeface="MingLiU" pitchFamily="49" charset="-120"/>
              </a:rPr>
              <a:t>想去大阪城</a:t>
            </a:r>
            <a:endParaRPr lang="zh-CN" altLang="en-US" sz="1000" dirty="0">
              <a:latin typeface="MingLiU" pitchFamily="49" charset="-120"/>
              <a:ea typeface="MingLiU" pitchFamily="49" charset="-12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00496" y="1428736"/>
            <a:ext cx="192882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MingLiU" pitchFamily="49" charset="-120"/>
                <a:ea typeface="MingLiU" pitchFamily="49" charset="-120"/>
              </a:rPr>
              <a:t>从哪里出发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：</a:t>
            </a:r>
            <a:endParaRPr lang="en-US" altLang="ja-JP" sz="1000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en-US" altLang="ja-JP" sz="10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1.</a:t>
            </a:r>
            <a:r>
              <a:rPr lang="zh-CN" altLang="en-US" sz="10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现在地出发</a:t>
            </a:r>
            <a:r>
              <a:rPr lang="ja-JP" altLang="en-US" sz="10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（</a:t>
            </a:r>
            <a:r>
              <a:rPr lang="en-US" altLang="ja-JP" sz="10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GPS</a:t>
            </a:r>
            <a:r>
              <a:rPr lang="ja-JP" altLang="en-US" sz="10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）</a:t>
            </a:r>
            <a:endParaRPr lang="en-US" altLang="ja-JP" sz="1000" u="sng" dirty="0" smtClean="0">
              <a:solidFill>
                <a:schemeClr val="bg2">
                  <a:lumMod val="50000"/>
                </a:schemeClr>
              </a:solidFill>
              <a:latin typeface="MingLiU" pitchFamily="49" charset="-120"/>
              <a:ea typeface="MingLiU" pitchFamily="49" charset="-120"/>
            </a:endParaRPr>
          </a:p>
          <a:p>
            <a:r>
              <a:rPr lang="en-US" altLang="ja-JP" sz="10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2.</a:t>
            </a:r>
            <a:r>
              <a:rPr lang="zh-CN" altLang="en-US" sz="10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酒店出发</a:t>
            </a:r>
            <a:endParaRPr lang="en-US" altLang="ja-JP" sz="1000" u="sng" dirty="0" smtClean="0">
              <a:solidFill>
                <a:schemeClr val="bg2">
                  <a:lumMod val="50000"/>
                </a:schemeClr>
              </a:solidFill>
              <a:latin typeface="MingLiU" pitchFamily="49" charset="-120"/>
              <a:ea typeface="MingLiU" pitchFamily="49" charset="-120"/>
            </a:endParaRPr>
          </a:p>
          <a:p>
            <a:r>
              <a:rPr lang="zh-CN" altLang="en-US" sz="1000" dirty="0" smtClean="0">
                <a:latin typeface="MingLiU" pitchFamily="49" charset="-120"/>
                <a:ea typeface="MingLiU" pitchFamily="49" charset="-120"/>
              </a:rPr>
              <a:t>其他</a:t>
            </a:r>
            <a:r>
              <a:rPr lang="en-US" altLang="zh-CN" sz="1000" dirty="0" smtClean="0">
                <a:latin typeface="MingLiU" pitchFamily="49" charset="-120"/>
                <a:ea typeface="MingLiU" pitchFamily="49" charset="-120"/>
                <a:sym typeface="Wingdings" pitchFamily="2" charset="2"/>
              </a:rPr>
              <a:t>(</a:t>
            </a:r>
            <a:r>
              <a:rPr lang="zh-CN" altLang="en-US" sz="1000" dirty="0" smtClean="0">
                <a:latin typeface="MingLiU" pitchFamily="49" charset="-120"/>
                <a:ea typeface="MingLiU" pitchFamily="49" charset="-120"/>
                <a:sym typeface="Wingdings" pitchFamily="2" charset="2"/>
              </a:rPr>
              <a:t>输入</a:t>
            </a:r>
            <a:r>
              <a:rPr lang="en-US" altLang="zh-CN" sz="1000" dirty="0" smtClean="0">
                <a:latin typeface="MingLiU" pitchFamily="49" charset="-120"/>
                <a:ea typeface="MingLiU" pitchFamily="49" charset="-120"/>
                <a:sym typeface="Wingdings" pitchFamily="2" charset="2"/>
              </a:rPr>
              <a:t>)</a:t>
            </a:r>
            <a:endParaRPr lang="zh-CN" altLang="en-US" sz="1000" dirty="0">
              <a:latin typeface="MingLiU" pitchFamily="49" charset="-120"/>
              <a:ea typeface="MingLiU" pitchFamily="49" charset="-12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57488" y="2182647"/>
            <a:ext cx="1500198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000" dirty="0" smtClean="0">
                <a:latin typeface="MingLiU" pitchFamily="49" charset="-120"/>
                <a:ea typeface="MingLiU" pitchFamily="49" charset="-120"/>
              </a:rPr>
              <a:t>【</a:t>
            </a:r>
            <a:r>
              <a:rPr lang="zh-CN" altLang="en-US" sz="1000" dirty="0" smtClean="0">
                <a:latin typeface="MingLiU" pitchFamily="49" charset="-120"/>
                <a:ea typeface="MingLiU" pitchFamily="49" charset="-120"/>
              </a:rPr>
              <a:t>按下现在地</a:t>
            </a:r>
            <a:r>
              <a:rPr lang="en-US" altLang="ja-JP" sz="1000" dirty="0" smtClean="0">
                <a:latin typeface="MingLiU" pitchFamily="49" charset="-120"/>
                <a:ea typeface="MingLiU" pitchFamily="49" charset="-120"/>
              </a:rPr>
              <a:t>】</a:t>
            </a:r>
            <a:endParaRPr lang="zh-CN" altLang="en-US" sz="1000" dirty="0">
              <a:latin typeface="MingLiU" pitchFamily="49" charset="-120"/>
              <a:ea typeface="MingLiU" pitchFamily="49" charset="-12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7554" y="2500306"/>
            <a:ext cx="2571768" cy="2462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MingLiU" pitchFamily="49" charset="-120"/>
                <a:ea typeface="MingLiU" pitchFamily="49" charset="-120"/>
              </a:rPr>
              <a:t>从现在地到大阪城的路经情报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：</a:t>
            </a:r>
            <a:endParaRPr lang="zh-CN" altLang="en-US" sz="1000" dirty="0">
              <a:latin typeface="MingLiU" pitchFamily="49" charset="-120"/>
              <a:ea typeface="MingLiU" pitchFamily="49" charset="-12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57488" y="2786058"/>
            <a:ext cx="3071834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MingLiU" pitchFamily="49" charset="-120"/>
                <a:ea typeface="MingLiU" pitchFamily="49" charset="-120"/>
              </a:rPr>
              <a:t>到最近站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　</a:t>
            </a:r>
            <a:r>
              <a:rPr lang="zh-CN" altLang="en-US" sz="1000" dirty="0" smtClean="0">
                <a:latin typeface="MingLiU" pitchFamily="49" charset="-120"/>
                <a:ea typeface="MingLiU" pitchFamily="49" charset="-120"/>
              </a:rPr>
              <a:t>难波</a:t>
            </a:r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(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なんば</a:t>
            </a:r>
            <a:r>
              <a:rPr lang="en-US" altLang="ja-JP" sz="1000" dirty="0" smtClean="0">
                <a:latin typeface="MingLiU" pitchFamily="49" charset="-120"/>
                <a:ea typeface="MingLiU" pitchFamily="49" charset="-120"/>
              </a:rPr>
              <a:t>)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　</a:t>
            </a:r>
            <a:r>
              <a:rPr lang="zh-CN" altLang="en-US" sz="1000" dirty="0" smtClean="0">
                <a:latin typeface="MingLiU" pitchFamily="49" charset="-120"/>
                <a:ea typeface="MingLiU" pitchFamily="49" charset="-120"/>
              </a:rPr>
              <a:t>徒步约</a:t>
            </a:r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5</a:t>
            </a:r>
            <a:r>
              <a:rPr lang="zh-CN" altLang="en-US" sz="1000" dirty="0" smtClean="0">
                <a:latin typeface="MingLiU" pitchFamily="49" charset="-120"/>
                <a:ea typeface="MingLiU" pitchFamily="49" charset="-120"/>
              </a:rPr>
              <a:t>分钟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　</a:t>
            </a:r>
            <a:r>
              <a:rPr lang="zh-CN" altLang="en-US" sz="10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地图</a:t>
            </a:r>
            <a:endParaRPr lang="en-US" altLang="ja-JP" sz="1000" u="sng" dirty="0" smtClean="0">
              <a:solidFill>
                <a:schemeClr val="bg2">
                  <a:lumMod val="50000"/>
                </a:schemeClr>
              </a:solidFill>
              <a:latin typeface="MingLiU" pitchFamily="49" charset="-120"/>
              <a:ea typeface="MingLiU" pitchFamily="49" charset="-120"/>
            </a:endParaRPr>
          </a:p>
          <a:p>
            <a:r>
              <a:rPr lang="zh-CN" altLang="en-US" sz="1000" dirty="0" smtClean="0">
                <a:latin typeface="MingLiU" pitchFamily="49" charset="-120"/>
                <a:ea typeface="MingLiU" pitchFamily="49" charset="-120"/>
              </a:rPr>
              <a:t>地铁</a:t>
            </a:r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-</a:t>
            </a:r>
            <a:r>
              <a:rPr lang="zh-CN" altLang="en-US" sz="1000" dirty="0" smtClean="0">
                <a:latin typeface="MingLiU" pitchFamily="49" charset="-120"/>
                <a:ea typeface="MingLiU" pitchFamily="49" charset="-120"/>
              </a:rPr>
              <a:t> 大阪市营御堂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筋</a:t>
            </a:r>
            <a:r>
              <a:rPr lang="zh-CN" altLang="en-US" sz="1000" dirty="0" smtClean="0">
                <a:latin typeface="MingLiU" pitchFamily="49" charset="-120"/>
                <a:ea typeface="MingLiU" pitchFamily="49" charset="-120"/>
              </a:rPr>
              <a:t>线 </a:t>
            </a:r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–</a:t>
            </a:r>
            <a:r>
              <a:rPr lang="zh-CN" altLang="en-US" sz="1000" dirty="0" smtClean="0">
                <a:latin typeface="MingLiU" pitchFamily="49" charset="-120"/>
                <a:ea typeface="MingLiU" pitchFamily="49" charset="-120"/>
              </a:rPr>
              <a:t> 千里中央方向</a:t>
            </a:r>
            <a:endParaRPr lang="en-US" altLang="ja-JP" sz="1000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(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電車 </a:t>
            </a:r>
            <a:r>
              <a:rPr lang="en-US" altLang="ja-JP" sz="1000" dirty="0" smtClean="0">
                <a:latin typeface="MingLiU" pitchFamily="49" charset="-120"/>
                <a:ea typeface="MingLiU" pitchFamily="49" charset="-120"/>
              </a:rPr>
              <a:t>- 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大阪市営御堂筋線・千里中央行</a:t>
            </a:r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)</a:t>
            </a:r>
            <a:endParaRPr lang="ja-JP" altLang="en-US" sz="1000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en-US" altLang="ja-JP" sz="1000" dirty="0" smtClean="0">
                <a:latin typeface="MingLiU" pitchFamily="49" charset="-120"/>
                <a:ea typeface="MingLiU" pitchFamily="49" charset="-120"/>
              </a:rPr>
              <a:t>12:42	</a:t>
            </a:r>
            <a:r>
              <a:rPr lang="zh-CN" altLang="en-US" sz="1000" dirty="0" smtClean="0">
                <a:latin typeface="MingLiU" pitchFamily="49" charset="-120"/>
                <a:ea typeface="MingLiU" pitchFamily="49" charset="-120"/>
              </a:rPr>
              <a:t>出发 难波  </a:t>
            </a:r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(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なんば</a:t>
            </a:r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)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 </a:t>
            </a:r>
          </a:p>
          <a:p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	</a:t>
            </a:r>
            <a:r>
              <a:rPr lang="en-US" altLang="ja-JP" sz="1000" dirty="0" smtClean="0">
                <a:latin typeface="MingLiU" pitchFamily="49" charset="-120"/>
                <a:ea typeface="MingLiU" pitchFamily="49" charset="-120"/>
              </a:rPr>
              <a:t>2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分</a:t>
            </a:r>
          </a:p>
          <a:p>
            <a:r>
              <a:rPr lang="en-US" altLang="ja-JP" sz="1000" dirty="0" smtClean="0">
                <a:latin typeface="MingLiU" pitchFamily="49" charset="-120"/>
                <a:ea typeface="MingLiU" pitchFamily="49" charset="-120"/>
              </a:rPr>
              <a:t>12:44	</a:t>
            </a:r>
            <a:r>
              <a:rPr lang="zh-CN" altLang="en-US" sz="1000" dirty="0" smtClean="0">
                <a:latin typeface="MingLiU" pitchFamily="49" charset="-120"/>
                <a:ea typeface="MingLiU" pitchFamily="49" charset="-120"/>
              </a:rPr>
              <a:t>到达 心斋桥  </a:t>
            </a:r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(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心斎橋</a:t>
            </a:r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)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 </a:t>
            </a:r>
            <a:endParaRPr lang="en-US" altLang="ja-JP" sz="1000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zh-CN" altLang="en-US" sz="1000" dirty="0" smtClean="0">
                <a:latin typeface="MingLiU" pitchFamily="49" charset="-120"/>
                <a:ea typeface="MingLiU" pitchFamily="49" charset="-120"/>
              </a:rPr>
              <a:t>地铁 </a:t>
            </a:r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–</a:t>
            </a:r>
            <a:r>
              <a:rPr lang="zh-CN" altLang="en-US" sz="1000" dirty="0" smtClean="0">
                <a:latin typeface="MingLiU" pitchFamily="49" charset="-120"/>
                <a:ea typeface="MingLiU" pitchFamily="49" charset="-120"/>
              </a:rPr>
              <a:t>大阪市营长掘鹤见绿地线 </a:t>
            </a:r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–</a:t>
            </a:r>
            <a:r>
              <a:rPr lang="zh-CN" altLang="en-US" sz="1000" dirty="0" smtClean="0">
                <a:latin typeface="MingLiU" pitchFamily="49" charset="-120"/>
                <a:ea typeface="MingLiU" pitchFamily="49" charset="-120"/>
              </a:rPr>
              <a:t> 门真南方向</a:t>
            </a:r>
            <a:endParaRPr lang="en-US" altLang="ja-JP" sz="1000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電車 </a:t>
            </a:r>
            <a:r>
              <a:rPr lang="en-US" altLang="ja-JP" sz="1000" dirty="0" smtClean="0">
                <a:latin typeface="MingLiU" pitchFamily="49" charset="-120"/>
                <a:ea typeface="MingLiU" pitchFamily="49" charset="-120"/>
              </a:rPr>
              <a:t>- 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大阪市営長堀鶴見緑地線・門真南行</a:t>
            </a:r>
          </a:p>
          <a:p>
            <a:r>
              <a:rPr lang="en-US" altLang="ja-JP" sz="1000" dirty="0" smtClean="0">
                <a:latin typeface="MingLiU" pitchFamily="49" charset="-120"/>
                <a:ea typeface="MingLiU" pitchFamily="49" charset="-120"/>
              </a:rPr>
              <a:t>5</a:t>
            </a:r>
            <a:r>
              <a:rPr lang="zh-CN" altLang="en-US" sz="1000" dirty="0" smtClean="0">
                <a:latin typeface="MingLiU" pitchFamily="49" charset="-120"/>
                <a:ea typeface="MingLiU" pitchFamily="49" charset="-120"/>
              </a:rPr>
              <a:t>分钟换乘</a:t>
            </a:r>
            <a:endParaRPr lang="ja-JP" altLang="en-US" sz="1000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en-US" altLang="ja-JP" sz="1000" dirty="0" smtClean="0">
                <a:latin typeface="MingLiU" pitchFamily="49" charset="-120"/>
                <a:ea typeface="MingLiU" pitchFamily="49" charset="-120"/>
              </a:rPr>
              <a:t>12:49	</a:t>
            </a:r>
            <a:r>
              <a:rPr lang="zh-CN" altLang="en-US" sz="1000" dirty="0" smtClean="0">
                <a:latin typeface="MingLiU" pitchFamily="49" charset="-120"/>
                <a:ea typeface="MingLiU" pitchFamily="49" charset="-120"/>
              </a:rPr>
              <a:t>出发 心斋桥 </a:t>
            </a:r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(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心斎橋</a:t>
            </a:r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)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 </a:t>
            </a:r>
          </a:p>
          <a:p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	</a:t>
            </a:r>
            <a:r>
              <a:rPr lang="en-US" altLang="ja-JP" sz="1000" dirty="0" smtClean="0">
                <a:latin typeface="MingLiU" pitchFamily="49" charset="-120"/>
                <a:ea typeface="MingLiU" pitchFamily="49" charset="-120"/>
              </a:rPr>
              <a:t>10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分</a:t>
            </a:r>
          </a:p>
          <a:p>
            <a:r>
              <a:rPr lang="en-US" altLang="ja-JP" sz="1000" dirty="0" smtClean="0">
                <a:latin typeface="MingLiU" pitchFamily="49" charset="-120"/>
                <a:ea typeface="MingLiU" pitchFamily="49" charset="-120"/>
              </a:rPr>
              <a:t>12:59	</a:t>
            </a:r>
            <a:r>
              <a:rPr lang="zh-CN" altLang="en-US" sz="1000" dirty="0" smtClean="0">
                <a:latin typeface="MingLiU" pitchFamily="49" charset="-120"/>
                <a:ea typeface="MingLiU" pitchFamily="49" charset="-120"/>
              </a:rPr>
              <a:t>到达 大阪商业公园 </a:t>
            </a:r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(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大阪ビジネスパーク</a:t>
            </a:r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)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 </a:t>
            </a:r>
            <a:endParaRPr lang="en-US" altLang="ja-JP" sz="1000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zh-CN" altLang="en-US" sz="1000" dirty="0" smtClean="0">
                <a:latin typeface="MingLiU" pitchFamily="49" charset="-120"/>
                <a:ea typeface="MingLiU" pitchFamily="49" charset="-120"/>
              </a:rPr>
              <a:t>到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大阪府大阪市中央区大阪城１−１ </a:t>
            </a:r>
            <a:r>
              <a:rPr lang="zh-CN" altLang="en-US" sz="1000" dirty="0" smtClean="0">
                <a:latin typeface="MingLiU" pitchFamily="49" charset="-120"/>
                <a:ea typeface="MingLiU" pitchFamily="49" charset="-120"/>
              </a:rPr>
              <a:t>徒步约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 </a:t>
            </a:r>
            <a:r>
              <a:rPr lang="en-US" altLang="ja-JP" sz="1000" dirty="0" smtClean="0">
                <a:latin typeface="MingLiU" pitchFamily="49" charset="-120"/>
                <a:ea typeface="MingLiU" pitchFamily="49" charset="-120"/>
              </a:rPr>
              <a:t>10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分　</a:t>
            </a:r>
            <a:r>
              <a:rPr lang="zh-CN" altLang="en-US" sz="10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地图</a:t>
            </a:r>
            <a:endParaRPr lang="en-US" altLang="ja-JP" sz="1000" u="sng" dirty="0" smtClean="0">
              <a:solidFill>
                <a:schemeClr val="bg2">
                  <a:lumMod val="50000"/>
                </a:schemeClr>
              </a:solidFill>
              <a:latin typeface="MingLiU" pitchFamily="49" charset="-120"/>
              <a:ea typeface="MingLiU" pitchFamily="49" charset="-120"/>
            </a:endParaRPr>
          </a:p>
          <a:p>
            <a:r>
              <a:rPr lang="zh-CN" altLang="en-US" sz="10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其他条件检索</a:t>
            </a:r>
            <a:endParaRPr lang="zh-CN" altLang="en-US" sz="1000" dirty="0">
              <a:latin typeface="MingLiU" pitchFamily="49" charset="-120"/>
              <a:ea typeface="MingLiU" pitchFamily="49" charset="-120"/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2857488" y="1142985"/>
            <a:ext cx="2643206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000" dirty="0" smtClean="0">
                <a:latin typeface="MingLiU" pitchFamily="49" charset="-120"/>
                <a:ea typeface="MingLiU" pitchFamily="49" charset="-120"/>
              </a:rPr>
              <a:t>I </a:t>
            </a:r>
            <a:r>
              <a:rPr lang="en-US" altLang="ja-JP" sz="1000" dirty="0" err="1" smtClean="0">
                <a:latin typeface="MingLiU" pitchFamily="49" charset="-120"/>
                <a:ea typeface="MingLiU" pitchFamily="49" charset="-120"/>
              </a:rPr>
              <a:t>wanna</a:t>
            </a:r>
            <a:r>
              <a:rPr lang="en-US" altLang="ja-JP" sz="1000" dirty="0" smtClean="0">
                <a:latin typeface="MingLiU" pitchFamily="49" charset="-120"/>
                <a:ea typeface="MingLiU" pitchFamily="49" charset="-120"/>
              </a:rPr>
              <a:t> go to Osaka Castle</a:t>
            </a:r>
            <a:endParaRPr lang="zh-CN" altLang="en-US" sz="1000" dirty="0">
              <a:latin typeface="MingLiU" pitchFamily="49" charset="-120"/>
              <a:ea typeface="MingLiU" pitchFamily="49" charset="-120"/>
            </a:endParaRPr>
          </a:p>
        </p:txBody>
      </p:sp>
      <p:sp>
        <p:nvSpPr>
          <p:cNvPr id="27" name="TextBox 20"/>
          <p:cNvSpPr txBox="1"/>
          <p:nvPr/>
        </p:nvSpPr>
        <p:spPr>
          <a:xfrm>
            <a:off x="4000496" y="1428736"/>
            <a:ext cx="192882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From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：</a:t>
            </a:r>
            <a:endParaRPr lang="en-US" altLang="ja-JP" sz="1000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en-US" altLang="ja-JP" sz="10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1.Here</a:t>
            </a:r>
            <a:r>
              <a:rPr lang="ja-JP" altLang="en-US" sz="10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（</a:t>
            </a:r>
            <a:r>
              <a:rPr lang="en-US" altLang="ja-JP" sz="10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GPS</a:t>
            </a:r>
            <a:r>
              <a:rPr lang="ja-JP" altLang="en-US" sz="10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）</a:t>
            </a:r>
            <a:endParaRPr lang="en-US" altLang="ja-JP" sz="1000" u="sng" dirty="0" smtClean="0">
              <a:solidFill>
                <a:schemeClr val="bg2">
                  <a:lumMod val="50000"/>
                </a:schemeClr>
              </a:solidFill>
              <a:latin typeface="MingLiU" pitchFamily="49" charset="-120"/>
              <a:ea typeface="MingLiU" pitchFamily="49" charset="-120"/>
            </a:endParaRPr>
          </a:p>
          <a:p>
            <a:r>
              <a:rPr lang="en-US" altLang="ja-JP" sz="10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2.</a:t>
            </a:r>
            <a:r>
              <a:rPr lang="en-US" altLang="zh-CN" sz="10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Hotel</a:t>
            </a:r>
            <a:endParaRPr lang="en-US" altLang="ja-JP" sz="1000" u="sng" dirty="0" smtClean="0">
              <a:solidFill>
                <a:schemeClr val="bg2">
                  <a:lumMod val="50000"/>
                </a:schemeClr>
              </a:solidFill>
              <a:latin typeface="MingLiU" pitchFamily="49" charset="-120"/>
              <a:ea typeface="MingLiU" pitchFamily="49" charset="-120"/>
            </a:endParaRPr>
          </a:p>
          <a:p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Other</a:t>
            </a:r>
            <a:r>
              <a:rPr lang="en-US" altLang="zh-CN" sz="1000" dirty="0" smtClean="0">
                <a:latin typeface="MingLiU" pitchFamily="49" charset="-120"/>
                <a:ea typeface="MingLiU" pitchFamily="49" charset="-120"/>
                <a:sym typeface="Wingdings" pitchFamily="2" charset="2"/>
              </a:rPr>
              <a:t>(Input)</a:t>
            </a:r>
            <a:endParaRPr lang="zh-CN" altLang="en-US" sz="1000" dirty="0">
              <a:latin typeface="MingLiU" pitchFamily="49" charset="-120"/>
              <a:ea typeface="MingLiU" pitchFamily="49" charset="-120"/>
            </a:endParaRPr>
          </a:p>
        </p:txBody>
      </p:sp>
      <p:sp>
        <p:nvSpPr>
          <p:cNvPr id="28" name="TextBox 21"/>
          <p:cNvSpPr txBox="1"/>
          <p:nvPr/>
        </p:nvSpPr>
        <p:spPr>
          <a:xfrm>
            <a:off x="2857488" y="2182647"/>
            <a:ext cx="1500198" cy="246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000" dirty="0" smtClean="0">
                <a:latin typeface="MingLiU" pitchFamily="49" charset="-120"/>
                <a:ea typeface="MingLiU" pitchFamily="49" charset="-120"/>
              </a:rPr>
              <a:t>【</a:t>
            </a:r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Press here</a:t>
            </a:r>
            <a:r>
              <a:rPr lang="en-US" altLang="ja-JP" sz="1000" dirty="0" smtClean="0">
                <a:latin typeface="MingLiU" pitchFamily="49" charset="-120"/>
                <a:ea typeface="MingLiU" pitchFamily="49" charset="-120"/>
              </a:rPr>
              <a:t>】</a:t>
            </a:r>
            <a:endParaRPr lang="zh-CN" altLang="en-US" sz="1000" dirty="0">
              <a:latin typeface="MingLiU" pitchFamily="49" charset="-120"/>
              <a:ea typeface="MingLiU" pitchFamily="49" charset="-120"/>
            </a:endParaRPr>
          </a:p>
        </p:txBody>
      </p:sp>
      <p:sp>
        <p:nvSpPr>
          <p:cNvPr id="29" name="TextBox 22"/>
          <p:cNvSpPr txBox="1"/>
          <p:nvPr/>
        </p:nvSpPr>
        <p:spPr>
          <a:xfrm>
            <a:off x="3357554" y="2500306"/>
            <a:ext cx="2571768" cy="2462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The route from here to Osaka Castle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：</a:t>
            </a:r>
            <a:endParaRPr lang="zh-CN" altLang="en-US" sz="1000" dirty="0">
              <a:latin typeface="MingLiU" pitchFamily="49" charset="-120"/>
              <a:ea typeface="MingLiU" pitchFamily="49" charset="-120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2857488" y="2786058"/>
            <a:ext cx="3071834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To nearest station Nanba(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なんば</a:t>
            </a:r>
            <a:r>
              <a:rPr lang="en-US" altLang="ja-JP" sz="1000" dirty="0" smtClean="0">
                <a:latin typeface="MingLiU" pitchFamily="49" charset="-120"/>
                <a:ea typeface="MingLiU" pitchFamily="49" charset="-120"/>
              </a:rPr>
              <a:t>)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　</a:t>
            </a:r>
            <a:endParaRPr lang="en-US" altLang="ja-JP" sz="1000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en-US" altLang="ja-JP" sz="1000" dirty="0" smtClean="0">
                <a:latin typeface="MingLiU" pitchFamily="49" charset="-120"/>
                <a:ea typeface="MingLiU" pitchFamily="49" charset="-120"/>
              </a:rPr>
              <a:t>Walk about 5 min </a:t>
            </a:r>
            <a:r>
              <a:rPr lang="en-US" altLang="zh-CN" sz="10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MAP</a:t>
            </a:r>
            <a:endParaRPr lang="en-US" altLang="ja-JP" sz="1000" u="sng" dirty="0" smtClean="0">
              <a:solidFill>
                <a:schemeClr val="bg2">
                  <a:lumMod val="50000"/>
                </a:schemeClr>
              </a:solidFill>
              <a:latin typeface="MingLiU" pitchFamily="49" charset="-120"/>
              <a:ea typeface="MingLiU" pitchFamily="49" charset="-120"/>
            </a:endParaRPr>
          </a:p>
          <a:p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Subway-</a:t>
            </a:r>
            <a:r>
              <a:rPr lang="zh-CN" altLang="en-US" sz="1000" dirty="0" smtClean="0">
                <a:latin typeface="MingLiU" pitchFamily="49" charset="-120"/>
                <a:ea typeface="MingLiU" pitchFamily="49" charset="-120"/>
              </a:rPr>
              <a:t> </a:t>
            </a:r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Osaka </a:t>
            </a:r>
            <a:r>
              <a:rPr lang="en-US" altLang="zh-CN" sz="1000" dirty="0" err="1" smtClean="0">
                <a:latin typeface="MingLiU" pitchFamily="49" charset="-120"/>
                <a:ea typeface="MingLiU" pitchFamily="49" charset="-120"/>
              </a:rPr>
              <a:t>suji</a:t>
            </a:r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-line</a:t>
            </a:r>
            <a:endParaRPr lang="en-US" altLang="ja-JP" sz="1000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(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電車 </a:t>
            </a:r>
            <a:r>
              <a:rPr lang="en-US" altLang="ja-JP" sz="1000" dirty="0" smtClean="0">
                <a:latin typeface="MingLiU" pitchFamily="49" charset="-120"/>
                <a:ea typeface="MingLiU" pitchFamily="49" charset="-120"/>
              </a:rPr>
              <a:t>- 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大阪市営御堂筋線・千里中央行</a:t>
            </a:r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)</a:t>
            </a:r>
            <a:endParaRPr lang="ja-JP" altLang="en-US" sz="1000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en-US" altLang="ja-JP" sz="1000" dirty="0" smtClean="0">
                <a:latin typeface="MingLiU" pitchFamily="49" charset="-120"/>
                <a:ea typeface="MingLiU" pitchFamily="49" charset="-120"/>
              </a:rPr>
              <a:t>12:42	</a:t>
            </a:r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depart</a:t>
            </a:r>
            <a:r>
              <a:rPr lang="zh-CN" altLang="en-US" sz="1000" dirty="0" smtClean="0">
                <a:latin typeface="MingLiU" pitchFamily="49" charset="-120"/>
                <a:ea typeface="MingLiU" pitchFamily="49" charset="-120"/>
              </a:rPr>
              <a:t> </a:t>
            </a:r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Nanba</a:t>
            </a:r>
            <a:r>
              <a:rPr lang="zh-CN" altLang="en-US" sz="1000" dirty="0" smtClean="0">
                <a:latin typeface="MingLiU" pitchFamily="49" charset="-120"/>
                <a:ea typeface="MingLiU" pitchFamily="49" charset="-120"/>
              </a:rPr>
              <a:t>  </a:t>
            </a:r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(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なんば</a:t>
            </a:r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)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 </a:t>
            </a:r>
          </a:p>
          <a:p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	</a:t>
            </a:r>
            <a:r>
              <a:rPr lang="en-US" altLang="ja-JP" sz="1000" dirty="0" smtClean="0">
                <a:latin typeface="MingLiU" pitchFamily="49" charset="-120"/>
                <a:ea typeface="MingLiU" pitchFamily="49" charset="-120"/>
              </a:rPr>
              <a:t>2Min</a:t>
            </a:r>
            <a:endParaRPr lang="ja-JP" altLang="en-US" sz="1000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en-US" altLang="ja-JP" sz="1000" dirty="0" smtClean="0">
                <a:latin typeface="MingLiU" pitchFamily="49" charset="-120"/>
                <a:ea typeface="MingLiU" pitchFamily="49" charset="-120"/>
              </a:rPr>
              <a:t>12:44	Arrive</a:t>
            </a:r>
            <a:r>
              <a:rPr lang="zh-CN" altLang="en-US" sz="1000" dirty="0" smtClean="0">
                <a:latin typeface="MingLiU" pitchFamily="49" charset="-120"/>
                <a:ea typeface="MingLiU" pitchFamily="49" charset="-120"/>
              </a:rPr>
              <a:t> </a:t>
            </a:r>
            <a:r>
              <a:rPr lang="en-US" altLang="zh-CN" sz="1000" dirty="0" err="1" smtClean="0">
                <a:latin typeface="MingLiU" pitchFamily="49" charset="-120"/>
                <a:ea typeface="MingLiU" pitchFamily="49" charset="-120"/>
              </a:rPr>
              <a:t>Shinsaibashi</a:t>
            </a:r>
            <a:r>
              <a:rPr lang="zh-CN" altLang="en-US" sz="1000" dirty="0" smtClean="0">
                <a:latin typeface="MingLiU" pitchFamily="49" charset="-120"/>
                <a:ea typeface="MingLiU" pitchFamily="49" charset="-120"/>
              </a:rPr>
              <a:t>  </a:t>
            </a:r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(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心斎橋</a:t>
            </a:r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)</a:t>
            </a:r>
          </a:p>
          <a:p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Subway</a:t>
            </a:r>
            <a:r>
              <a:rPr lang="zh-CN" altLang="en-US" sz="1000" dirty="0" smtClean="0">
                <a:latin typeface="MingLiU" pitchFamily="49" charset="-120"/>
                <a:ea typeface="MingLiU" pitchFamily="49" charset="-120"/>
              </a:rPr>
              <a:t> </a:t>
            </a:r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–</a:t>
            </a:r>
            <a:r>
              <a:rPr lang="zh-CN" altLang="en-US" sz="1000" dirty="0" smtClean="0">
                <a:latin typeface="MingLiU" pitchFamily="49" charset="-120"/>
                <a:ea typeface="MingLiU" pitchFamily="49" charset="-120"/>
              </a:rPr>
              <a:t> </a:t>
            </a:r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Osaka </a:t>
            </a:r>
            <a:r>
              <a:rPr lang="en-US" altLang="zh-CN" sz="1000" dirty="0" err="1" smtClean="0">
                <a:latin typeface="MingLiU" pitchFamily="49" charset="-120"/>
                <a:ea typeface="MingLiU" pitchFamily="49" charset="-120"/>
              </a:rPr>
              <a:t>Nakahoriturumityokuti</a:t>
            </a:r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 line 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 </a:t>
            </a:r>
            <a:endParaRPr lang="en-US" altLang="ja-JP" sz="1000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電車 </a:t>
            </a:r>
            <a:r>
              <a:rPr lang="en-US" altLang="ja-JP" sz="1000" dirty="0" smtClean="0">
                <a:latin typeface="MingLiU" pitchFamily="49" charset="-120"/>
                <a:ea typeface="MingLiU" pitchFamily="49" charset="-120"/>
              </a:rPr>
              <a:t>- 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大阪市営長堀鶴見緑地線・門真南行</a:t>
            </a:r>
          </a:p>
          <a:p>
            <a:r>
              <a:rPr lang="en-US" altLang="ja-JP" sz="1000" dirty="0" smtClean="0">
                <a:latin typeface="MingLiU" pitchFamily="49" charset="-120"/>
                <a:ea typeface="MingLiU" pitchFamily="49" charset="-120"/>
              </a:rPr>
              <a:t>5</a:t>
            </a:r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min change</a:t>
            </a:r>
            <a:endParaRPr lang="ja-JP" altLang="en-US" sz="1000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en-US" altLang="ja-JP" sz="1000" dirty="0" smtClean="0">
                <a:latin typeface="MingLiU" pitchFamily="49" charset="-120"/>
                <a:ea typeface="MingLiU" pitchFamily="49" charset="-120"/>
              </a:rPr>
              <a:t>12:49	</a:t>
            </a:r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depart Shinsaibashi</a:t>
            </a:r>
            <a:r>
              <a:rPr lang="zh-CN" altLang="en-US" sz="1000" dirty="0" smtClean="0">
                <a:latin typeface="MingLiU" pitchFamily="49" charset="-120"/>
                <a:ea typeface="MingLiU" pitchFamily="49" charset="-120"/>
              </a:rPr>
              <a:t> </a:t>
            </a:r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(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心斎橋</a:t>
            </a:r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)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 </a:t>
            </a:r>
          </a:p>
          <a:p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	</a:t>
            </a:r>
            <a:r>
              <a:rPr lang="en-US" altLang="ja-JP" sz="1000" dirty="0" smtClean="0">
                <a:latin typeface="MingLiU" pitchFamily="49" charset="-120"/>
                <a:ea typeface="MingLiU" pitchFamily="49" charset="-120"/>
              </a:rPr>
              <a:t>10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分</a:t>
            </a:r>
          </a:p>
          <a:p>
            <a:r>
              <a:rPr lang="en-US" altLang="ja-JP" sz="1000" dirty="0" smtClean="0">
                <a:latin typeface="MingLiU" pitchFamily="49" charset="-120"/>
                <a:ea typeface="MingLiU" pitchFamily="49" charset="-120"/>
              </a:rPr>
              <a:t>12:59	Arrive</a:t>
            </a:r>
            <a:r>
              <a:rPr lang="zh-CN" altLang="en-US" sz="1000" dirty="0" smtClean="0">
                <a:latin typeface="MingLiU" pitchFamily="49" charset="-120"/>
                <a:ea typeface="MingLiU" pitchFamily="49" charset="-120"/>
              </a:rPr>
              <a:t> </a:t>
            </a:r>
            <a:r>
              <a:rPr lang="en-US" altLang="zh-CN" sz="1000" dirty="0" err="1" smtClean="0">
                <a:latin typeface="MingLiU" pitchFamily="49" charset="-120"/>
                <a:ea typeface="MingLiU" pitchFamily="49" charset="-120"/>
              </a:rPr>
              <a:t>OsakaBusinessPark</a:t>
            </a:r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 (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大阪ビジネスパーク</a:t>
            </a:r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)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 </a:t>
            </a:r>
            <a:endParaRPr lang="en-US" altLang="ja-JP" sz="1000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en-US" altLang="zh-CN" sz="1000" dirty="0" smtClean="0">
                <a:latin typeface="MingLiU" pitchFamily="49" charset="-120"/>
                <a:ea typeface="MingLiU" pitchFamily="49" charset="-120"/>
              </a:rPr>
              <a:t>To Osaka Castle walk about 10 min</a:t>
            </a:r>
            <a:r>
              <a:rPr lang="ja-JP" altLang="en-US" sz="1000" dirty="0" smtClean="0">
                <a:latin typeface="MingLiU" pitchFamily="49" charset="-120"/>
                <a:ea typeface="MingLiU" pitchFamily="49" charset="-120"/>
              </a:rPr>
              <a:t>　</a:t>
            </a:r>
            <a:r>
              <a:rPr lang="en-US" altLang="zh-CN" sz="10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MAP</a:t>
            </a:r>
            <a:endParaRPr lang="en-US" altLang="ja-JP" sz="1000" u="sng" dirty="0" smtClean="0">
              <a:solidFill>
                <a:schemeClr val="bg2">
                  <a:lumMod val="50000"/>
                </a:schemeClr>
              </a:solidFill>
              <a:latin typeface="MingLiU" pitchFamily="49" charset="-120"/>
              <a:ea typeface="MingLiU" pitchFamily="49" charset="-120"/>
            </a:endParaRPr>
          </a:p>
          <a:p>
            <a:r>
              <a:rPr lang="en-US" altLang="zh-CN" sz="10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Use other condition </a:t>
            </a:r>
            <a:endParaRPr lang="zh-CN" altLang="en-US" sz="1000" dirty="0">
              <a:latin typeface="MingLiU" pitchFamily="49" charset="-120"/>
              <a:ea typeface="MingLiU" pitchFamily="49" charset="-12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28926" y="5429264"/>
            <a:ext cx="3000396" cy="24622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zh-CN" altLang="en-US" sz="1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5429264"/>
            <a:ext cx="3000396" cy="246221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大阪城に行きたい</a:t>
            </a:r>
            <a:endParaRPr lang="zh-CN" altLang="en-US" sz="1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0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0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0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0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2000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2000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2000"/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000"/>
                                        <p:tgtEl>
                                          <p:spTgt spid="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 animBg="1"/>
      <p:bldP spid="13" grpId="0" build="allAtOnce" animBg="1"/>
      <p:bldP spid="16" grpId="0" build="allAtOnce" animBg="1"/>
      <p:bldP spid="19" grpId="0" build="allAtOnce" animBg="1"/>
      <p:bldP spid="20" grpId="0" build="allAtOnce" animBg="1"/>
      <p:bldP spid="18" grpId="0" build="allAtOnce" animBg="1"/>
      <p:bldP spid="21" grpId="0" build="allAtOnce" animBg="1"/>
      <p:bldP spid="22" grpId="0" build="allAtOnce" animBg="1"/>
      <p:bldP spid="23" grpId="0" build="allAtOnce" animBg="1"/>
      <p:bldP spid="25" grpId="0" uiExpand="1" build="allAtOnce" animBg="1"/>
      <p:bldP spid="24" grpId="0" build="allAtOnce" animBg="1"/>
      <p:bldP spid="27" grpId="0" build="allAtOnce" animBg="1"/>
      <p:bldP spid="28" grpId="0" uiExpand="1" build="allAtOnce" animBg="1"/>
      <p:bldP spid="29" grpId="0" build="allAtOnce" animBg="1"/>
      <p:bldP spid="30" grpId="0" uiExpand="1" build="allAtOnce" animBg="1"/>
      <p:bldP spid="36" grpId="0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62000"/>
            <a:ext cx="8686800" cy="83820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demo</a:t>
            </a:r>
            <a:endParaRPr kumimoji="1" lang="ja-JP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2571736" y="25"/>
            <a:ext cx="3673929" cy="6857999"/>
            <a:chOff x="3250432" y="2143116"/>
            <a:chExt cx="2347202" cy="4381442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50432" y="2143116"/>
              <a:ext cx="2347202" cy="438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テキスト ボックス 25"/>
            <p:cNvSpPr txBox="1"/>
            <p:nvPr/>
          </p:nvSpPr>
          <p:spPr>
            <a:xfrm>
              <a:off x="3428992" y="2857496"/>
              <a:ext cx="2000264" cy="29289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kumimoji="1" lang="en-US" altLang="ja-JP" dirty="0" smtClean="0"/>
            </a:p>
            <a:p>
              <a:endParaRPr kumimoji="1" lang="en-US" altLang="ja-JP" dirty="0" smtClean="0"/>
            </a:p>
            <a:p>
              <a:endParaRPr kumimoji="1" lang="en-US" altLang="ja-JP" dirty="0" smtClean="0"/>
            </a:p>
            <a:p>
              <a:endParaRPr kumimoji="1" lang="en-US" altLang="ja-JP" dirty="0" smtClean="0"/>
            </a:p>
            <a:p>
              <a:endParaRPr kumimoji="1" lang="en-US" altLang="ja-JP" dirty="0" smtClean="0"/>
            </a:p>
            <a:p>
              <a:endParaRPr kumimoji="1" lang="en-US" altLang="ja-JP" dirty="0" smtClean="0"/>
            </a:p>
            <a:p>
              <a:endParaRPr kumimoji="1" lang="en-US" altLang="ja-JP" dirty="0" smtClean="0"/>
            </a:p>
            <a:p>
              <a:endParaRPr kumimoji="1" lang="en-US" altLang="ja-JP" dirty="0" smtClean="0"/>
            </a:p>
            <a:p>
              <a:endParaRPr kumimoji="1" lang="en-US" altLang="ja-JP" dirty="0" smtClean="0"/>
            </a:p>
            <a:p>
              <a:endParaRPr kumimoji="1" lang="en-US" altLang="ja-JP" dirty="0" smtClean="0"/>
            </a:p>
          </p:txBody>
        </p:sp>
      </p:grpSp>
      <p:sp>
        <p:nvSpPr>
          <p:cNvPr id="7" name="矩形 4"/>
          <p:cNvSpPr/>
          <p:nvPr/>
        </p:nvSpPr>
        <p:spPr>
          <a:xfrm>
            <a:off x="2857488" y="5214950"/>
            <a:ext cx="3071834" cy="4286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000364" y="5286388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周辺のレストラン</a:t>
            </a:r>
            <a:endParaRPr lang="en-US" altLang="ja-JP" sz="1400" dirty="0" smtClean="0"/>
          </a:p>
        </p:txBody>
      </p:sp>
      <p:pic>
        <p:nvPicPr>
          <p:cNvPr id="9" name="Picture 4" descr="C:\Users\GengZhichen\Pictures\IMG_000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112853"/>
            <a:ext cx="3143272" cy="3614763"/>
          </a:xfrm>
          <a:prstGeom prst="rect">
            <a:avLst/>
          </a:prstGeom>
          <a:noFill/>
        </p:spPr>
      </p:pic>
      <p:sp>
        <p:nvSpPr>
          <p:cNvPr id="11" name="フローチャート : 組合せ 10"/>
          <p:cNvSpPr/>
          <p:nvPr/>
        </p:nvSpPr>
        <p:spPr>
          <a:xfrm>
            <a:off x="3857620" y="2143116"/>
            <a:ext cx="171456" cy="285752"/>
          </a:xfrm>
          <a:prstGeom prst="flowChartMerg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ローチャート : 組合せ 11"/>
          <p:cNvSpPr/>
          <p:nvPr/>
        </p:nvSpPr>
        <p:spPr>
          <a:xfrm>
            <a:off x="4357686" y="3357562"/>
            <a:ext cx="171456" cy="285752"/>
          </a:xfrm>
          <a:prstGeom prst="flowChartMerg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ローチャート : 組合せ 12"/>
          <p:cNvSpPr/>
          <p:nvPr/>
        </p:nvSpPr>
        <p:spPr>
          <a:xfrm>
            <a:off x="5072066" y="2285992"/>
            <a:ext cx="171456" cy="285752"/>
          </a:xfrm>
          <a:prstGeom prst="flowChartMerg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57488" y="1071546"/>
            <a:ext cx="3143272" cy="40010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○○○○レストラン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◇予算◇</a:t>
            </a:r>
            <a:endParaRPr kumimoji="1" lang="en-US" altLang="ja-JP" sz="1400" dirty="0" smtClean="0"/>
          </a:p>
          <a:p>
            <a:r>
              <a:rPr kumimoji="1" lang="en-US" altLang="ja-JP" sz="1400" dirty="0" smtClean="0"/>
              <a:t>1</a:t>
            </a:r>
            <a:r>
              <a:rPr kumimoji="1" lang="ja-JP" altLang="en-US" sz="1400" dirty="0" smtClean="0"/>
              <a:t>万～</a:t>
            </a:r>
            <a:r>
              <a:rPr kumimoji="1" lang="en-US" altLang="ja-JP" sz="1400" dirty="0" smtClean="0"/>
              <a:t>2</a:t>
            </a:r>
            <a:r>
              <a:rPr kumimoji="1" lang="ja-JP" altLang="en-US" sz="1400" dirty="0" smtClean="0"/>
              <a:t>万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◇営業時間◇</a:t>
            </a:r>
            <a:endParaRPr kumimoji="1" lang="en-US" altLang="ja-JP" sz="1400" dirty="0" smtClean="0"/>
          </a:p>
          <a:p>
            <a:r>
              <a:rPr kumimoji="1" lang="en-US" altLang="ja-JP" sz="1400" dirty="0" smtClean="0"/>
              <a:t>16:00~23:00</a:t>
            </a:r>
          </a:p>
          <a:p>
            <a:r>
              <a:rPr kumimoji="1" lang="ja-JP" altLang="en-US" sz="1400" u="sng" dirty="0" smtClean="0">
                <a:solidFill>
                  <a:schemeClr val="bg2">
                    <a:lumMod val="75000"/>
                  </a:schemeClr>
                </a:solidFill>
              </a:rPr>
              <a:t>予約する</a:t>
            </a:r>
            <a:endParaRPr kumimoji="1" lang="en-US" altLang="ja-JP" sz="1400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kumimoji="1" lang="en-US" altLang="ja-JP" sz="1400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kumimoji="1" lang="en-US" altLang="ja-JP" sz="1400" dirty="0" smtClean="0"/>
              <a:t>××××</a:t>
            </a:r>
            <a:r>
              <a:rPr kumimoji="1" lang="ja-JP" altLang="en-US" sz="1400" dirty="0" smtClean="0"/>
              <a:t>料亭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◇予算◇</a:t>
            </a:r>
            <a:endParaRPr kumimoji="1" lang="en-US" altLang="ja-JP" sz="1400" dirty="0" smtClean="0"/>
          </a:p>
          <a:p>
            <a:r>
              <a:rPr kumimoji="1" lang="en-US" altLang="ja-JP" sz="1400" dirty="0" smtClean="0"/>
              <a:t>2</a:t>
            </a:r>
            <a:r>
              <a:rPr kumimoji="1" lang="ja-JP" altLang="en-US" sz="1400" dirty="0" smtClean="0"/>
              <a:t>万～</a:t>
            </a:r>
            <a:r>
              <a:rPr kumimoji="1" lang="en-US" altLang="ja-JP" sz="1400" dirty="0" smtClean="0"/>
              <a:t>3</a:t>
            </a:r>
            <a:r>
              <a:rPr kumimoji="1" lang="ja-JP" altLang="en-US" sz="1400" dirty="0" smtClean="0"/>
              <a:t>万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◇営業時間◇</a:t>
            </a:r>
            <a:endParaRPr kumimoji="1" lang="en-US" altLang="ja-JP" sz="1400" dirty="0" smtClean="0"/>
          </a:p>
          <a:p>
            <a:r>
              <a:rPr kumimoji="1" lang="en-US" altLang="ja-JP" sz="1400" dirty="0" smtClean="0"/>
              <a:t>12:00~22:00</a:t>
            </a:r>
          </a:p>
          <a:p>
            <a:r>
              <a:rPr kumimoji="1" lang="ja-JP" altLang="en-US" sz="1400" u="sng" dirty="0" smtClean="0">
                <a:solidFill>
                  <a:schemeClr val="bg2">
                    <a:lumMod val="75000"/>
                  </a:schemeClr>
                </a:solidFill>
              </a:rPr>
              <a:t>予約する</a:t>
            </a:r>
            <a:endParaRPr kumimoji="1" lang="en-US" altLang="ja-JP" sz="1400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kumimoji="1" lang="ja-JP" altLang="en-US" dirty="0" smtClean="0"/>
              <a:t>　　　　　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pPr algn="r"/>
            <a:r>
              <a:rPr kumimoji="1" lang="ja-JP" altLang="en-US" u="sng" dirty="0" smtClean="0">
                <a:solidFill>
                  <a:schemeClr val="bg2">
                    <a:lumMod val="75000"/>
                  </a:schemeClr>
                </a:solidFill>
              </a:rPr>
              <a:t>＞次へ</a:t>
            </a:r>
            <a:endParaRPr kumimoji="1" lang="ja-JP" altLang="en-US" u="sng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357298"/>
            <a:ext cx="1504620" cy="1000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714620"/>
            <a:ext cx="1535918" cy="122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2857488" y="1071547"/>
            <a:ext cx="3143272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○○○○レストラン</a:t>
            </a:r>
            <a:endParaRPr kumimoji="1" lang="en-US" altLang="ja-JP" sz="1400" dirty="0" smtClean="0"/>
          </a:p>
          <a:p>
            <a:endParaRPr kumimoji="1" lang="en-US" altLang="ja-JP" sz="1400" dirty="0" smtClean="0"/>
          </a:p>
          <a:p>
            <a:endParaRPr kumimoji="1" lang="en-US" altLang="ja-JP" sz="1400" dirty="0" smtClean="0"/>
          </a:p>
          <a:p>
            <a:r>
              <a:rPr kumimoji="1" lang="ja-JP" altLang="en-US" sz="1400" dirty="0" smtClean="0"/>
              <a:t>◇予約◇</a:t>
            </a:r>
            <a:endParaRPr kumimoji="1" lang="en-US" altLang="ja-JP" sz="1400" dirty="0" smtClean="0"/>
          </a:p>
          <a:p>
            <a:r>
              <a:rPr kumimoji="1" lang="ja-JP" altLang="en-US" sz="1400" u="sng" dirty="0" smtClean="0"/>
              <a:t>　　▽</a:t>
            </a:r>
            <a:r>
              <a:rPr kumimoji="1" lang="ja-JP" altLang="en-US" sz="1400" dirty="0" smtClean="0"/>
              <a:t>月</a:t>
            </a:r>
            <a:r>
              <a:rPr kumimoji="1" lang="ja-JP" altLang="en-US" sz="1400" u="sng" dirty="0" smtClean="0"/>
              <a:t>　　▽</a:t>
            </a:r>
            <a:r>
              <a:rPr kumimoji="1" lang="ja-JP" altLang="en-US" sz="1400" dirty="0" smtClean="0"/>
              <a:t>日</a:t>
            </a:r>
            <a:endParaRPr kumimoji="1" lang="en-US" altLang="ja-JP" sz="1400" dirty="0" smtClean="0"/>
          </a:p>
          <a:p>
            <a:endParaRPr kumimoji="1" lang="en-US" altLang="ja-JP" sz="1400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kumimoji="1" lang="ja-JP" altLang="en-US" sz="1400" dirty="0" smtClean="0"/>
              <a:t>◇時間◇</a:t>
            </a:r>
            <a:endParaRPr kumimoji="1" lang="en-US" altLang="ja-JP" sz="1400" dirty="0" smtClean="0"/>
          </a:p>
          <a:p>
            <a:r>
              <a:rPr kumimoji="1" lang="ja-JP" altLang="en-US" sz="1400" u="sng" dirty="0" smtClean="0"/>
              <a:t>　　　▽</a:t>
            </a:r>
            <a:r>
              <a:rPr kumimoji="1" lang="en-US" altLang="ja-JP" sz="1400" dirty="0" smtClean="0"/>
              <a:t>~</a:t>
            </a:r>
            <a:r>
              <a:rPr kumimoji="1" lang="ja-JP" altLang="en-US" sz="1400" u="sng" dirty="0" smtClean="0"/>
              <a:t>　　　▽</a:t>
            </a:r>
            <a:endParaRPr kumimoji="1" lang="en-US" altLang="ja-JP" sz="1400" u="sng" dirty="0" smtClean="0"/>
          </a:p>
          <a:p>
            <a:endParaRPr kumimoji="1" lang="en-US" altLang="ja-JP" sz="1400" dirty="0" smtClean="0"/>
          </a:p>
          <a:p>
            <a:r>
              <a:rPr kumimoji="1" lang="ja-JP" altLang="en-US" sz="1400" dirty="0" smtClean="0"/>
              <a:t>◇コース◇</a:t>
            </a:r>
            <a:endParaRPr kumimoji="1" lang="en-US" altLang="ja-JP" sz="1400" dirty="0" smtClean="0"/>
          </a:p>
          <a:p>
            <a:r>
              <a:rPr kumimoji="1" lang="ja-JP" altLang="en-US" sz="1400" u="sng" dirty="0" smtClean="0"/>
              <a:t>　　　　　　　　▽</a:t>
            </a:r>
            <a:endParaRPr kumimoji="1" lang="en-US" altLang="ja-JP" sz="1400" u="sng" dirty="0" smtClean="0"/>
          </a:p>
          <a:p>
            <a:endParaRPr kumimoji="1" lang="en-US" altLang="ja-JP" sz="1400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kumimoji="1" lang="en-US" altLang="ja-JP" sz="1400" dirty="0" smtClean="0"/>
          </a:p>
          <a:p>
            <a:endParaRPr kumimoji="1" lang="en-US" altLang="ja-JP" sz="1400" dirty="0" smtClean="0"/>
          </a:p>
          <a:p>
            <a:endParaRPr kumimoji="1" lang="en-US" altLang="ja-JP" sz="1400" dirty="0" smtClean="0"/>
          </a:p>
          <a:p>
            <a:endParaRPr kumimoji="1" lang="en-US" altLang="ja-JP" sz="1400" dirty="0" smtClean="0"/>
          </a:p>
          <a:p>
            <a:endParaRPr kumimoji="1" lang="en-US" altLang="ja-JP" sz="1400" dirty="0" smtClean="0"/>
          </a:p>
          <a:p>
            <a:r>
              <a:rPr kumimoji="1" lang="ja-JP" altLang="en-US" sz="1400" u="sng" dirty="0" smtClean="0">
                <a:solidFill>
                  <a:schemeClr val="bg2">
                    <a:lumMod val="75000"/>
                  </a:schemeClr>
                </a:solidFill>
              </a:rPr>
              <a:t>予約する</a:t>
            </a:r>
            <a:endParaRPr kumimoji="1" lang="en-US" altLang="ja-JP" sz="1400" u="sng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857488" y="1071546"/>
            <a:ext cx="3143272" cy="406265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kumimoji="1" lang="en-US" altLang="ja-JP" dirty="0" smtClean="0"/>
          </a:p>
          <a:p>
            <a:endParaRPr kumimoji="1" lang="en-US" altLang="ja-JP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kumimoji="1" lang="ja-JP" altLang="en-US" sz="2400" u="sng" dirty="0" smtClean="0"/>
              <a:t>予約完了</a:t>
            </a:r>
            <a:endParaRPr kumimoji="1" lang="en-US" altLang="ja-JP" sz="2400" u="sng" dirty="0" smtClean="0"/>
          </a:p>
          <a:p>
            <a:endParaRPr kumimoji="1" lang="en-US" altLang="ja-JP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kumimoji="1" lang="ja-JP" altLang="en-US" dirty="0" smtClean="0"/>
              <a:t>予約内容確認は</a:t>
            </a:r>
            <a:r>
              <a:rPr kumimoji="1" lang="ja-JP" altLang="en-US" u="sng" dirty="0" smtClean="0">
                <a:solidFill>
                  <a:schemeClr val="bg2">
                    <a:lumMod val="75000"/>
                  </a:schemeClr>
                </a:solidFill>
              </a:rPr>
              <a:t>コチラ</a:t>
            </a:r>
            <a:r>
              <a:rPr kumimoji="1" lang="ja-JP" altLang="en-US" dirty="0" smtClean="0"/>
              <a:t>から</a:t>
            </a:r>
            <a:endParaRPr kumimoji="1" lang="en-US" altLang="ja-JP" dirty="0" smtClean="0"/>
          </a:p>
          <a:p>
            <a:endParaRPr kumimoji="1" lang="en-US" altLang="ja-JP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kumimoji="1" lang="en-US" altLang="ja-JP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kumimoji="1" lang="en-US" altLang="ja-JP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kumimoji="1" lang="en-US" altLang="ja-JP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kumimoji="1" lang="en-US" altLang="ja-JP" u="sng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kumimoji="1" lang="ja-JP" altLang="en-US" dirty="0" smtClean="0"/>
              <a:t>　　　　　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pPr algn="r"/>
            <a:endParaRPr kumimoji="1" lang="ja-JP" altLang="en-US" u="sng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1" name="Picture 2" descr="C:\Users\GengZhichen\Pictures\hot@Mobi-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5612" y="214290"/>
            <a:ext cx="2338388" cy="804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"/>
                            </p:stCondLst>
                            <p:childTnLst>
                              <p:par>
                                <p:cTn id="3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/>
      <p:bldP spid="8" grpId="2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Value added services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Either automated or wizard-of-Oz approach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214554"/>
            <a:ext cx="6482674" cy="393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47"/>
          <p:cNvSpPr/>
          <p:nvPr/>
        </p:nvSpPr>
        <p:spPr>
          <a:xfrm>
            <a:off x="500034" y="2071678"/>
            <a:ext cx="8215370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38" descr="frai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143248"/>
            <a:ext cx="1098454" cy="109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39"/>
          <p:cNvSpPr/>
          <p:nvPr/>
        </p:nvSpPr>
        <p:spPr>
          <a:xfrm>
            <a:off x="720218" y="2568956"/>
            <a:ext cx="10385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？</a:t>
            </a:r>
            <a:endParaRPr lang="zh-CN" alt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矩形 40"/>
          <p:cNvSpPr/>
          <p:nvPr/>
        </p:nvSpPr>
        <p:spPr>
          <a:xfrm>
            <a:off x="1341589" y="2221651"/>
            <a:ext cx="10385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？</a:t>
            </a:r>
            <a:endParaRPr lang="zh-CN" alt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矩形 41"/>
          <p:cNvSpPr/>
          <p:nvPr/>
        </p:nvSpPr>
        <p:spPr>
          <a:xfrm>
            <a:off x="1913093" y="2364527"/>
            <a:ext cx="10385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？</a:t>
            </a:r>
            <a:endParaRPr lang="zh-CN" alt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矩形 42"/>
          <p:cNvSpPr/>
          <p:nvPr/>
        </p:nvSpPr>
        <p:spPr>
          <a:xfrm>
            <a:off x="2413159" y="2793155"/>
            <a:ext cx="10385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？</a:t>
            </a:r>
            <a:endParaRPr lang="zh-CN" alt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圆角矩形标注 35"/>
          <p:cNvSpPr/>
          <p:nvPr/>
        </p:nvSpPr>
        <p:spPr>
          <a:xfrm>
            <a:off x="3357554" y="2428868"/>
            <a:ext cx="2643206" cy="1285884"/>
          </a:xfrm>
          <a:prstGeom prst="wedgeRoundRectCallout">
            <a:avLst>
              <a:gd name="adj1" fmla="val -58588"/>
              <a:gd name="adj2" fmla="val -22679"/>
              <a:gd name="adj3" fmla="val 16667"/>
            </a:avLst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2">
                    <a:lumMod val="25000"/>
                  </a:schemeClr>
                </a:solidFill>
              </a:rPr>
              <a:t>I can’t read that signboard!!</a:t>
            </a:r>
            <a:br>
              <a:rPr lang="en-US" altLang="zh-CN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altLang="zh-CN" dirty="0" smtClean="0">
                <a:solidFill>
                  <a:schemeClr val="bg2">
                    <a:lumMod val="25000"/>
                  </a:schemeClr>
                </a:solidFill>
              </a:rPr>
              <a:t>What does it mean?</a:t>
            </a:r>
            <a:endParaRPr lang="zh-CN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786058"/>
            <a:ext cx="2286016" cy="304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47"/>
          <p:cNvSpPr/>
          <p:nvPr/>
        </p:nvSpPr>
        <p:spPr>
          <a:xfrm>
            <a:off x="500034" y="2071678"/>
            <a:ext cx="8215370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2" name="図 21" descr="無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2214554"/>
            <a:ext cx="2571768" cy="3978961"/>
          </a:xfrm>
          <a:prstGeom prst="rect">
            <a:avLst/>
          </a:prstGeom>
        </p:spPr>
      </p:pic>
      <p:sp>
        <p:nvSpPr>
          <p:cNvPr id="23" name="爆発 1 22"/>
          <p:cNvSpPr/>
          <p:nvPr/>
        </p:nvSpPr>
        <p:spPr>
          <a:xfrm>
            <a:off x="5214942" y="3071810"/>
            <a:ext cx="914400" cy="914400"/>
          </a:xfrm>
          <a:prstGeom prst="irregularSeal1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矩形 47"/>
          <p:cNvSpPr/>
          <p:nvPr/>
        </p:nvSpPr>
        <p:spPr>
          <a:xfrm>
            <a:off x="500034" y="2071678"/>
            <a:ext cx="8215370" cy="45005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50432" y="2143116"/>
            <a:ext cx="2347202" cy="438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テキスト ボックス 25"/>
          <p:cNvSpPr txBox="1"/>
          <p:nvPr/>
        </p:nvSpPr>
        <p:spPr>
          <a:xfrm>
            <a:off x="3428992" y="2857496"/>
            <a:ext cx="2000264" cy="29289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Captured letters</a:t>
            </a:r>
          </a:p>
          <a:p>
            <a:r>
              <a:rPr kumimoji="1" lang="ja-JP" altLang="en-US" dirty="0" smtClean="0"/>
              <a:t>居酒屋　先生</a:t>
            </a:r>
            <a:r>
              <a:rPr kumimoji="1" lang="ja-JP" altLang="en-US" dirty="0" err="1" smtClean="0"/>
              <a:t>っ</a:t>
            </a:r>
            <a:endParaRPr kumimoji="1" lang="en-US" altLang="ja-JP" dirty="0" smtClean="0"/>
          </a:p>
          <a:p>
            <a:r>
              <a:rPr kumimoji="1" lang="en-US" altLang="ja-JP" dirty="0" smtClean="0"/>
              <a:t>---------------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Translated into…</a:t>
            </a:r>
          </a:p>
          <a:p>
            <a:r>
              <a:rPr kumimoji="1" lang="en-US" altLang="ja-JP" dirty="0" smtClean="0"/>
              <a:t>Tavern “Sensei”</a:t>
            </a:r>
          </a:p>
          <a:p>
            <a:endParaRPr kumimoji="1" lang="ja-JP" altLang="en-US" dirty="0"/>
          </a:p>
        </p:txBody>
      </p:sp>
      <p:pic>
        <p:nvPicPr>
          <p:cNvPr id="27" name="Picture 2" descr="C:\Users\GengZhichen\Pictures\hot@Mobi-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5612" y="214290"/>
            <a:ext cx="2338388" cy="804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2" grpId="0"/>
      <p:bldP spid="13" grpId="0" animBg="1"/>
      <p:bldP spid="16" grpId="0" animBg="1"/>
      <p:bldP spid="23" grpId="0" animBg="1"/>
      <p:bldP spid="2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 simplified example</a:t>
            </a:r>
            <a:endParaRPr kumimoji="1" lang="ja-JP" altLang="en-US" dirty="0"/>
          </a:p>
        </p:txBody>
      </p:sp>
      <p:pic>
        <p:nvPicPr>
          <p:cNvPr id="5" name="図 4" descr="無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857364"/>
            <a:ext cx="7000924" cy="4682053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71538" y="1357298"/>
            <a:ext cx="7072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 smtClean="0">
                <a:latin typeface="Garamond" pitchFamily="18" charset="0"/>
              </a:rPr>
              <a:t>“fine me </a:t>
            </a:r>
            <a:r>
              <a:rPr lang="en-US" altLang="ja-JP" sz="2000" b="1" dirty="0" err="1" smtClean="0">
                <a:latin typeface="Garamond" pitchFamily="18" charset="0"/>
              </a:rPr>
              <a:t>bbq</a:t>
            </a:r>
            <a:r>
              <a:rPr lang="en-US" altLang="ja-JP" sz="2000" b="1" dirty="0" smtClean="0">
                <a:latin typeface="Garamond" pitchFamily="18" charset="0"/>
              </a:rPr>
              <a:t> house near </a:t>
            </a:r>
            <a:r>
              <a:rPr lang="en-US" altLang="ja-JP" sz="2000" b="1" dirty="0" err="1" smtClean="0">
                <a:latin typeface="Garamond" pitchFamily="18" charset="0"/>
              </a:rPr>
              <a:t>umeda</a:t>
            </a:r>
            <a:r>
              <a:rPr lang="en-US" altLang="ja-JP" sz="2000" b="1" dirty="0" smtClean="0">
                <a:latin typeface="Garamond" pitchFamily="18" charset="0"/>
              </a:rPr>
              <a:t>, and budget below 5000 yen”</a:t>
            </a:r>
            <a:endParaRPr lang="en-US" altLang="ja-JP" sz="2000" b="1" dirty="0">
              <a:latin typeface="Garamond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117708" y="1428736"/>
            <a:ext cx="500066" cy="28575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819520" y="1408098"/>
            <a:ext cx="785818" cy="28575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156204" y="1428736"/>
            <a:ext cx="773118" cy="285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6000760" y="1428736"/>
            <a:ext cx="1643074" cy="28575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>
            <a:stCxn id="7" idx="2"/>
          </p:cNvCxnSpPr>
          <p:nvPr/>
        </p:nvCxnSpPr>
        <p:spPr>
          <a:xfrm rot="16200000" flipH="1">
            <a:off x="3505589" y="576639"/>
            <a:ext cx="1428760" cy="3704457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rot="5400000">
            <a:off x="3679027" y="2035959"/>
            <a:ext cx="1000133" cy="357193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rot="16200000" flipH="1">
            <a:off x="5107787" y="2393151"/>
            <a:ext cx="2214578" cy="85725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rot="5400000">
            <a:off x="5965041" y="3036091"/>
            <a:ext cx="2786084" cy="285755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6429388" y="4500570"/>
            <a:ext cx="11049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200" b="1" dirty="0">
                <a:solidFill>
                  <a:srgbClr val="7030A0"/>
                </a:solidFill>
                <a:latin typeface="Calibri" pitchFamily="34" charset="0"/>
              </a:rPr>
              <a:t>&gt;= Operator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Cross lingual mappings</a:t>
            </a:r>
            <a:endParaRPr kumimoji="1" lang="ja-JP" altLang="en-US" dirty="0"/>
          </a:p>
        </p:txBody>
      </p:sp>
      <p:pic>
        <p:nvPicPr>
          <p:cNvPr id="10" name="図 9" descr="無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9073" y="1714488"/>
            <a:ext cx="2350017" cy="15716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14488"/>
            <a:ext cx="2384722" cy="1594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" name="右矢印 11"/>
          <p:cNvSpPr/>
          <p:nvPr/>
        </p:nvSpPr>
        <p:spPr>
          <a:xfrm>
            <a:off x="4143372" y="2428868"/>
            <a:ext cx="42862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6143636" y="3357562"/>
            <a:ext cx="571504" cy="500066"/>
          </a:xfrm>
          <a:prstGeom prst="downArrow">
            <a:avLst/>
          </a:prstGeom>
          <a:solidFill>
            <a:srgbClr val="00B050"/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右矢印 13"/>
          <p:cNvSpPr/>
          <p:nvPr/>
        </p:nvSpPr>
        <p:spPr>
          <a:xfrm rot="10800000">
            <a:off x="2857488" y="4429132"/>
            <a:ext cx="35719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85786" y="1142984"/>
            <a:ext cx="7072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 smtClean="0">
                <a:latin typeface="Garamond" pitchFamily="18" charset="0"/>
              </a:rPr>
              <a:t>“fine me </a:t>
            </a:r>
            <a:r>
              <a:rPr lang="en-US" altLang="ja-JP" sz="2000" b="1" dirty="0" err="1" smtClean="0">
                <a:latin typeface="Garamond" pitchFamily="18" charset="0"/>
              </a:rPr>
              <a:t>bbq</a:t>
            </a:r>
            <a:r>
              <a:rPr lang="en-US" altLang="ja-JP" sz="2000" b="1" dirty="0" smtClean="0">
                <a:latin typeface="Garamond" pitchFamily="18" charset="0"/>
              </a:rPr>
              <a:t> house near </a:t>
            </a:r>
            <a:r>
              <a:rPr lang="en-US" altLang="ja-JP" sz="2000" b="1" dirty="0" err="1" smtClean="0">
                <a:latin typeface="Garamond" pitchFamily="18" charset="0"/>
              </a:rPr>
              <a:t>umeda</a:t>
            </a:r>
            <a:r>
              <a:rPr lang="en-US" altLang="ja-JP" sz="2000" b="1" dirty="0" smtClean="0">
                <a:latin typeface="Garamond" pitchFamily="18" charset="0"/>
              </a:rPr>
              <a:t>, and budget below 5000 yen”</a:t>
            </a:r>
            <a:endParaRPr lang="en-US" altLang="ja-JP" sz="2000" b="1" dirty="0">
              <a:latin typeface="Garamond" pitchFamily="18" charset="0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2857488" y="5786454"/>
            <a:ext cx="42862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 descr="無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5286364"/>
            <a:ext cx="2278579" cy="15238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429000"/>
            <a:ext cx="2313284" cy="15470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下矢印 18"/>
          <p:cNvSpPr/>
          <p:nvPr/>
        </p:nvSpPr>
        <p:spPr>
          <a:xfrm>
            <a:off x="1500166" y="5000636"/>
            <a:ext cx="357190" cy="285752"/>
          </a:xfrm>
          <a:prstGeom prst="downArrow">
            <a:avLst/>
          </a:prstGeom>
          <a:solidFill>
            <a:srgbClr val="00B050"/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500166" y="1643050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EN</a:t>
            </a:r>
            <a:endParaRPr kumimoji="1" lang="ja-JP" altLang="en-US" sz="14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28596" y="5214950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EN</a:t>
            </a:r>
            <a:endParaRPr kumimoji="1" lang="ja-JP" altLang="en-US" sz="1400" b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572000" y="1643050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JP</a:t>
            </a:r>
            <a:endParaRPr kumimoji="1" lang="ja-JP" altLang="en-US" sz="14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49234" y="3378200"/>
            <a:ext cx="35719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b="1" dirty="0" smtClean="0"/>
              <a:t>JP</a:t>
            </a:r>
            <a:endParaRPr kumimoji="1" lang="ja-JP" altLang="en-US" sz="12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5572140"/>
            <a:ext cx="54006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000504"/>
            <a:ext cx="53911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下矢印 23"/>
          <p:cNvSpPr/>
          <p:nvPr/>
        </p:nvSpPr>
        <p:spPr>
          <a:xfrm>
            <a:off x="2428860" y="1500174"/>
            <a:ext cx="285752" cy="214314"/>
          </a:xfrm>
          <a:prstGeom prst="downArrow">
            <a:avLst/>
          </a:prstGeom>
          <a:solidFill>
            <a:srgbClr val="00B050"/>
          </a:solidFill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Expected results</a:t>
            </a:r>
            <a:endParaRPr kumimoji="1" lang="ja-JP" alt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00100" y="1857364"/>
            <a:ext cx="714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 dirty="0" smtClean="0">
                <a:latin typeface="Garamond" pitchFamily="18" charset="0"/>
              </a:rPr>
              <a:t>“fine me </a:t>
            </a:r>
            <a:r>
              <a:rPr lang="en-US" altLang="ja-JP" sz="2000" b="1" dirty="0" err="1" smtClean="0">
                <a:latin typeface="Garamond" pitchFamily="18" charset="0"/>
              </a:rPr>
              <a:t>bbq</a:t>
            </a:r>
            <a:r>
              <a:rPr lang="en-US" altLang="ja-JP" sz="2000" b="1" dirty="0" smtClean="0">
                <a:latin typeface="Garamond" pitchFamily="18" charset="0"/>
              </a:rPr>
              <a:t> house near </a:t>
            </a:r>
            <a:r>
              <a:rPr lang="en-US" altLang="ja-JP" sz="2000" b="1" dirty="0" err="1" smtClean="0">
                <a:latin typeface="Garamond" pitchFamily="18" charset="0"/>
              </a:rPr>
              <a:t>umeda</a:t>
            </a:r>
            <a:r>
              <a:rPr lang="en-US" altLang="ja-JP" sz="2000" b="1" dirty="0" smtClean="0">
                <a:latin typeface="Garamond" pitchFamily="18" charset="0"/>
              </a:rPr>
              <a:t>, and budget below 5000 yen”</a:t>
            </a:r>
            <a:endParaRPr lang="en-US" altLang="ja-JP" sz="2000" b="1" dirty="0"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86124"/>
            <a:ext cx="8572560" cy="170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GengZhichen\Pictures\hot@Mobi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42"/>
            <a:ext cx="2338388" cy="804862"/>
          </a:xfrm>
          <a:prstGeom prst="rect">
            <a:avLst/>
          </a:prstGeom>
          <a:noFill/>
        </p:spPr>
      </p:pic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2643174" y="457200"/>
            <a:ext cx="6348426" cy="838200"/>
          </a:xfrm>
        </p:spPr>
        <p:txBody>
          <a:bodyPr/>
          <a:lstStyle/>
          <a:p>
            <a:r>
              <a:rPr lang="en-US" altLang="zh-CN" dirty="0" smtClean="0"/>
              <a:t>Potential services</a:t>
            </a:r>
            <a:endParaRPr lang="zh-CN" dirty="0"/>
          </a:p>
        </p:txBody>
      </p:sp>
      <p:graphicFrame>
        <p:nvGraphicFramePr>
          <p:cNvPr id="34" name="图示 33"/>
          <p:cNvGraphicFramePr/>
          <p:nvPr/>
        </p:nvGraphicFramePr>
        <p:xfrm>
          <a:off x="1857356" y="1285860"/>
          <a:ext cx="4929222" cy="542928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oject overview presentatio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F3D43B"/>
      </a:hlink>
      <a:folHlink>
        <a:srgbClr val="969696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perspectiveFront" fov="6000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1496</Words>
  <Application>Microsoft Macintosh PowerPoint</Application>
  <PresentationFormat>On-screen Show (4:3)</PresentationFormat>
  <Paragraphs>458</Paragraphs>
  <Slides>17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Project overview presentation</vt:lpstr>
      <vt:lpstr>Think Globally</vt:lpstr>
      <vt:lpstr>Research overview</vt:lpstr>
      <vt:lpstr>Demo</vt:lpstr>
      <vt:lpstr>demo</vt:lpstr>
      <vt:lpstr>Value added services</vt:lpstr>
      <vt:lpstr>A simplified example</vt:lpstr>
      <vt:lpstr>Cross lingual mappings</vt:lpstr>
      <vt:lpstr>Slide 8</vt:lpstr>
      <vt:lpstr>Potential services</vt:lpstr>
      <vt:lpstr>なぜ儲かるか？ 日本における旅行者の市場規模</vt:lpstr>
      <vt:lpstr>Who makes money? An example Revenue flow</vt:lpstr>
      <vt:lpstr>How do we make money Percent of sales</vt:lpstr>
      <vt:lpstr>Technical and Other issues</vt:lpstr>
      <vt:lpstr>Some numbers for Japan</vt:lpstr>
      <vt:lpstr>Projected revenue for japan</vt:lpstr>
      <vt:lpstr>What we need to do</vt:lpstr>
      <vt:lpstr>Summer plans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2010-06-07T19:00:04Z</dcterms:created>
  <dcterms:modified xsi:type="dcterms:W3CDTF">2010-06-07T19:59:16Z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TC100851992052</vt:lpwstr>
  </property>
</Properties>
</file>