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CCAF8-7BB9-4DFE-9B26-0F32D46DA875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E6B9F-BF57-48C4-B58E-0B50394B61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8DEA4F-3CAE-4459-8E44-68289FB447E7}" type="slidenum">
              <a:rPr lang="en-US"/>
              <a:pPr/>
              <a:t>1</a:t>
            </a:fld>
            <a:endParaRPr lang="en-US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0A08E-AB33-4801-8E46-58B01DF45C8B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2FADA-76F5-4950-B973-940B48F757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9362" y="2743200"/>
            <a:ext cx="2898838" cy="38111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872E77F-6628-410F-853C-181E6EC8BD11}" type="slidenum">
              <a:rPr lang="en-US" sz="1200">
                <a:solidFill>
                  <a:srgbClr val="898989"/>
                </a:solidFill>
                <a:ea typeface="Microsoft YaHei" charset="0"/>
                <a:cs typeface="Microsoft YaHei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200">
              <a:solidFill>
                <a:srgbClr val="898989"/>
              </a:solidFill>
              <a:ea typeface="Microsoft YaHei" charset="0"/>
              <a:cs typeface="Microsoft YaHei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276600"/>
            <a:ext cx="4648200" cy="333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7" descr="craigslist.highlighted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304800"/>
            <a:ext cx="2256625" cy="2699707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8400" y="838200"/>
            <a:ext cx="3962400" cy="15640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4" name="Picture 13" descr="Dat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91400" y="3505200"/>
            <a:ext cx="1371600" cy="897065"/>
          </a:xfrm>
          <a:prstGeom prst="rect">
            <a:avLst/>
          </a:prstGeom>
        </p:spPr>
      </p:pic>
      <p:pic>
        <p:nvPicPr>
          <p:cNvPr id="15" name="Picture 14" descr="Car5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24600" y="331805"/>
            <a:ext cx="2743200" cy="1857698"/>
          </a:xfrm>
          <a:prstGeom prst="rect">
            <a:avLst/>
          </a:prstGeom>
        </p:spPr>
      </p:pic>
      <p:pic>
        <p:nvPicPr>
          <p:cNvPr id="16" name="Picture 15" descr="USlocati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67600" y="2438400"/>
            <a:ext cx="1138238" cy="938184"/>
          </a:xfrm>
          <a:prstGeom prst="rect">
            <a:avLst/>
          </a:prstGeom>
        </p:spPr>
      </p:pic>
      <p:pic>
        <p:nvPicPr>
          <p:cNvPr id="18" name="Picture 17" descr="DistanceUnits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010400" y="2514600"/>
            <a:ext cx="533400" cy="344347"/>
          </a:xfrm>
          <a:prstGeom prst="rect">
            <a:avLst/>
          </a:prstGeom>
        </p:spPr>
      </p:pic>
      <p:pic>
        <p:nvPicPr>
          <p:cNvPr id="19" name="Picture 18" descr="SpeedUnits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400800" y="2362200"/>
            <a:ext cx="457200" cy="32945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W. Embley</dc:creator>
  <cp:lastModifiedBy>David W. Embley</cp:lastModifiedBy>
  <cp:revision>23</cp:revision>
  <dcterms:created xsi:type="dcterms:W3CDTF">2011-11-11T15:37:36Z</dcterms:created>
  <dcterms:modified xsi:type="dcterms:W3CDTF">2011-11-16T17:05:28Z</dcterms:modified>
</cp:coreProperties>
</file>