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52CC3-2773-4CFF-97E7-991C0F91E385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F2FC5-9045-46E1-9659-045E7BBF21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TISP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7649"/>
            <a:ext cx="4343400" cy="3257551"/>
          </a:xfrm>
          <a:prstGeom prst="rect">
            <a:avLst/>
          </a:prstGeom>
        </p:spPr>
      </p:pic>
      <p:sp>
        <p:nvSpPr>
          <p:cNvPr id="34" name="Snip Single Corner Rectangle 33"/>
          <p:cNvSpPr/>
          <p:nvPr/>
        </p:nvSpPr>
        <p:spPr>
          <a:xfrm>
            <a:off x="2514600" y="5410200"/>
            <a:ext cx="685800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RDF</a:t>
            </a:r>
            <a:endParaRPr lang="en-US" sz="1400" dirty="0"/>
          </a:p>
        </p:txBody>
      </p:sp>
      <p:sp>
        <p:nvSpPr>
          <p:cNvPr id="35" name="Snip Single Corner Rectangle 34"/>
          <p:cNvSpPr/>
          <p:nvPr/>
        </p:nvSpPr>
        <p:spPr>
          <a:xfrm>
            <a:off x="2514600" y="4114800"/>
            <a:ext cx="685800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OWL</a:t>
            </a:r>
            <a:endParaRPr lang="en-US" sz="1400" dirty="0"/>
          </a:p>
        </p:txBody>
      </p:sp>
      <p:cxnSp>
        <p:nvCxnSpPr>
          <p:cNvPr id="36" name="Curved Connector 35"/>
          <p:cNvCxnSpPr>
            <a:endCxn id="35" idx="2"/>
          </p:cNvCxnSpPr>
          <p:nvPr/>
        </p:nvCxnSpPr>
        <p:spPr>
          <a:xfrm rot="16200000" flipH="1">
            <a:off x="1638300" y="3695700"/>
            <a:ext cx="1066800" cy="685800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endCxn id="34" idx="2"/>
          </p:cNvCxnSpPr>
          <p:nvPr/>
        </p:nvCxnSpPr>
        <p:spPr>
          <a:xfrm rot="16200000" flipH="1">
            <a:off x="990600" y="4343400"/>
            <a:ext cx="2362200" cy="685800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35" idx="0"/>
            <a:endCxn id="40" idx="1"/>
          </p:cNvCxnSpPr>
          <p:nvPr/>
        </p:nvCxnSpPr>
        <p:spPr>
          <a:xfrm>
            <a:off x="3200400" y="4572000"/>
            <a:ext cx="1371600" cy="644061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34" idx="0"/>
            <a:endCxn id="40" idx="1"/>
          </p:cNvCxnSpPr>
          <p:nvPr/>
        </p:nvCxnSpPr>
        <p:spPr>
          <a:xfrm flipV="1">
            <a:off x="3200400" y="5216061"/>
            <a:ext cx="1371600" cy="651339"/>
          </a:xfrm>
          <a:prstGeom prst="curved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 descr="queryImage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650322"/>
            <a:ext cx="4483121" cy="313147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52400" y="4267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Sibling tables—automatically converted to OWL and RDF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581400" y="4343400"/>
            <a:ext cx="86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Reason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581400" y="5715000"/>
            <a:ext cx="7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486400" y="228600"/>
            <a:ext cx="3038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TISP &amp; TISP++</a:t>
            </a:r>
            <a:endParaRPr lang="en-US" sz="4000" dirty="0"/>
          </a:p>
        </p:txBody>
      </p:sp>
      <p:sp>
        <p:nvSpPr>
          <p:cNvPr id="69" name="TextBox 68"/>
          <p:cNvSpPr txBox="1"/>
          <p:nvPr/>
        </p:nvSpPr>
        <p:spPr>
          <a:xfrm>
            <a:off x="5105400" y="13716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TISP interprets sibling tables.  TISP++ annotates interpreted tables for generated ontologies .  TISP &amp; TISP++ superimpose a </a:t>
            </a:r>
            <a:r>
              <a:rPr lang="en-US" dirty="0" err="1" smtClean="0"/>
              <a:t>queriable</a:t>
            </a:r>
            <a:r>
              <a:rPr lang="en-US" dirty="0" smtClean="0"/>
              <a:t> knowledge structure over web pages.</a:t>
            </a:r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 rot="5400000" flipH="1" flipV="1">
            <a:off x="228600" y="3352800"/>
            <a:ext cx="1600200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800100" y="2781300"/>
            <a:ext cx="160020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rot="5400000">
            <a:off x="5410200" y="3505200"/>
            <a:ext cx="1676400" cy="609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W. Embley</dc:creator>
  <cp:lastModifiedBy>David W. Embley</cp:lastModifiedBy>
  <cp:revision>8</cp:revision>
  <dcterms:created xsi:type="dcterms:W3CDTF">2008-12-09T17:04:11Z</dcterms:created>
  <dcterms:modified xsi:type="dcterms:W3CDTF">2008-12-09T19:58:58Z</dcterms:modified>
</cp:coreProperties>
</file>