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67" r:id="rId6"/>
    <p:sldId id="257" r:id="rId7"/>
    <p:sldId id="259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12/6/2012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12/6/2012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pPr/>
              <a:t>12/6/2012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Bootstrapping Regular-Expression </a:t>
            </a:r>
            <a:r>
              <a:rPr lang="en-US" sz="6000" dirty="0" smtClean="0"/>
              <a:t>Recognizers </a:t>
            </a:r>
            <a:r>
              <a:rPr lang="en-US" sz="6000" dirty="0" smtClean="0"/>
              <a:t>to </a:t>
            </a:r>
            <a:r>
              <a:rPr lang="en-US" sz="6000" dirty="0"/>
              <a:t>H</a:t>
            </a:r>
            <a:r>
              <a:rPr lang="en-US" sz="6000" dirty="0" smtClean="0"/>
              <a:t>elp </a:t>
            </a:r>
            <a:r>
              <a:rPr lang="en-US" sz="6000" dirty="0"/>
              <a:t>H</a:t>
            </a:r>
            <a:r>
              <a:rPr lang="en-US" sz="6000" dirty="0" smtClean="0"/>
              <a:t>uman Annotators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Tae Woo 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91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2235"/>
            <a:ext cx="8229600" cy="4153928"/>
          </a:xfrm>
        </p:spPr>
        <p:txBody>
          <a:bodyPr/>
          <a:lstStyle/>
          <a:p>
            <a:r>
              <a:rPr lang="en-US" dirty="0" smtClean="0"/>
              <a:t>Run the regular-expressions in the rest of the documents</a:t>
            </a:r>
          </a:p>
          <a:p>
            <a:endParaRPr lang="en-US" dirty="0" smtClean="0"/>
          </a:p>
          <a:p>
            <a:r>
              <a:rPr lang="en-US" dirty="0"/>
              <a:t>Ontology snippet can be filled out with the extracted data </a:t>
            </a:r>
          </a:p>
          <a:p>
            <a:endParaRPr lang="en-US" dirty="0"/>
          </a:p>
          <a:p>
            <a:r>
              <a:rPr lang="en-US" dirty="0" smtClean="0"/>
              <a:t>The system fills out the form for the annotators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046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2235"/>
            <a:ext cx="8229600" cy="4153928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egular-expression recognizers watches and learn from human annotators</a:t>
            </a:r>
          </a:p>
          <a:p>
            <a:endParaRPr lang="en-US" dirty="0"/>
          </a:p>
          <a:p>
            <a:r>
              <a:rPr lang="en-US" dirty="0" smtClean="0"/>
              <a:t>Generate regular-expression to find entities for annotators</a:t>
            </a:r>
          </a:p>
          <a:p>
            <a:endParaRPr lang="en-US" dirty="0"/>
          </a:p>
          <a:p>
            <a:r>
              <a:rPr lang="en-US" dirty="0" smtClean="0"/>
              <a:t>The system will get better and better as it learns more patterns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317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2118"/>
            <a:ext cx="8229600" cy="4124045"/>
          </a:xfrm>
        </p:spPr>
        <p:txBody>
          <a:bodyPr/>
          <a:lstStyle/>
          <a:p>
            <a:r>
              <a:rPr lang="en-US" dirty="0" smtClean="0"/>
              <a:t>Human annotators annotate entities</a:t>
            </a:r>
          </a:p>
          <a:p>
            <a:endParaRPr lang="en-US" dirty="0"/>
          </a:p>
          <a:p>
            <a:r>
              <a:rPr lang="en-US" dirty="0" smtClean="0"/>
              <a:t>Top to bottom, a person at a time</a:t>
            </a:r>
          </a:p>
          <a:p>
            <a:endParaRPr lang="en-US" dirty="0"/>
          </a:p>
          <a:p>
            <a:r>
              <a:rPr lang="en-US" dirty="0" smtClean="0"/>
              <a:t>Find what they can find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49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5128633"/>
              </p:ext>
            </p:extLst>
          </p:nvPr>
        </p:nvGraphicFramePr>
        <p:xfrm>
          <a:off x="0" y="2046380"/>
          <a:ext cx="3726329" cy="255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235"/>
                <a:gridCol w="251609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Name: </a:t>
                      </a:r>
                    </a:p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Birth date:</a:t>
                      </a:r>
                    </a:p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Death date:</a:t>
                      </a:r>
                    </a:p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Residence</a:t>
                      </a:r>
                      <a:r>
                        <a:rPr lang="en-US" sz="1600" baseline="0" dirty="0" smtClean="0"/>
                        <a:t>:</a:t>
                      </a:r>
                    </a:p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600" baseline="0" dirty="0" smtClean="0"/>
                        <a:t>Father:</a:t>
                      </a:r>
                    </a:p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600" baseline="0" dirty="0" smtClean="0"/>
                        <a:t>Mother: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aseline="0" dirty="0" smtClean="0"/>
                        <a:t>Mary Eliza Warner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aseline="0" dirty="0" smtClean="0"/>
                        <a:t>1826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1600" baseline="0" dirty="0" smtClean="0"/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1600" baseline="0" dirty="0" smtClean="0"/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aseline="0" dirty="0" smtClean="0"/>
                        <a:t>Samuel Selden Warner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aseline="0" dirty="0" err="1" smtClean="0"/>
                        <a:t>Azubah</a:t>
                      </a:r>
                      <a:r>
                        <a:rPr lang="en-US" sz="1600" baseline="0" dirty="0" smtClean="0"/>
                        <a:t> Tully Warner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32462"/>
          <a:stretch/>
        </p:blipFill>
        <p:spPr>
          <a:xfrm>
            <a:off x="3651624" y="1962112"/>
            <a:ext cx="5499588" cy="463176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xmlns="" val="17811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06769514"/>
              </p:ext>
            </p:extLst>
          </p:nvPr>
        </p:nvGraphicFramePr>
        <p:xfrm>
          <a:off x="0" y="2046380"/>
          <a:ext cx="3726329" cy="255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235"/>
                <a:gridCol w="251609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Name: </a:t>
                      </a:r>
                    </a:p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Birth date:</a:t>
                      </a:r>
                    </a:p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Death date:</a:t>
                      </a:r>
                    </a:p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Residence</a:t>
                      </a:r>
                      <a:r>
                        <a:rPr lang="en-US" sz="1600" baseline="0" dirty="0" smtClean="0"/>
                        <a:t>:</a:t>
                      </a:r>
                    </a:p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600" baseline="0" dirty="0" smtClean="0"/>
                        <a:t>Father:</a:t>
                      </a:r>
                    </a:p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600" baseline="0" dirty="0" smtClean="0"/>
                        <a:t>Mother: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aseline="0" dirty="0" smtClean="0"/>
                        <a:t>Samuel Selden Warner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1600" baseline="0" dirty="0" smtClean="0"/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1600" baseline="0" dirty="0" smtClean="0"/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1600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32462"/>
          <a:stretch/>
        </p:blipFill>
        <p:spPr>
          <a:xfrm>
            <a:off x="3651624" y="1962112"/>
            <a:ext cx="5499588" cy="463176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xmlns="" val="13874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2118"/>
            <a:ext cx="8229600" cy="4124045"/>
          </a:xfrm>
        </p:spPr>
        <p:txBody>
          <a:bodyPr/>
          <a:lstStyle/>
          <a:p>
            <a:r>
              <a:rPr lang="en-US" dirty="0" smtClean="0"/>
              <a:t>The form fills out the ontology snippet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24" t="20590" r="61976" b="54821"/>
          <a:stretch/>
        </p:blipFill>
        <p:spPr bwMode="auto">
          <a:xfrm>
            <a:off x="2376000" y="2897768"/>
            <a:ext cx="3787200" cy="323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14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2235"/>
            <a:ext cx="8229600" cy="41539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Too many genealogical documents for human annotators</a:t>
            </a:r>
          </a:p>
          <a:p>
            <a:endParaRPr lang="en-US" dirty="0" smtClean="0"/>
          </a:p>
          <a:p>
            <a:r>
              <a:rPr lang="en-US" dirty="0" smtClean="0"/>
              <a:t>611,923 Historical documents and family tree with Ely</a:t>
            </a:r>
          </a:p>
          <a:p>
            <a:endParaRPr lang="en-US" dirty="0"/>
          </a:p>
          <a:p>
            <a:r>
              <a:rPr lang="en-US" dirty="0" smtClean="0"/>
              <a:t>The documents represent information in similar patterns </a:t>
            </a:r>
          </a:p>
          <a:p>
            <a:endParaRPr lang="en-US" dirty="0"/>
          </a:p>
          <a:p>
            <a:r>
              <a:rPr lang="en-US" dirty="0" smtClean="0"/>
              <a:t>Why not use these patterns!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87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2235"/>
            <a:ext cx="8229600" cy="41539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While human annotators annotate entities, the system watches and learn</a:t>
            </a:r>
          </a:p>
          <a:p>
            <a:endParaRPr lang="en-US" dirty="0"/>
          </a:p>
          <a:p>
            <a:r>
              <a:rPr lang="en-US" dirty="0" smtClean="0"/>
              <a:t>Break the </a:t>
            </a:r>
            <a:r>
              <a:rPr lang="en-US" dirty="0"/>
              <a:t>text </a:t>
            </a:r>
            <a:r>
              <a:rPr lang="en-US" dirty="0" smtClean="0"/>
              <a:t>of the documents </a:t>
            </a:r>
            <a:r>
              <a:rPr lang="en-US" dirty="0"/>
              <a:t>into </a:t>
            </a:r>
            <a:r>
              <a:rPr lang="en-US" dirty="0" smtClean="0"/>
              <a:t>sentence fragments </a:t>
            </a:r>
          </a:p>
          <a:p>
            <a:endParaRPr lang="en-US" dirty="0"/>
          </a:p>
          <a:p>
            <a:r>
              <a:rPr lang="en-US" dirty="0" smtClean="0"/>
              <a:t>Find sentence fragments that are in the same pattern</a:t>
            </a:r>
          </a:p>
          <a:p>
            <a:endParaRPr lang="en-US" dirty="0"/>
          </a:p>
          <a:p>
            <a:r>
              <a:rPr lang="en-US" dirty="0" smtClean="0"/>
              <a:t>Turn the pattern into regular expressions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42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9414" y="116054"/>
            <a:ext cx="3665462" cy="5860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705" y="104590"/>
            <a:ext cx="4523293" cy="53814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851647" y="5543180"/>
            <a:ext cx="321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human annotators have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46588" y="5991415"/>
            <a:ext cx="2295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the system has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76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1411" y="3871096"/>
            <a:ext cx="4796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[1digit num.]._[name],_b._[date],_d._[date]. </a:t>
            </a:r>
          </a:p>
        </p:txBody>
      </p:sp>
      <p:sp>
        <p:nvSpPr>
          <p:cNvPr id="5" name="Down Arrow 4"/>
          <p:cNvSpPr/>
          <p:nvPr/>
        </p:nvSpPr>
        <p:spPr>
          <a:xfrm>
            <a:off x="4347882" y="4542110"/>
            <a:ext cx="463177" cy="59764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55059" y="5329803"/>
            <a:ext cx="6503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(\d).\s([A-Z][a-z]+\s[A-Z][a-z]+),\sb.\s(\d{4}),\sd.\s(\d{4}).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1727200" y="2011070"/>
            <a:ext cx="5689600" cy="342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7200" y="2377129"/>
            <a:ext cx="5715000" cy="33020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4350870" y="3110744"/>
            <a:ext cx="463177" cy="59764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71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931</TotalTime>
  <Words>252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Executive</vt:lpstr>
      <vt:lpstr>Bootstrapping Regular-Expression Recognizers to Help Human Annotators</vt:lpstr>
      <vt:lpstr>Background</vt:lpstr>
      <vt:lpstr>Background</vt:lpstr>
      <vt:lpstr>Background</vt:lpstr>
      <vt:lpstr>Background</vt:lpstr>
      <vt:lpstr>Motivation</vt:lpstr>
      <vt:lpstr>Solution</vt:lpstr>
      <vt:lpstr>Slide 8</vt:lpstr>
      <vt:lpstr>Slide 9</vt:lpstr>
      <vt:lpstr>Solution</vt:lpstr>
      <vt:lpstr>Conclusion</vt:lpstr>
    </vt:vector>
  </TitlesOfParts>
  <Company>BYU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Bootstrapping Regular-Expression Recognizeer to Help Human Annotators</dc:title>
  <dc:creator>Tae Woo Kim</dc:creator>
  <cp:lastModifiedBy>David W. Embley</cp:lastModifiedBy>
  <cp:revision>17</cp:revision>
  <dcterms:created xsi:type="dcterms:W3CDTF">2012-12-04T04:55:48Z</dcterms:created>
  <dcterms:modified xsi:type="dcterms:W3CDTF">2012-12-07T00:07:00Z</dcterms:modified>
</cp:coreProperties>
</file>