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64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A7A"/>
    <a:srgbClr val="FDF1D7"/>
  </p:clrMru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87" autoAdjust="0"/>
    <p:restoredTop sz="94737" autoAdjust="0"/>
  </p:normalViewPr>
  <p:slideViewPr>
    <p:cSldViewPr>
      <p:cViewPr varScale="1">
        <p:scale>
          <a:sx n="64" d="100"/>
          <a:sy n="64" d="100"/>
        </p:scale>
        <p:origin x="-102" y="-246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80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9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B0C062-C57F-4773-AD0D-F38255E3D28B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</dgm:pt>
    <dgm:pt modelId="{96C57C87-EB3B-4EC2-9A41-07DDB6E1CD5F}">
      <dgm:prSet phldrT="[文本]"/>
      <dgm:spPr/>
      <dgm:t>
        <a:bodyPr/>
        <a:lstStyle/>
        <a:p>
          <a:r>
            <a:rPr lang="en-US" altLang="ja-JP" dirty="0" smtClean="0"/>
            <a:t>Most internet users in Japan are mobile users.</a:t>
          </a:r>
          <a:endParaRPr lang="zh-CN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5D1DC240-AF47-483E-BDD5-25D164AF9AD2}" type="parTrans" cxnId="{925307BB-5B35-431F-9DA1-13475E6C4B77}">
      <dgm:prSet/>
      <dgm:spPr/>
      <dgm:t>
        <a:bodyPr/>
        <a:lstStyle/>
        <a:p>
          <a:endParaRPr lang="zh-CN" altLang="en-US"/>
        </a:p>
      </dgm:t>
    </dgm:pt>
    <dgm:pt modelId="{22F632CD-20B4-4C6C-851D-A0DA6FD61C5D}" type="sibTrans" cxnId="{925307BB-5B35-431F-9DA1-13475E6C4B77}">
      <dgm:prSet/>
      <dgm:spPr/>
      <dgm:t>
        <a:bodyPr/>
        <a:lstStyle/>
        <a:p>
          <a:endParaRPr lang="zh-CN" altLang="en-US"/>
        </a:p>
      </dgm:t>
    </dgm:pt>
    <dgm:pt modelId="{52730DEC-60FD-4FFB-A685-886FFC033F21}">
      <dgm:prSet/>
      <dgm:spPr/>
      <dgm:t>
        <a:bodyPr/>
        <a:lstStyle/>
        <a:p>
          <a:r>
            <a:rPr lang="en-US" altLang="ja-JP" dirty="0" smtClean="0"/>
            <a:t>This project is conceptualized to fill an specific need in the tourism industry.</a:t>
          </a:r>
          <a:endParaRPr lang="zh-CN" dirty="0"/>
        </a:p>
      </dgm:t>
    </dgm:pt>
    <dgm:pt modelId="{2BAEF8FA-77C4-4635-A221-19DCF9D9306F}" type="parTrans" cxnId="{D7366699-37C9-4634-91B2-C9276FC9E8F2}">
      <dgm:prSet/>
      <dgm:spPr/>
      <dgm:t>
        <a:bodyPr/>
        <a:lstStyle/>
        <a:p>
          <a:endParaRPr lang="zh-CN" altLang="en-US"/>
        </a:p>
      </dgm:t>
    </dgm:pt>
    <dgm:pt modelId="{DA7D3C9D-DDC7-4553-9331-CB8932C5A488}" type="sibTrans" cxnId="{D7366699-37C9-4634-91B2-C9276FC9E8F2}">
      <dgm:prSet/>
      <dgm:spPr/>
      <dgm:t>
        <a:bodyPr/>
        <a:lstStyle/>
        <a:p>
          <a:endParaRPr lang="zh-CN" altLang="en-US"/>
        </a:p>
      </dgm:t>
    </dgm:pt>
    <dgm:pt modelId="{FD2FAE63-7178-42A4-AF4B-6FF0946DB22E}">
      <dgm:prSet/>
      <dgm:spPr/>
      <dgm:t>
        <a:bodyPr/>
        <a:lstStyle/>
        <a:p>
          <a:r>
            <a:rPr lang="en-US" altLang="zh-CN" dirty="0" smtClean="0"/>
            <a:t>Japan’s broadband wireless networks and hand-held mobile devices functionality are second to none in the world.</a:t>
          </a:r>
          <a:endParaRPr lang="zh-CN" dirty="0"/>
        </a:p>
      </dgm:t>
    </dgm:pt>
    <dgm:pt modelId="{6B33F99E-7066-4C25-A660-711A2A61B0DE}" type="parTrans" cxnId="{00A350F7-DA27-4FF7-B396-6F5C2A016026}">
      <dgm:prSet/>
      <dgm:spPr/>
      <dgm:t>
        <a:bodyPr/>
        <a:lstStyle/>
        <a:p>
          <a:endParaRPr lang="en-US"/>
        </a:p>
      </dgm:t>
    </dgm:pt>
    <dgm:pt modelId="{7FEF909C-54AC-4323-9BE1-335E462C4000}" type="sibTrans" cxnId="{00A350F7-DA27-4FF7-B396-6F5C2A016026}">
      <dgm:prSet/>
      <dgm:spPr/>
      <dgm:t>
        <a:bodyPr/>
        <a:lstStyle/>
        <a:p>
          <a:endParaRPr lang="en-US"/>
        </a:p>
      </dgm:t>
    </dgm:pt>
    <dgm:pt modelId="{EF494446-C6FC-4CBF-8CAC-F1A35BAC2E6B}">
      <dgm:prSet/>
      <dgm:spPr/>
      <dgm:t>
        <a:bodyPr/>
        <a:lstStyle/>
        <a:p>
          <a:r>
            <a:rPr lang="en-US" altLang="ja-JP" dirty="0" smtClean="0"/>
            <a:t>China and Japan recently relaxed their regulations for personal travel to Japan by Chinese nationals. While the personal economic power keeps on increasing parallel to China’s economic surge.</a:t>
          </a:r>
          <a:endParaRPr lang="zh-CN" dirty="0"/>
        </a:p>
      </dgm:t>
    </dgm:pt>
    <dgm:pt modelId="{BCBBCFEE-A9B4-4CCC-8449-D96FC1DD755A}" type="parTrans" cxnId="{8A98961A-D2F2-4536-82BB-D906AE700B64}">
      <dgm:prSet/>
      <dgm:spPr/>
      <dgm:t>
        <a:bodyPr/>
        <a:lstStyle/>
        <a:p>
          <a:endParaRPr lang="en-US"/>
        </a:p>
      </dgm:t>
    </dgm:pt>
    <dgm:pt modelId="{A2030B36-3F0B-4BE8-BCB7-63F51CDF5831}" type="sibTrans" cxnId="{8A98961A-D2F2-4536-82BB-D906AE700B64}">
      <dgm:prSet/>
      <dgm:spPr/>
      <dgm:t>
        <a:bodyPr/>
        <a:lstStyle/>
        <a:p>
          <a:endParaRPr lang="en-US"/>
        </a:p>
      </dgm:t>
    </dgm:pt>
    <dgm:pt modelId="{57C45B2B-5A90-45B5-9624-E1922534E221}">
      <dgm:prSet phldrT="[文本]"/>
      <dgm:spPr/>
      <dgm:t>
        <a:bodyPr/>
        <a:lstStyle/>
        <a:p>
          <a:r>
            <a:rPr lang="en-US" altLang="ja-JP" dirty="0" smtClean="0"/>
            <a:t>The number of foreign visitors to Japan increases every year.</a:t>
          </a:r>
          <a:endParaRPr lang="zh-CN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3E317C00-3F3C-42C8-A6B4-DC6F4A5A682E}" type="sibTrans" cxnId="{AC40D4A7-136C-444B-A6CD-C0DE79CF77E9}">
      <dgm:prSet/>
      <dgm:spPr/>
      <dgm:t>
        <a:bodyPr/>
        <a:lstStyle/>
        <a:p>
          <a:endParaRPr kumimoji="1" lang="ja-JP" altLang="en-US"/>
        </a:p>
      </dgm:t>
    </dgm:pt>
    <dgm:pt modelId="{DF740017-8C88-442B-9864-77BCFB346B79}" type="parTrans" cxnId="{AC40D4A7-136C-444B-A6CD-C0DE79CF77E9}">
      <dgm:prSet/>
      <dgm:spPr/>
      <dgm:t>
        <a:bodyPr/>
        <a:lstStyle/>
        <a:p>
          <a:endParaRPr kumimoji="1" lang="ja-JP" altLang="en-US"/>
        </a:p>
      </dgm:t>
    </dgm:pt>
    <dgm:pt modelId="{F3E7AEBE-ADA3-4EFA-AA54-E676BA94BB37}">
      <dgm:prSet phldrT="[文本]"/>
      <dgm:spPr/>
      <dgm:t>
        <a:bodyPr/>
        <a:lstStyle/>
        <a:p>
          <a:r>
            <a:rPr lang="en-US" altLang="ja-JP" dirty="0" smtClean="0"/>
            <a:t>Over 70% foreign visitors are either Chinese or English speakers.</a:t>
          </a:r>
          <a:endParaRPr lang="zh-CN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420D98A2-888E-496E-89F8-3DE7C4D1F0A5}" type="parTrans" cxnId="{DE7D7E68-CFC5-455E-9E33-3E07C1197232}">
      <dgm:prSet/>
      <dgm:spPr/>
    </dgm:pt>
    <dgm:pt modelId="{BD61A591-AAB2-4EE3-A52B-9D540A3E4A8F}" type="sibTrans" cxnId="{DE7D7E68-CFC5-455E-9E33-3E07C1197232}">
      <dgm:prSet/>
      <dgm:spPr/>
    </dgm:pt>
    <dgm:pt modelId="{DC2B2882-FC12-4FEF-8F81-50764F0F7861}" type="pres">
      <dgm:prSet presAssocID="{C6B0C062-C57F-4773-AD0D-F38255E3D28B}" presName="linear" presStyleCnt="0">
        <dgm:presLayoutVars>
          <dgm:animLvl val="lvl"/>
          <dgm:resizeHandles val="exact"/>
        </dgm:presLayoutVars>
      </dgm:prSet>
      <dgm:spPr/>
    </dgm:pt>
    <dgm:pt modelId="{821D4530-B946-4057-8D89-08CBBD214AD8}" type="pres">
      <dgm:prSet presAssocID="{96C57C87-EB3B-4EC2-9A41-07DDB6E1CD5F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16B19F4-78B0-4DEE-BBD8-2A38C3BE7BD3}" type="pres">
      <dgm:prSet presAssocID="{22F632CD-20B4-4C6C-851D-A0DA6FD61C5D}" presName="spacer" presStyleCnt="0"/>
      <dgm:spPr/>
    </dgm:pt>
    <dgm:pt modelId="{E79D23A2-8A67-4EE4-B10B-47C61D3FBFF6}" type="pres">
      <dgm:prSet presAssocID="{57C45B2B-5A90-45B5-9624-E1922534E22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89D44C54-4D63-42ED-82F9-C5C87ED8D2D5}" type="pres">
      <dgm:prSet presAssocID="{3E317C00-3F3C-42C8-A6B4-DC6F4A5A682E}" presName="spacer" presStyleCnt="0"/>
      <dgm:spPr/>
    </dgm:pt>
    <dgm:pt modelId="{621A46DB-1BD0-45E1-8BD5-13E6A895F21D}" type="pres">
      <dgm:prSet presAssocID="{F3E7AEBE-ADA3-4EFA-AA54-E676BA94BB3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67EE96-6D11-4DFC-89F1-C35114C8F320}" type="pres">
      <dgm:prSet presAssocID="{BD61A591-AAB2-4EE3-A52B-9D540A3E4A8F}" presName="spacer" presStyleCnt="0"/>
      <dgm:spPr/>
    </dgm:pt>
    <dgm:pt modelId="{07E66CDB-2035-4582-B252-C445FB910475}" type="pres">
      <dgm:prSet presAssocID="{EF494446-C6FC-4CBF-8CAC-F1A35BAC2E6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F97A29B-28EB-4E02-8897-EAB866CF4D67}" type="pres">
      <dgm:prSet presAssocID="{A2030B36-3F0B-4BE8-BCB7-63F51CDF5831}" presName="spacer" presStyleCnt="0"/>
      <dgm:spPr/>
    </dgm:pt>
    <dgm:pt modelId="{AE628685-FB2E-4F93-B70D-8B277BA60849}" type="pres">
      <dgm:prSet presAssocID="{FD2FAE63-7178-42A4-AF4B-6FF0946DB22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7AB7BCD-D18D-4190-B05A-8273D680ACC6}" type="pres">
      <dgm:prSet presAssocID="{7FEF909C-54AC-4323-9BE1-335E462C4000}" presName="spacer" presStyleCnt="0"/>
      <dgm:spPr/>
    </dgm:pt>
    <dgm:pt modelId="{2350F77B-AA21-433E-B0EF-71855487C0E5}" type="pres">
      <dgm:prSet presAssocID="{52730DEC-60FD-4FFB-A685-886FFC033F21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C40D4A7-136C-444B-A6CD-C0DE79CF77E9}" srcId="{C6B0C062-C57F-4773-AD0D-F38255E3D28B}" destId="{57C45B2B-5A90-45B5-9624-E1922534E221}" srcOrd="1" destOrd="0" parTransId="{DF740017-8C88-442B-9864-77BCFB346B79}" sibTransId="{3E317C00-3F3C-42C8-A6B4-DC6F4A5A682E}"/>
    <dgm:cxn modelId="{BBF13565-6AD4-4E1C-B27F-916E2DA2D476}" type="presOf" srcId="{EF494446-C6FC-4CBF-8CAC-F1A35BAC2E6B}" destId="{07E66CDB-2035-4582-B252-C445FB910475}" srcOrd="0" destOrd="0" presId="urn:microsoft.com/office/officeart/2005/8/layout/vList2"/>
    <dgm:cxn modelId="{00A350F7-DA27-4FF7-B396-6F5C2A016026}" srcId="{C6B0C062-C57F-4773-AD0D-F38255E3D28B}" destId="{FD2FAE63-7178-42A4-AF4B-6FF0946DB22E}" srcOrd="4" destOrd="0" parTransId="{6B33F99E-7066-4C25-A660-711A2A61B0DE}" sibTransId="{7FEF909C-54AC-4323-9BE1-335E462C4000}"/>
    <dgm:cxn modelId="{8A98961A-D2F2-4536-82BB-D906AE700B64}" srcId="{C6B0C062-C57F-4773-AD0D-F38255E3D28B}" destId="{EF494446-C6FC-4CBF-8CAC-F1A35BAC2E6B}" srcOrd="3" destOrd="0" parTransId="{BCBBCFEE-A9B4-4CCC-8449-D96FC1DD755A}" sibTransId="{A2030B36-3F0B-4BE8-BCB7-63F51CDF5831}"/>
    <dgm:cxn modelId="{4DD2D6AF-77D7-4C03-8CFB-CB703C0962FA}" type="presOf" srcId="{FD2FAE63-7178-42A4-AF4B-6FF0946DB22E}" destId="{AE628685-FB2E-4F93-B70D-8B277BA60849}" srcOrd="0" destOrd="0" presId="urn:microsoft.com/office/officeart/2005/8/layout/vList2"/>
    <dgm:cxn modelId="{BB2BCA95-9DC1-46FF-9FAB-A23720311574}" type="presOf" srcId="{57C45B2B-5A90-45B5-9624-E1922534E221}" destId="{E79D23A2-8A67-4EE4-B10B-47C61D3FBFF6}" srcOrd="0" destOrd="0" presId="urn:microsoft.com/office/officeart/2005/8/layout/vList2"/>
    <dgm:cxn modelId="{925307BB-5B35-431F-9DA1-13475E6C4B77}" srcId="{C6B0C062-C57F-4773-AD0D-F38255E3D28B}" destId="{96C57C87-EB3B-4EC2-9A41-07DDB6E1CD5F}" srcOrd="0" destOrd="0" parTransId="{5D1DC240-AF47-483E-BDD5-25D164AF9AD2}" sibTransId="{22F632CD-20B4-4C6C-851D-A0DA6FD61C5D}"/>
    <dgm:cxn modelId="{D7366699-37C9-4634-91B2-C9276FC9E8F2}" srcId="{C6B0C062-C57F-4773-AD0D-F38255E3D28B}" destId="{52730DEC-60FD-4FFB-A685-886FFC033F21}" srcOrd="5" destOrd="0" parTransId="{2BAEF8FA-77C4-4635-A221-19DCF9D9306F}" sibTransId="{DA7D3C9D-DDC7-4553-9331-CB8932C5A488}"/>
    <dgm:cxn modelId="{0A370B04-0D7D-40D4-8FB8-B2385478355E}" type="presOf" srcId="{C6B0C062-C57F-4773-AD0D-F38255E3D28B}" destId="{DC2B2882-FC12-4FEF-8F81-50764F0F7861}" srcOrd="0" destOrd="0" presId="urn:microsoft.com/office/officeart/2005/8/layout/vList2"/>
    <dgm:cxn modelId="{F2BC31CF-DE2E-457C-A0FA-43CC1337C48D}" type="presOf" srcId="{96C57C87-EB3B-4EC2-9A41-07DDB6E1CD5F}" destId="{821D4530-B946-4057-8D89-08CBBD214AD8}" srcOrd="0" destOrd="0" presId="urn:microsoft.com/office/officeart/2005/8/layout/vList2"/>
    <dgm:cxn modelId="{98C14977-9A80-43DE-9C09-763F6A2C9485}" type="presOf" srcId="{52730DEC-60FD-4FFB-A685-886FFC033F21}" destId="{2350F77B-AA21-433E-B0EF-71855487C0E5}" srcOrd="0" destOrd="0" presId="urn:microsoft.com/office/officeart/2005/8/layout/vList2"/>
    <dgm:cxn modelId="{DE7D7E68-CFC5-455E-9E33-3E07C1197232}" srcId="{C6B0C062-C57F-4773-AD0D-F38255E3D28B}" destId="{F3E7AEBE-ADA3-4EFA-AA54-E676BA94BB37}" srcOrd="2" destOrd="0" parTransId="{420D98A2-888E-496E-89F8-3DE7C4D1F0A5}" sibTransId="{BD61A591-AAB2-4EE3-A52B-9D540A3E4A8F}"/>
    <dgm:cxn modelId="{3C5E6861-8217-4B4D-B129-FAB791EF543F}" type="presOf" srcId="{F3E7AEBE-ADA3-4EFA-AA54-E676BA94BB37}" destId="{621A46DB-1BD0-45E1-8BD5-13E6A895F21D}" srcOrd="0" destOrd="0" presId="urn:microsoft.com/office/officeart/2005/8/layout/vList2"/>
    <dgm:cxn modelId="{9BB085B5-77EE-44A7-9B4E-140BFFD7BBEB}" type="presParOf" srcId="{DC2B2882-FC12-4FEF-8F81-50764F0F7861}" destId="{821D4530-B946-4057-8D89-08CBBD214AD8}" srcOrd="0" destOrd="0" presId="urn:microsoft.com/office/officeart/2005/8/layout/vList2"/>
    <dgm:cxn modelId="{DDEC8BE9-70E0-4367-84A1-D61374DB576F}" type="presParOf" srcId="{DC2B2882-FC12-4FEF-8F81-50764F0F7861}" destId="{216B19F4-78B0-4DEE-BBD8-2A38C3BE7BD3}" srcOrd="1" destOrd="0" presId="urn:microsoft.com/office/officeart/2005/8/layout/vList2"/>
    <dgm:cxn modelId="{DF203C7B-26DB-41F8-B55A-F73E028720BE}" type="presParOf" srcId="{DC2B2882-FC12-4FEF-8F81-50764F0F7861}" destId="{E79D23A2-8A67-4EE4-B10B-47C61D3FBFF6}" srcOrd="2" destOrd="0" presId="urn:microsoft.com/office/officeart/2005/8/layout/vList2"/>
    <dgm:cxn modelId="{FCD9A2AC-015B-4F76-B957-95E12C7454B2}" type="presParOf" srcId="{DC2B2882-FC12-4FEF-8F81-50764F0F7861}" destId="{89D44C54-4D63-42ED-82F9-C5C87ED8D2D5}" srcOrd="3" destOrd="0" presId="urn:microsoft.com/office/officeart/2005/8/layout/vList2"/>
    <dgm:cxn modelId="{3699CE74-E56F-4A6B-AA19-E1B3E19A7926}" type="presParOf" srcId="{DC2B2882-FC12-4FEF-8F81-50764F0F7861}" destId="{621A46DB-1BD0-45E1-8BD5-13E6A895F21D}" srcOrd="4" destOrd="0" presId="urn:microsoft.com/office/officeart/2005/8/layout/vList2"/>
    <dgm:cxn modelId="{F32D12FA-3D94-498B-BA70-4E3C2AB6DD81}" type="presParOf" srcId="{DC2B2882-FC12-4FEF-8F81-50764F0F7861}" destId="{8867EE96-6D11-4DFC-89F1-C35114C8F320}" srcOrd="5" destOrd="0" presId="urn:microsoft.com/office/officeart/2005/8/layout/vList2"/>
    <dgm:cxn modelId="{19043B9C-2B19-4E22-B7BC-981A7F334190}" type="presParOf" srcId="{DC2B2882-FC12-4FEF-8F81-50764F0F7861}" destId="{07E66CDB-2035-4582-B252-C445FB910475}" srcOrd="6" destOrd="0" presId="urn:microsoft.com/office/officeart/2005/8/layout/vList2"/>
    <dgm:cxn modelId="{F6D48BA2-FDF4-4B19-84BC-1ECE6D14F20B}" type="presParOf" srcId="{DC2B2882-FC12-4FEF-8F81-50764F0F7861}" destId="{6F97A29B-28EB-4E02-8897-EAB866CF4D67}" srcOrd="7" destOrd="0" presId="urn:microsoft.com/office/officeart/2005/8/layout/vList2"/>
    <dgm:cxn modelId="{6961F056-AE1B-4FC1-90A5-6E6CEF92128D}" type="presParOf" srcId="{DC2B2882-FC12-4FEF-8F81-50764F0F7861}" destId="{AE628685-FB2E-4F93-B70D-8B277BA60849}" srcOrd="8" destOrd="0" presId="urn:microsoft.com/office/officeart/2005/8/layout/vList2"/>
    <dgm:cxn modelId="{EAC909B4-F219-4599-A085-87FADFE796DA}" type="presParOf" srcId="{DC2B2882-FC12-4FEF-8F81-50764F0F7861}" destId="{27AB7BCD-D18D-4190-B05A-8273D680ACC6}" srcOrd="9" destOrd="0" presId="urn:microsoft.com/office/officeart/2005/8/layout/vList2"/>
    <dgm:cxn modelId="{EE500E80-2A90-474B-9CB5-5CDBEC866EB7}" type="presParOf" srcId="{DC2B2882-FC12-4FEF-8F81-50764F0F7861}" destId="{2350F77B-AA21-433E-B0EF-71855487C0E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F1C21E-01F3-406C-9DDB-FDF97C7CBC4D}" type="doc">
      <dgm:prSet loTypeId="urn:microsoft.com/office/officeart/2005/8/layout/cycle4" loCatId="cycle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591F8C39-5FD0-4885-B3DF-D086E2E04645}">
      <dgm:prSet phldrT="[文本]"/>
      <dgm:spPr/>
      <dgm:t>
        <a:bodyPr/>
        <a:lstStyle/>
        <a:p>
          <a:r>
            <a:rPr lang="en-US" altLang="ja-JP" dirty="0" smtClean="0"/>
            <a:t>Natural</a:t>
          </a:r>
          <a:br>
            <a:rPr lang="en-US" altLang="ja-JP" dirty="0" smtClean="0"/>
          </a:br>
          <a:r>
            <a:rPr lang="en-US" altLang="ja-JP" dirty="0" smtClean="0"/>
            <a:t>Language</a:t>
          </a:r>
        </a:p>
        <a:p>
          <a:r>
            <a:rPr lang="en-US" altLang="zh-CN" dirty="0" smtClean="0"/>
            <a:t>Interface</a:t>
          </a:r>
          <a:endParaRPr lang="zh-CN" altLang="en-US" dirty="0"/>
        </a:p>
      </dgm:t>
    </dgm:pt>
    <dgm:pt modelId="{E1320BC5-AEF9-427B-9C87-DE9C232AF765}" type="parTrans" cxnId="{6915E4BD-BD24-4C18-AA18-4CF2318CAC56}">
      <dgm:prSet/>
      <dgm:spPr/>
      <dgm:t>
        <a:bodyPr/>
        <a:lstStyle/>
        <a:p>
          <a:endParaRPr lang="zh-CN" altLang="en-US"/>
        </a:p>
      </dgm:t>
    </dgm:pt>
    <dgm:pt modelId="{B156EBB5-4E96-4D55-B325-4EE3AD55EDDC}" type="sibTrans" cxnId="{6915E4BD-BD24-4C18-AA18-4CF2318CAC56}">
      <dgm:prSet/>
      <dgm:spPr/>
      <dgm:t>
        <a:bodyPr/>
        <a:lstStyle/>
        <a:p>
          <a:endParaRPr lang="zh-CN" altLang="en-US"/>
        </a:p>
      </dgm:t>
    </dgm:pt>
    <dgm:pt modelId="{63353870-EDCA-49A1-8856-7A4880A3E727}">
      <dgm:prSet phldrT="[文本]"/>
      <dgm:spPr/>
      <dgm:t>
        <a:bodyPr/>
        <a:lstStyle/>
        <a:p>
          <a:r>
            <a:rPr lang="en-US" altLang="ja-JP" dirty="0" smtClean="0"/>
            <a:t>Multilingual</a:t>
          </a:r>
          <a:endParaRPr lang="zh-CN" altLang="en-US" dirty="0"/>
        </a:p>
      </dgm:t>
    </dgm:pt>
    <dgm:pt modelId="{9280A7DB-AC4D-4C20-BDEC-6724A20D1DF7}" type="parTrans" cxnId="{15E5C268-6338-4CE2-9418-A2E82725C0A0}">
      <dgm:prSet/>
      <dgm:spPr/>
      <dgm:t>
        <a:bodyPr/>
        <a:lstStyle/>
        <a:p>
          <a:endParaRPr lang="zh-CN" altLang="en-US"/>
        </a:p>
      </dgm:t>
    </dgm:pt>
    <dgm:pt modelId="{BFC602B1-32D9-463F-B74F-93C59322452A}" type="sibTrans" cxnId="{15E5C268-6338-4CE2-9418-A2E82725C0A0}">
      <dgm:prSet/>
      <dgm:spPr/>
      <dgm:t>
        <a:bodyPr/>
        <a:lstStyle/>
        <a:p>
          <a:endParaRPr lang="zh-CN" altLang="en-US"/>
        </a:p>
      </dgm:t>
    </dgm:pt>
    <dgm:pt modelId="{B5B754AF-D4CA-476A-B416-D54A5590B153}">
      <dgm:prSet phldrT="[文本]"/>
      <dgm:spPr/>
      <dgm:t>
        <a:bodyPr/>
        <a:lstStyle/>
        <a:p>
          <a:r>
            <a:rPr lang="en-US" altLang="ja-JP" dirty="0" smtClean="0"/>
            <a:t>Original Application</a:t>
          </a:r>
          <a:endParaRPr lang="zh-CN" altLang="en-US" dirty="0"/>
        </a:p>
      </dgm:t>
    </dgm:pt>
    <dgm:pt modelId="{D987EF4F-E423-42F5-9020-182A03DDA4E7}" type="parTrans" cxnId="{D8DFD21D-35DA-4631-A22D-8702E0035AD6}">
      <dgm:prSet/>
      <dgm:spPr/>
      <dgm:t>
        <a:bodyPr/>
        <a:lstStyle/>
        <a:p>
          <a:endParaRPr lang="zh-CN" altLang="en-US"/>
        </a:p>
      </dgm:t>
    </dgm:pt>
    <dgm:pt modelId="{1781148E-C27D-4550-93F1-A32A7F593DED}" type="sibTrans" cxnId="{D8DFD21D-35DA-4631-A22D-8702E0035AD6}">
      <dgm:prSet/>
      <dgm:spPr/>
      <dgm:t>
        <a:bodyPr/>
        <a:lstStyle/>
        <a:p>
          <a:endParaRPr lang="zh-CN" altLang="en-US"/>
        </a:p>
      </dgm:t>
    </dgm:pt>
    <dgm:pt modelId="{8452F6E0-6061-4348-87CB-022411050796}">
      <dgm:prSet phldrT="[文本]"/>
      <dgm:spPr/>
      <dgm:t>
        <a:bodyPr/>
        <a:lstStyle/>
        <a:p>
          <a:r>
            <a:rPr lang="en-US" altLang="ja-JP" dirty="0" smtClean="0"/>
            <a:t>Ease of use</a:t>
          </a:r>
          <a:endParaRPr lang="zh-CN" altLang="en-US" dirty="0"/>
        </a:p>
      </dgm:t>
    </dgm:pt>
    <dgm:pt modelId="{E3EF1A77-96E8-4921-851C-72F8A5C2ECE9}" type="parTrans" cxnId="{B34D1678-2459-45AB-B5B9-647618CDB7BE}">
      <dgm:prSet/>
      <dgm:spPr/>
      <dgm:t>
        <a:bodyPr/>
        <a:lstStyle/>
        <a:p>
          <a:endParaRPr lang="zh-CN" altLang="en-US"/>
        </a:p>
      </dgm:t>
    </dgm:pt>
    <dgm:pt modelId="{ACCB2C85-5329-4377-82B8-365879F35B6F}" type="sibTrans" cxnId="{B34D1678-2459-45AB-B5B9-647618CDB7BE}">
      <dgm:prSet/>
      <dgm:spPr/>
      <dgm:t>
        <a:bodyPr/>
        <a:lstStyle/>
        <a:p>
          <a:endParaRPr lang="zh-CN" altLang="en-US"/>
        </a:p>
      </dgm:t>
    </dgm:pt>
    <dgm:pt modelId="{6EACBB8F-7D0F-4AA0-BAA2-D24D1757F2D9}" type="pres">
      <dgm:prSet presAssocID="{97F1C21E-01F3-406C-9DDB-FDF97C7CBC4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387C620-43A6-4507-9C97-437FB47901CD}" type="pres">
      <dgm:prSet presAssocID="{97F1C21E-01F3-406C-9DDB-FDF97C7CBC4D}" presName="children" presStyleCnt="0"/>
      <dgm:spPr/>
    </dgm:pt>
    <dgm:pt modelId="{25B0C352-CBB7-4B3F-83DF-D6D984A9E041}" type="pres">
      <dgm:prSet presAssocID="{97F1C21E-01F3-406C-9DDB-FDF97C7CBC4D}" presName="childPlaceholder" presStyleCnt="0"/>
      <dgm:spPr/>
    </dgm:pt>
    <dgm:pt modelId="{3765EADD-800A-4172-8068-44B9A356F2C1}" type="pres">
      <dgm:prSet presAssocID="{97F1C21E-01F3-406C-9DDB-FDF97C7CBC4D}" presName="circle" presStyleCnt="0"/>
      <dgm:spPr/>
    </dgm:pt>
    <dgm:pt modelId="{2D050FC8-93F9-4312-8D96-A3BEA8B9ED7F}" type="pres">
      <dgm:prSet presAssocID="{97F1C21E-01F3-406C-9DDB-FDF97C7CBC4D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74FCA7E-D876-4EAB-916F-3B622E52AF61}" type="pres">
      <dgm:prSet presAssocID="{97F1C21E-01F3-406C-9DDB-FDF97C7CBC4D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AEF7183-1A05-469B-98DF-38E934D0B71D}" type="pres">
      <dgm:prSet presAssocID="{97F1C21E-01F3-406C-9DDB-FDF97C7CBC4D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639E40E-014E-46E3-817F-C8D30038D62A}" type="pres">
      <dgm:prSet presAssocID="{97F1C21E-01F3-406C-9DDB-FDF97C7CBC4D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D537E7F-D0A7-42DB-98B2-FC3DA5F1C8B5}" type="pres">
      <dgm:prSet presAssocID="{97F1C21E-01F3-406C-9DDB-FDF97C7CBC4D}" presName="quadrantPlaceholder" presStyleCnt="0"/>
      <dgm:spPr/>
    </dgm:pt>
    <dgm:pt modelId="{AF780619-1F15-4A64-BB8E-2DA9CD60555D}" type="pres">
      <dgm:prSet presAssocID="{97F1C21E-01F3-406C-9DDB-FDF97C7CBC4D}" presName="center1" presStyleLbl="fgShp" presStyleIdx="0" presStyleCnt="2"/>
      <dgm:spPr/>
    </dgm:pt>
    <dgm:pt modelId="{70264B4E-9F6B-4F88-8F31-ED4B3E03B5CE}" type="pres">
      <dgm:prSet presAssocID="{97F1C21E-01F3-406C-9DDB-FDF97C7CBC4D}" presName="center2" presStyleLbl="fgShp" presStyleIdx="1" presStyleCnt="2"/>
      <dgm:spPr/>
    </dgm:pt>
  </dgm:ptLst>
  <dgm:cxnLst>
    <dgm:cxn modelId="{15E5C268-6338-4CE2-9418-A2E82725C0A0}" srcId="{97F1C21E-01F3-406C-9DDB-FDF97C7CBC4D}" destId="{63353870-EDCA-49A1-8856-7A4880A3E727}" srcOrd="1" destOrd="0" parTransId="{9280A7DB-AC4D-4C20-BDEC-6724A20D1DF7}" sibTransId="{BFC602B1-32D9-463F-B74F-93C59322452A}"/>
    <dgm:cxn modelId="{3A5239C4-451A-4C5D-A7E8-05106DCD3EF8}" type="presOf" srcId="{B5B754AF-D4CA-476A-B416-D54A5590B153}" destId="{2AEF7183-1A05-469B-98DF-38E934D0B71D}" srcOrd="0" destOrd="0" presId="urn:microsoft.com/office/officeart/2005/8/layout/cycle4"/>
    <dgm:cxn modelId="{A4515D71-B417-4471-AE55-DFBD44538CD7}" type="presOf" srcId="{591F8C39-5FD0-4885-B3DF-D086E2E04645}" destId="{2D050FC8-93F9-4312-8D96-A3BEA8B9ED7F}" srcOrd="0" destOrd="0" presId="urn:microsoft.com/office/officeart/2005/8/layout/cycle4"/>
    <dgm:cxn modelId="{B34D1678-2459-45AB-B5B9-647618CDB7BE}" srcId="{97F1C21E-01F3-406C-9DDB-FDF97C7CBC4D}" destId="{8452F6E0-6061-4348-87CB-022411050796}" srcOrd="3" destOrd="0" parTransId="{E3EF1A77-96E8-4921-851C-72F8A5C2ECE9}" sibTransId="{ACCB2C85-5329-4377-82B8-365879F35B6F}"/>
    <dgm:cxn modelId="{6915E4BD-BD24-4C18-AA18-4CF2318CAC56}" srcId="{97F1C21E-01F3-406C-9DDB-FDF97C7CBC4D}" destId="{591F8C39-5FD0-4885-B3DF-D086E2E04645}" srcOrd="0" destOrd="0" parTransId="{E1320BC5-AEF9-427B-9C87-DE9C232AF765}" sibTransId="{B156EBB5-4E96-4D55-B325-4EE3AD55EDDC}"/>
    <dgm:cxn modelId="{D8DFD21D-35DA-4631-A22D-8702E0035AD6}" srcId="{97F1C21E-01F3-406C-9DDB-FDF97C7CBC4D}" destId="{B5B754AF-D4CA-476A-B416-D54A5590B153}" srcOrd="2" destOrd="0" parTransId="{D987EF4F-E423-42F5-9020-182A03DDA4E7}" sibTransId="{1781148E-C27D-4550-93F1-A32A7F593DED}"/>
    <dgm:cxn modelId="{9B461DC1-84C1-4FA7-BF4B-619C13028CCB}" type="presOf" srcId="{63353870-EDCA-49A1-8856-7A4880A3E727}" destId="{074FCA7E-D876-4EAB-916F-3B622E52AF61}" srcOrd="0" destOrd="0" presId="urn:microsoft.com/office/officeart/2005/8/layout/cycle4"/>
    <dgm:cxn modelId="{3CCCB63E-CCE1-42C8-88ED-85BC25D10B5E}" type="presOf" srcId="{8452F6E0-6061-4348-87CB-022411050796}" destId="{A639E40E-014E-46E3-817F-C8D30038D62A}" srcOrd="0" destOrd="0" presId="urn:microsoft.com/office/officeart/2005/8/layout/cycle4"/>
    <dgm:cxn modelId="{D0DB4B78-8B49-4ED8-9091-8F622026771B}" type="presOf" srcId="{97F1C21E-01F3-406C-9DDB-FDF97C7CBC4D}" destId="{6EACBB8F-7D0F-4AA0-BAA2-D24D1757F2D9}" srcOrd="0" destOrd="0" presId="urn:microsoft.com/office/officeart/2005/8/layout/cycle4"/>
    <dgm:cxn modelId="{20D1A138-2A9A-4375-9E66-8DA8CAF5ED5D}" type="presParOf" srcId="{6EACBB8F-7D0F-4AA0-BAA2-D24D1757F2D9}" destId="{D387C620-43A6-4507-9C97-437FB47901CD}" srcOrd="0" destOrd="0" presId="urn:microsoft.com/office/officeart/2005/8/layout/cycle4"/>
    <dgm:cxn modelId="{27BB3949-5AC3-4E0A-9669-6ADE3E8A0621}" type="presParOf" srcId="{D387C620-43A6-4507-9C97-437FB47901CD}" destId="{25B0C352-CBB7-4B3F-83DF-D6D984A9E041}" srcOrd="0" destOrd="0" presId="urn:microsoft.com/office/officeart/2005/8/layout/cycle4"/>
    <dgm:cxn modelId="{027CDC04-077C-44C9-BCE4-57FA754DEAA6}" type="presParOf" srcId="{6EACBB8F-7D0F-4AA0-BAA2-D24D1757F2D9}" destId="{3765EADD-800A-4172-8068-44B9A356F2C1}" srcOrd="1" destOrd="0" presId="urn:microsoft.com/office/officeart/2005/8/layout/cycle4"/>
    <dgm:cxn modelId="{1841442F-B128-4DC9-8076-296114A79760}" type="presParOf" srcId="{3765EADD-800A-4172-8068-44B9A356F2C1}" destId="{2D050FC8-93F9-4312-8D96-A3BEA8B9ED7F}" srcOrd="0" destOrd="0" presId="urn:microsoft.com/office/officeart/2005/8/layout/cycle4"/>
    <dgm:cxn modelId="{6824013A-94DC-4CB9-AB93-DB3E81074B80}" type="presParOf" srcId="{3765EADD-800A-4172-8068-44B9A356F2C1}" destId="{074FCA7E-D876-4EAB-916F-3B622E52AF61}" srcOrd="1" destOrd="0" presId="urn:microsoft.com/office/officeart/2005/8/layout/cycle4"/>
    <dgm:cxn modelId="{13565A7C-B366-480A-B496-EB287D73823A}" type="presParOf" srcId="{3765EADD-800A-4172-8068-44B9A356F2C1}" destId="{2AEF7183-1A05-469B-98DF-38E934D0B71D}" srcOrd="2" destOrd="0" presId="urn:microsoft.com/office/officeart/2005/8/layout/cycle4"/>
    <dgm:cxn modelId="{470EC02A-B42D-42DB-B4BD-ADFA0B56B25C}" type="presParOf" srcId="{3765EADD-800A-4172-8068-44B9A356F2C1}" destId="{A639E40E-014E-46E3-817F-C8D30038D62A}" srcOrd="3" destOrd="0" presId="urn:microsoft.com/office/officeart/2005/8/layout/cycle4"/>
    <dgm:cxn modelId="{196275E2-85A7-454A-8E54-1AF1BA8403F5}" type="presParOf" srcId="{3765EADD-800A-4172-8068-44B9A356F2C1}" destId="{BD537E7F-D0A7-42DB-98B2-FC3DA5F1C8B5}" srcOrd="4" destOrd="0" presId="urn:microsoft.com/office/officeart/2005/8/layout/cycle4"/>
    <dgm:cxn modelId="{2C038915-B68C-4CDC-808B-E8F9CD02DD35}" type="presParOf" srcId="{6EACBB8F-7D0F-4AA0-BAA2-D24D1757F2D9}" destId="{AF780619-1F15-4A64-BB8E-2DA9CD60555D}" srcOrd="2" destOrd="0" presId="urn:microsoft.com/office/officeart/2005/8/layout/cycle4"/>
    <dgm:cxn modelId="{112305BB-CE03-487E-B97A-66C76946FDCC}" type="presParOf" srcId="{6EACBB8F-7D0F-4AA0-BAA2-D24D1757F2D9}" destId="{70264B4E-9F6B-4F88-8F31-ED4B3E03B5CE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EA5FBA-0CD4-45F7-95E6-053E51DC00F1}" type="doc">
      <dgm:prSet loTypeId="urn:microsoft.com/office/officeart/2005/8/layout/hierarchy4" loCatId="list" qsTypeId="urn:microsoft.com/office/officeart/2005/8/quickstyle/3d1" qsCatId="3D" csTypeId="urn:microsoft.com/office/officeart/2005/8/colors/accent5_4" csCatId="accent5" phldr="1"/>
      <dgm:spPr/>
      <dgm:t>
        <a:bodyPr/>
        <a:lstStyle/>
        <a:p>
          <a:endParaRPr lang="zh-CN"/>
        </a:p>
      </dgm:t>
    </dgm:pt>
    <dgm:pt modelId="{E7E33610-67D5-41DD-9313-FBFE706D6111}">
      <dgm:prSet phldrT="[文本]" custT="1"/>
      <dgm:spPr/>
      <dgm:t>
        <a:bodyPr/>
        <a:lstStyle/>
        <a:p>
          <a:r>
            <a:rPr lang="en-US" altLang="ja-JP" sz="3200" dirty="0" smtClean="0"/>
            <a:t>Foreign visitors to Japan who do not speak Japanese.</a:t>
          </a:r>
        </a:p>
        <a:p>
          <a:r>
            <a:rPr lang="en-US" altLang="zh-CN" sz="3200" dirty="0" smtClean="0">
              <a:effectLst/>
            </a:rPr>
            <a:t>Start with Chinese and English to cover 70% of the cases</a:t>
          </a:r>
          <a:endParaRPr lang="zh-CN" sz="3200" dirty="0">
            <a:effectLst/>
          </a:endParaRPr>
        </a:p>
      </dgm:t>
    </dgm:pt>
    <dgm:pt modelId="{CD36C793-D286-4CA9-9952-56105E30AD4D}" type="parTrans" cxnId="{F47A6802-6338-4F7D-B176-F2AB659E7DAF}">
      <dgm:prSet/>
      <dgm:spPr/>
      <dgm:t>
        <a:bodyPr/>
        <a:lstStyle/>
        <a:p>
          <a:endParaRPr lang="zh-CN" altLang="en-US" sz="3200"/>
        </a:p>
      </dgm:t>
    </dgm:pt>
    <dgm:pt modelId="{4E4985B2-F539-4398-BF21-04A323AFCDC1}" type="sibTrans" cxnId="{F47A6802-6338-4F7D-B176-F2AB659E7DAF}">
      <dgm:prSet/>
      <dgm:spPr/>
      <dgm:t>
        <a:bodyPr/>
        <a:lstStyle/>
        <a:p>
          <a:endParaRPr lang="zh-CN" altLang="en-US" sz="3200"/>
        </a:p>
      </dgm:t>
    </dgm:pt>
    <dgm:pt modelId="{3112BEC2-2CB9-40EC-B528-801B5F93745E}">
      <dgm:prSet custT="1"/>
      <dgm:spPr/>
      <dgm:t>
        <a:bodyPr/>
        <a:lstStyle/>
        <a:p>
          <a:r>
            <a:rPr lang="en-US" altLang="zh-CN" sz="3200" dirty="0" smtClean="0"/>
            <a:t>Short-stay visitors who do not qualify for local mobile phone contracts, but need to get around on their own.</a:t>
          </a:r>
          <a:endParaRPr lang="zh-CN" sz="3200" dirty="0"/>
        </a:p>
      </dgm:t>
    </dgm:pt>
    <dgm:pt modelId="{8676520F-19C0-4EC9-B1FA-195089BE0CC2}" type="parTrans" cxnId="{A751DF12-0960-4CC3-8260-F93983F91B39}">
      <dgm:prSet/>
      <dgm:spPr/>
      <dgm:t>
        <a:bodyPr/>
        <a:lstStyle/>
        <a:p>
          <a:endParaRPr lang="zh-CN" altLang="en-US" sz="3200"/>
        </a:p>
      </dgm:t>
    </dgm:pt>
    <dgm:pt modelId="{DF405A46-C57D-4DB0-8546-622CBFDE21DD}" type="sibTrans" cxnId="{A751DF12-0960-4CC3-8260-F93983F91B39}">
      <dgm:prSet/>
      <dgm:spPr/>
      <dgm:t>
        <a:bodyPr/>
        <a:lstStyle/>
        <a:p>
          <a:endParaRPr lang="zh-CN" altLang="en-US" sz="3200"/>
        </a:p>
      </dgm:t>
    </dgm:pt>
    <dgm:pt modelId="{7C08171A-7B4C-4D62-BC22-4E71FBC68B51}" type="pres">
      <dgm:prSet presAssocID="{79EA5FBA-0CD4-45F7-95E6-053E51DC00F1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1C2B5A02-17F0-4828-B445-FBE322EA49ED}" type="pres">
      <dgm:prSet presAssocID="{E7E33610-67D5-41DD-9313-FBFE706D6111}" presName="vertOne" presStyleCnt="0"/>
      <dgm:spPr/>
      <dgm:t>
        <a:bodyPr/>
        <a:lstStyle/>
        <a:p>
          <a:endParaRPr lang="zh-CN" altLang="en-US"/>
        </a:p>
      </dgm:t>
    </dgm:pt>
    <dgm:pt modelId="{2E51DFB7-B0E8-40EC-A622-31BF5E186920}" type="pres">
      <dgm:prSet presAssocID="{E7E33610-67D5-41DD-9313-FBFE706D6111}" presName="txOn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D34D49C-BCFE-488C-8923-CD130C92DFE6}" type="pres">
      <dgm:prSet presAssocID="{E7E33610-67D5-41DD-9313-FBFE706D6111}" presName="horzOne" presStyleCnt="0"/>
      <dgm:spPr/>
      <dgm:t>
        <a:bodyPr/>
        <a:lstStyle/>
        <a:p>
          <a:endParaRPr lang="zh-CN" altLang="en-US"/>
        </a:p>
      </dgm:t>
    </dgm:pt>
    <dgm:pt modelId="{158BD13C-AEF2-4E6E-B88C-4692D0627642}" type="pres">
      <dgm:prSet presAssocID="{4E4985B2-F539-4398-BF21-04A323AFCDC1}" presName="sibSpaceOne" presStyleCnt="0"/>
      <dgm:spPr/>
      <dgm:t>
        <a:bodyPr/>
        <a:lstStyle/>
        <a:p>
          <a:endParaRPr lang="zh-CN" altLang="en-US"/>
        </a:p>
      </dgm:t>
    </dgm:pt>
    <dgm:pt modelId="{6F05A62D-A8BE-4541-9E14-19032C05C9CE}" type="pres">
      <dgm:prSet presAssocID="{3112BEC2-2CB9-40EC-B528-801B5F93745E}" presName="vertOne" presStyleCnt="0"/>
      <dgm:spPr/>
    </dgm:pt>
    <dgm:pt modelId="{D608090F-C949-4C81-8D8F-D3C2DB1239E0}" type="pres">
      <dgm:prSet presAssocID="{3112BEC2-2CB9-40EC-B528-801B5F93745E}" presName="txOn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6C242D26-5360-4FB4-B3EA-C95674556FA4}" type="pres">
      <dgm:prSet presAssocID="{3112BEC2-2CB9-40EC-B528-801B5F93745E}" presName="horzOne" presStyleCnt="0"/>
      <dgm:spPr/>
    </dgm:pt>
  </dgm:ptLst>
  <dgm:cxnLst>
    <dgm:cxn modelId="{A4305DDE-7DB6-457D-8CFC-A0BD66ABFC53}" type="presOf" srcId="{79EA5FBA-0CD4-45F7-95E6-053E51DC00F1}" destId="{7C08171A-7B4C-4D62-BC22-4E71FBC68B51}" srcOrd="0" destOrd="0" presId="urn:microsoft.com/office/officeart/2005/8/layout/hierarchy4"/>
    <dgm:cxn modelId="{4E2EEC2C-14D5-41CE-A757-1821D69AC7F2}" type="presOf" srcId="{E7E33610-67D5-41DD-9313-FBFE706D6111}" destId="{2E51DFB7-B0E8-40EC-A622-31BF5E186920}" srcOrd="0" destOrd="0" presId="urn:microsoft.com/office/officeart/2005/8/layout/hierarchy4"/>
    <dgm:cxn modelId="{9BCB36FF-7420-4E18-8430-169329BAA8E3}" type="presOf" srcId="{3112BEC2-2CB9-40EC-B528-801B5F93745E}" destId="{D608090F-C949-4C81-8D8F-D3C2DB1239E0}" srcOrd="0" destOrd="0" presId="urn:microsoft.com/office/officeart/2005/8/layout/hierarchy4"/>
    <dgm:cxn modelId="{A751DF12-0960-4CC3-8260-F93983F91B39}" srcId="{79EA5FBA-0CD4-45F7-95E6-053E51DC00F1}" destId="{3112BEC2-2CB9-40EC-B528-801B5F93745E}" srcOrd="1" destOrd="0" parTransId="{8676520F-19C0-4EC9-B1FA-195089BE0CC2}" sibTransId="{DF405A46-C57D-4DB0-8546-622CBFDE21DD}"/>
    <dgm:cxn modelId="{F47A6802-6338-4F7D-B176-F2AB659E7DAF}" srcId="{79EA5FBA-0CD4-45F7-95E6-053E51DC00F1}" destId="{E7E33610-67D5-41DD-9313-FBFE706D6111}" srcOrd="0" destOrd="0" parTransId="{CD36C793-D286-4CA9-9952-56105E30AD4D}" sibTransId="{4E4985B2-F539-4398-BF21-04A323AFCDC1}"/>
    <dgm:cxn modelId="{3DA3DB6A-F5FE-4AAE-8251-CD24571ED16D}" type="presParOf" srcId="{7C08171A-7B4C-4D62-BC22-4E71FBC68B51}" destId="{1C2B5A02-17F0-4828-B445-FBE322EA49ED}" srcOrd="0" destOrd="0" presId="urn:microsoft.com/office/officeart/2005/8/layout/hierarchy4"/>
    <dgm:cxn modelId="{06B34CEE-173C-4E0C-B1E3-53B8C2E88F28}" type="presParOf" srcId="{1C2B5A02-17F0-4828-B445-FBE322EA49ED}" destId="{2E51DFB7-B0E8-40EC-A622-31BF5E186920}" srcOrd="0" destOrd="0" presId="urn:microsoft.com/office/officeart/2005/8/layout/hierarchy4"/>
    <dgm:cxn modelId="{6E7E27CC-025F-471D-BAC6-6FF654B8B4EB}" type="presParOf" srcId="{1C2B5A02-17F0-4828-B445-FBE322EA49ED}" destId="{DD34D49C-BCFE-488C-8923-CD130C92DFE6}" srcOrd="1" destOrd="0" presId="urn:microsoft.com/office/officeart/2005/8/layout/hierarchy4"/>
    <dgm:cxn modelId="{F6D022BA-658A-45B5-A9E2-59B7B929BB84}" type="presParOf" srcId="{7C08171A-7B4C-4D62-BC22-4E71FBC68B51}" destId="{158BD13C-AEF2-4E6E-B88C-4692D0627642}" srcOrd="1" destOrd="0" presId="urn:microsoft.com/office/officeart/2005/8/layout/hierarchy4"/>
    <dgm:cxn modelId="{5C91ACB7-5CA8-41E2-844C-F67205BFB1C2}" type="presParOf" srcId="{7C08171A-7B4C-4D62-BC22-4E71FBC68B51}" destId="{6F05A62D-A8BE-4541-9E14-19032C05C9CE}" srcOrd="2" destOrd="0" presId="urn:microsoft.com/office/officeart/2005/8/layout/hierarchy4"/>
    <dgm:cxn modelId="{04729C61-CAE3-4E69-8289-B22120535D3F}" type="presParOf" srcId="{6F05A62D-A8BE-4541-9E14-19032C05C9CE}" destId="{D608090F-C949-4C81-8D8F-D3C2DB1239E0}" srcOrd="0" destOrd="0" presId="urn:microsoft.com/office/officeart/2005/8/layout/hierarchy4"/>
    <dgm:cxn modelId="{8F8B16CF-6CF9-4948-B056-23C7AECB7C38}" type="presParOf" srcId="{6F05A62D-A8BE-4541-9E14-19032C05C9CE}" destId="{6C242D26-5360-4FB4-B3EA-C95674556FA4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EA9D7E-85B1-45DB-91C0-70429744D23C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CN"/>
        </a:p>
      </dgm:t>
    </dgm:pt>
    <dgm:pt modelId="{6E97D948-07D9-44D4-ADBF-AB60D0B5E9CA}">
      <dgm:prSet phldrT="[文本]" custT="1"/>
      <dgm:spPr/>
      <dgm:t>
        <a:bodyPr/>
        <a:lstStyle/>
        <a:p>
          <a:pPr algn="l"/>
          <a:r>
            <a:rPr lang="en-US" altLang="ja-JP" sz="1800" dirty="0" smtClean="0"/>
            <a:t>Develop a truly multi-lingual semantic web application</a:t>
          </a:r>
        </a:p>
      </dgm:t>
    </dgm:pt>
    <dgm:pt modelId="{C27A3327-E609-4BC6-9B43-AC685AA9C5F2}" type="parTrans" cxnId="{3A6FDD47-935B-4F30-8BFF-2012FA92E829}">
      <dgm:prSet/>
      <dgm:spPr/>
      <dgm:t>
        <a:bodyPr/>
        <a:lstStyle/>
        <a:p>
          <a:pPr algn="l"/>
          <a:endParaRPr lang="zh-CN" altLang="en-US" sz="2000">
            <a:latin typeface="EPSON 太丸ゴシック体Ｂ" pitchFamily="49" charset="-128"/>
            <a:ea typeface="EPSON 太丸ゴシック体Ｂ" pitchFamily="49" charset="-128"/>
          </a:endParaRPr>
        </a:p>
      </dgm:t>
    </dgm:pt>
    <dgm:pt modelId="{C6545898-D05F-44EF-8128-C518A2B53EEF}" type="sibTrans" cxnId="{3A6FDD47-935B-4F30-8BFF-2012FA92E829}">
      <dgm:prSet/>
      <dgm:spPr/>
      <dgm:t>
        <a:bodyPr/>
        <a:lstStyle/>
        <a:p>
          <a:pPr algn="l"/>
          <a:endParaRPr lang="zh-CN" altLang="en-US" sz="2000">
            <a:latin typeface="EPSON 太丸ゴシック体Ｂ" pitchFamily="49" charset="-128"/>
            <a:ea typeface="EPSON 太丸ゴシック体Ｂ" pitchFamily="49" charset="-128"/>
          </a:endParaRPr>
        </a:p>
      </dgm:t>
    </dgm:pt>
    <dgm:pt modelId="{F4A5B655-F5ED-4223-A08C-332B5FAFD1E1}">
      <dgm:prSet custT="1"/>
      <dgm:spPr/>
      <dgm:t>
        <a:bodyPr/>
        <a:lstStyle/>
        <a:p>
          <a:pPr algn="l"/>
          <a:r>
            <a:rPr lang="en-US" altLang="ja-JP" sz="1800" dirty="0" smtClean="0"/>
            <a:t>Experiment with  the usability of domain-specific data-extraction </a:t>
          </a:r>
          <a:r>
            <a:rPr lang="en-US" altLang="ja-JP" sz="1800" dirty="0" err="1" smtClean="0"/>
            <a:t>ontologies</a:t>
          </a:r>
          <a:r>
            <a:rPr lang="en-US" altLang="ja-JP" sz="1800" dirty="0" smtClean="0"/>
            <a:t> in the tourist industry in Japan</a:t>
          </a:r>
          <a:endParaRPr lang="zh-CN" sz="1800" dirty="0"/>
        </a:p>
      </dgm:t>
    </dgm:pt>
    <dgm:pt modelId="{56E31D98-8E97-4F5A-AF99-663216781293}" type="parTrans" cxnId="{282FE178-7FC4-4704-B347-BD65A9828AB0}">
      <dgm:prSet/>
      <dgm:spPr/>
      <dgm:t>
        <a:bodyPr/>
        <a:lstStyle/>
        <a:p>
          <a:endParaRPr lang="zh-CN" altLang="en-US"/>
        </a:p>
      </dgm:t>
    </dgm:pt>
    <dgm:pt modelId="{69197457-9705-4449-BA8F-2192144D7F9D}" type="sibTrans" cxnId="{282FE178-7FC4-4704-B347-BD65A9828AB0}">
      <dgm:prSet/>
      <dgm:spPr/>
      <dgm:t>
        <a:bodyPr/>
        <a:lstStyle/>
        <a:p>
          <a:endParaRPr lang="zh-CN" altLang="en-US"/>
        </a:p>
      </dgm:t>
    </dgm:pt>
    <dgm:pt modelId="{08F69B21-8191-4519-84EA-3A90CDB590C6}">
      <dgm:prSet custT="1"/>
      <dgm:spPr/>
      <dgm:t>
        <a:bodyPr/>
        <a:lstStyle/>
        <a:p>
          <a:pPr algn="l"/>
          <a:r>
            <a:rPr lang="en-US" altLang="ja-JP" sz="1800" dirty="0" smtClean="0"/>
            <a:t>Help ease the language barrier burden of short-stay foreign visitors to Japan </a:t>
          </a:r>
          <a:endParaRPr lang="zh-CN" sz="1800" dirty="0"/>
        </a:p>
      </dgm:t>
    </dgm:pt>
    <dgm:pt modelId="{623D8E44-93B1-49F8-8A6B-A4BDDDB93A59}" type="parTrans" cxnId="{8091F5A6-3970-40C1-A3C0-C2BAECD0B319}">
      <dgm:prSet/>
      <dgm:spPr/>
      <dgm:t>
        <a:bodyPr/>
        <a:lstStyle/>
        <a:p>
          <a:endParaRPr lang="zh-CN" altLang="en-US"/>
        </a:p>
      </dgm:t>
    </dgm:pt>
    <dgm:pt modelId="{FF89C691-A230-4AE5-8777-4104A27CF801}" type="sibTrans" cxnId="{8091F5A6-3970-40C1-A3C0-C2BAECD0B319}">
      <dgm:prSet/>
      <dgm:spPr/>
      <dgm:t>
        <a:bodyPr/>
        <a:lstStyle/>
        <a:p>
          <a:endParaRPr lang="zh-CN" altLang="en-US"/>
        </a:p>
      </dgm:t>
    </dgm:pt>
    <dgm:pt modelId="{C1DDD080-1B93-4196-89DF-A67198761145}">
      <dgm:prSet phldrT="[文本]" custT="1"/>
      <dgm:spPr/>
      <dgm:t>
        <a:bodyPr/>
        <a:lstStyle/>
        <a:p>
          <a:pPr algn="l"/>
          <a:r>
            <a:rPr lang="en-US" altLang="ja-JP" sz="1800" dirty="0" smtClean="0"/>
            <a:t>Demonstrate that data-extraction </a:t>
          </a:r>
          <a:r>
            <a:rPr lang="en-US" altLang="ja-JP" sz="1800" dirty="0" err="1" smtClean="0"/>
            <a:t>ontologies</a:t>
          </a:r>
          <a:r>
            <a:rPr lang="en-US" altLang="ja-JP" sz="1800" dirty="0" smtClean="0"/>
            <a:t> can be a RAD platform for multilingual semantic web applications</a:t>
          </a:r>
          <a:endParaRPr lang="en-US" altLang="ja-JP" sz="1800" dirty="0" smtClean="0">
            <a:latin typeface="EPSON 太丸ゴシック体Ｂ" pitchFamily="49" charset="-128"/>
            <a:ea typeface="EPSON 太丸ゴシック体Ｂ" pitchFamily="49" charset="-128"/>
          </a:endParaRPr>
        </a:p>
      </dgm:t>
    </dgm:pt>
    <dgm:pt modelId="{43D15D64-12F6-49D9-8CCB-08E911CCEEA8}" type="parTrans" cxnId="{500187B1-4E2C-4F0F-8700-D01345333957}">
      <dgm:prSet/>
      <dgm:spPr/>
      <dgm:t>
        <a:bodyPr/>
        <a:lstStyle/>
        <a:p>
          <a:endParaRPr lang="en-US"/>
        </a:p>
      </dgm:t>
    </dgm:pt>
    <dgm:pt modelId="{059F0D41-AE20-4C14-B918-575B7C9A4BDE}" type="sibTrans" cxnId="{500187B1-4E2C-4F0F-8700-D01345333957}">
      <dgm:prSet/>
      <dgm:spPr/>
      <dgm:t>
        <a:bodyPr/>
        <a:lstStyle/>
        <a:p>
          <a:endParaRPr lang="en-US"/>
        </a:p>
      </dgm:t>
    </dgm:pt>
    <dgm:pt modelId="{F11C2EFB-6869-47AF-BB4F-31AC923AF30A}" type="pres">
      <dgm:prSet presAssocID="{6FEA9D7E-85B1-45DB-91C0-70429744D23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1098CF5-DC95-46BF-8845-AFD36DE4BF35}" type="pres">
      <dgm:prSet presAssocID="{6E97D948-07D9-44D4-ADBF-AB60D0B5E9CA}" presName="parentLin" presStyleCnt="0"/>
      <dgm:spPr/>
    </dgm:pt>
    <dgm:pt modelId="{388F2B4D-6F99-4E0F-8F7B-012CF705FFB5}" type="pres">
      <dgm:prSet presAssocID="{6E97D948-07D9-44D4-ADBF-AB60D0B5E9CA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9CE467F5-2172-4EEC-9D57-DF8F99EC52A0}" type="pres">
      <dgm:prSet presAssocID="{6E97D948-07D9-44D4-ADBF-AB60D0B5E9C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34C0726-1EFD-4F05-939D-25DDCF6CD36E}" type="pres">
      <dgm:prSet presAssocID="{6E97D948-07D9-44D4-ADBF-AB60D0B5E9CA}" presName="negativeSpace" presStyleCnt="0"/>
      <dgm:spPr/>
    </dgm:pt>
    <dgm:pt modelId="{5655324A-7C79-4A78-AD45-15F1F4B23022}" type="pres">
      <dgm:prSet presAssocID="{6E97D948-07D9-44D4-ADBF-AB60D0B5E9CA}" presName="childText" presStyleLbl="conFgAcc1" presStyleIdx="0" presStyleCnt="4">
        <dgm:presLayoutVars>
          <dgm:bulletEnabled val="1"/>
        </dgm:presLayoutVars>
      </dgm:prSet>
      <dgm:spPr/>
    </dgm:pt>
    <dgm:pt modelId="{0ACE155D-A4A3-46E5-B7A1-577CB7A69ECB}" type="pres">
      <dgm:prSet presAssocID="{C6545898-D05F-44EF-8128-C518A2B53EEF}" presName="spaceBetweenRectangles" presStyleCnt="0"/>
      <dgm:spPr/>
    </dgm:pt>
    <dgm:pt modelId="{DA07B3A4-A34E-401B-BFCB-B44374C21CB2}" type="pres">
      <dgm:prSet presAssocID="{C1DDD080-1B93-4196-89DF-A67198761145}" presName="parentLin" presStyleCnt="0"/>
      <dgm:spPr/>
    </dgm:pt>
    <dgm:pt modelId="{31E22E2A-CB38-443A-BE8F-EA7C583317F3}" type="pres">
      <dgm:prSet presAssocID="{C1DDD080-1B93-4196-89DF-A67198761145}" presName="parentLeftMargin" presStyleLbl="node1" presStyleIdx="0" presStyleCnt="4"/>
      <dgm:spPr/>
      <dgm:t>
        <a:bodyPr/>
        <a:lstStyle/>
        <a:p>
          <a:endParaRPr lang="zh-CN" altLang="en-US"/>
        </a:p>
      </dgm:t>
    </dgm:pt>
    <dgm:pt modelId="{59D5B72C-8E9B-473D-847D-818F28AE7941}" type="pres">
      <dgm:prSet presAssocID="{C1DDD080-1B93-4196-89DF-A6719876114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2202AF7-6114-4E74-A7DC-2B1DC5A0B47E}" type="pres">
      <dgm:prSet presAssocID="{C1DDD080-1B93-4196-89DF-A67198761145}" presName="negativeSpace" presStyleCnt="0"/>
      <dgm:spPr/>
    </dgm:pt>
    <dgm:pt modelId="{23621367-C8AD-4475-B448-62513FB25D4B}" type="pres">
      <dgm:prSet presAssocID="{C1DDD080-1B93-4196-89DF-A67198761145}" presName="childText" presStyleLbl="conFgAcc1" presStyleIdx="1" presStyleCnt="4">
        <dgm:presLayoutVars>
          <dgm:bulletEnabled val="1"/>
        </dgm:presLayoutVars>
      </dgm:prSet>
      <dgm:spPr/>
    </dgm:pt>
    <dgm:pt modelId="{1C8D2ACC-7966-43F1-B791-35ABA51AF5C0}" type="pres">
      <dgm:prSet presAssocID="{059F0D41-AE20-4C14-B918-575B7C9A4BDE}" presName="spaceBetweenRectangles" presStyleCnt="0"/>
      <dgm:spPr/>
    </dgm:pt>
    <dgm:pt modelId="{93C2BE28-873B-4031-90B1-2D2CDB804CB5}" type="pres">
      <dgm:prSet presAssocID="{F4A5B655-F5ED-4223-A08C-332B5FAFD1E1}" presName="parentLin" presStyleCnt="0"/>
      <dgm:spPr/>
    </dgm:pt>
    <dgm:pt modelId="{22476B96-573C-46C7-8B61-F594D92A724E}" type="pres">
      <dgm:prSet presAssocID="{F4A5B655-F5ED-4223-A08C-332B5FAFD1E1}" presName="parentLeftMargin" presStyleLbl="node1" presStyleIdx="1" presStyleCnt="4"/>
      <dgm:spPr/>
      <dgm:t>
        <a:bodyPr/>
        <a:lstStyle/>
        <a:p>
          <a:endParaRPr lang="zh-CN" altLang="en-US"/>
        </a:p>
      </dgm:t>
    </dgm:pt>
    <dgm:pt modelId="{769C2617-E160-408B-B931-F2869095F60B}" type="pres">
      <dgm:prSet presAssocID="{F4A5B655-F5ED-4223-A08C-332B5FAFD1E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F58C2B6-CADA-4248-A2E8-A3B7B7E8CF27}" type="pres">
      <dgm:prSet presAssocID="{F4A5B655-F5ED-4223-A08C-332B5FAFD1E1}" presName="negativeSpace" presStyleCnt="0"/>
      <dgm:spPr/>
    </dgm:pt>
    <dgm:pt modelId="{08AFE590-171E-40FD-A00D-C7735682AF73}" type="pres">
      <dgm:prSet presAssocID="{F4A5B655-F5ED-4223-A08C-332B5FAFD1E1}" presName="childText" presStyleLbl="conFgAcc1" presStyleIdx="2" presStyleCnt="4">
        <dgm:presLayoutVars>
          <dgm:bulletEnabled val="1"/>
        </dgm:presLayoutVars>
      </dgm:prSet>
      <dgm:spPr/>
    </dgm:pt>
    <dgm:pt modelId="{D5AA02CD-F97C-44D0-A709-E980282E90A1}" type="pres">
      <dgm:prSet presAssocID="{69197457-9705-4449-BA8F-2192144D7F9D}" presName="spaceBetweenRectangles" presStyleCnt="0"/>
      <dgm:spPr/>
    </dgm:pt>
    <dgm:pt modelId="{4571B876-1E24-4A38-AEEF-436FF3A0D31C}" type="pres">
      <dgm:prSet presAssocID="{08F69B21-8191-4519-84EA-3A90CDB590C6}" presName="parentLin" presStyleCnt="0"/>
      <dgm:spPr/>
    </dgm:pt>
    <dgm:pt modelId="{A6772E90-C80E-4C27-9D66-C6FAEE637465}" type="pres">
      <dgm:prSet presAssocID="{08F69B21-8191-4519-84EA-3A90CDB590C6}" presName="parentLeftMargin" presStyleLbl="node1" presStyleIdx="2" presStyleCnt="4"/>
      <dgm:spPr/>
      <dgm:t>
        <a:bodyPr/>
        <a:lstStyle/>
        <a:p>
          <a:endParaRPr lang="zh-CN" altLang="en-US"/>
        </a:p>
      </dgm:t>
    </dgm:pt>
    <dgm:pt modelId="{D9863C4C-CF31-428E-9CFE-B0E35251E374}" type="pres">
      <dgm:prSet presAssocID="{08F69B21-8191-4519-84EA-3A90CDB590C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9785AD4-8A57-4089-BB8C-120F5D9A7860}" type="pres">
      <dgm:prSet presAssocID="{08F69B21-8191-4519-84EA-3A90CDB590C6}" presName="negativeSpace" presStyleCnt="0"/>
      <dgm:spPr/>
    </dgm:pt>
    <dgm:pt modelId="{1A6F14ED-443A-48A3-B88B-9A6F50A4F363}" type="pres">
      <dgm:prSet presAssocID="{08F69B21-8191-4519-84EA-3A90CDB590C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9EAA4AD-807B-4D76-AFD9-1E3C96F37831}" type="presOf" srcId="{F4A5B655-F5ED-4223-A08C-332B5FAFD1E1}" destId="{22476B96-573C-46C7-8B61-F594D92A724E}" srcOrd="0" destOrd="0" presId="urn:microsoft.com/office/officeart/2005/8/layout/list1"/>
    <dgm:cxn modelId="{282FE178-7FC4-4704-B347-BD65A9828AB0}" srcId="{6FEA9D7E-85B1-45DB-91C0-70429744D23C}" destId="{F4A5B655-F5ED-4223-A08C-332B5FAFD1E1}" srcOrd="2" destOrd="0" parTransId="{56E31D98-8E97-4F5A-AF99-663216781293}" sibTransId="{69197457-9705-4449-BA8F-2192144D7F9D}"/>
    <dgm:cxn modelId="{8091F5A6-3970-40C1-A3C0-C2BAECD0B319}" srcId="{6FEA9D7E-85B1-45DB-91C0-70429744D23C}" destId="{08F69B21-8191-4519-84EA-3A90CDB590C6}" srcOrd="3" destOrd="0" parTransId="{623D8E44-93B1-49F8-8A6B-A4BDDDB93A59}" sibTransId="{FF89C691-A230-4AE5-8777-4104A27CF801}"/>
    <dgm:cxn modelId="{A63CEDC2-09E6-4A83-AA0E-3B2074B64FBB}" type="presOf" srcId="{6E97D948-07D9-44D4-ADBF-AB60D0B5E9CA}" destId="{388F2B4D-6F99-4E0F-8F7B-012CF705FFB5}" srcOrd="0" destOrd="0" presId="urn:microsoft.com/office/officeart/2005/8/layout/list1"/>
    <dgm:cxn modelId="{2B7A54E0-C3C2-4A15-AF11-44142F247271}" type="presOf" srcId="{F4A5B655-F5ED-4223-A08C-332B5FAFD1E1}" destId="{769C2617-E160-408B-B931-F2869095F60B}" srcOrd="1" destOrd="0" presId="urn:microsoft.com/office/officeart/2005/8/layout/list1"/>
    <dgm:cxn modelId="{8DE19D10-07A7-4161-89EB-5639F4E0FFA9}" type="presOf" srcId="{C1DDD080-1B93-4196-89DF-A67198761145}" destId="{31E22E2A-CB38-443A-BE8F-EA7C583317F3}" srcOrd="0" destOrd="0" presId="urn:microsoft.com/office/officeart/2005/8/layout/list1"/>
    <dgm:cxn modelId="{E4C5DB68-448B-4943-BDB0-E1FD53A14C6A}" type="presOf" srcId="{6FEA9D7E-85B1-45DB-91C0-70429744D23C}" destId="{F11C2EFB-6869-47AF-BB4F-31AC923AF30A}" srcOrd="0" destOrd="0" presId="urn:microsoft.com/office/officeart/2005/8/layout/list1"/>
    <dgm:cxn modelId="{C03596DF-6EC5-44BB-8A4A-B2BD213B8ACA}" type="presOf" srcId="{C1DDD080-1B93-4196-89DF-A67198761145}" destId="{59D5B72C-8E9B-473D-847D-818F28AE7941}" srcOrd="1" destOrd="0" presId="urn:microsoft.com/office/officeart/2005/8/layout/list1"/>
    <dgm:cxn modelId="{D8240728-77D4-45F0-B113-612BDB4D83CF}" type="presOf" srcId="{08F69B21-8191-4519-84EA-3A90CDB590C6}" destId="{D9863C4C-CF31-428E-9CFE-B0E35251E374}" srcOrd="1" destOrd="0" presId="urn:microsoft.com/office/officeart/2005/8/layout/list1"/>
    <dgm:cxn modelId="{3A6FDD47-935B-4F30-8BFF-2012FA92E829}" srcId="{6FEA9D7E-85B1-45DB-91C0-70429744D23C}" destId="{6E97D948-07D9-44D4-ADBF-AB60D0B5E9CA}" srcOrd="0" destOrd="0" parTransId="{C27A3327-E609-4BC6-9B43-AC685AA9C5F2}" sibTransId="{C6545898-D05F-44EF-8128-C518A2B53EEF}"/>
    <dgm:cxn modelId="{52F8B58F-CDBE-4973-89D4-FC0907726A82}" type="presOf" srcId="{6E97D948-07D9-44D4-ADBF-AB60D0B5E9CA}" destId="{9CE467F5-2172-4EEC-9D57-DF8F99EC52A0}" srcOrd="1" destOrd="0" presId="urn:microsoft.com/office/officeart/2005/8/layout/list1"/>
    <dgm:cxn modelId="{500187B1-4E2C-4F0F-8700-D01345333957}" srcId="{6FEA9D7E-85B1-45DB-91C0-70429744D23C}" destId="{C1DDD080-1B93-4196-89DF-A67198761145}" srcOrd="1" destOrd="0" parTransId="{43D15D64-12F6-49D9-8CCB-08E911CCEEA8}" sibTransId="{059F0D41-AE20-4C14-B918-575B7C9A4BDE}"/>
    <dgm:cxn modelId="{7F48D9D3-565D-44BB-B53A-F13319293B00}" type="presOf" srcId="{08F69B21-8191-4519-84EA-3A90CDB590C6}" destId="{A6772E90-C80E-4C27-9D66-C6FAEE637465}" srcOrd="0" destOrd="0" presId="urn:microsoft.com/office/officeart/2005/8/layout/list1"/>
    <dgm:cxn modelId="{63D95ACC-CCC1-405B-A890-5D4D08DC6D73}" type="presParOf" srcId="{F11C2EFB-6869-47AF-BB4F-31AC923AF30A}" destId="{E1098CF5-DC95-46BF-8845-AFD36DE4BF35}" srcOrd="0" destOrd="0" presId="urn:microsoft.com/office/officeart/2005/8/layout/list1"/>
    <dgm:cxn modelId="{2F099F57-05D8-490F-BE88-04C0AE829FAA}" type="presParOf" srcId="{E1098CF5-DC95-46BF-8845-AFD36DE4BF35}" destId="{388F2B4D-6F99-4E0F-8F7B-012CF705FFB5}" srcOrd="0" destOrd="0" presId="urn:microsoft.com/office/officeart/2005/8/layout/list1"/>
    <dgm:cxn modelId="{5C69201A-3F8B-4455-81ED-B37744126DC7}" type="presParOf" srcId="{E1098CF5-DC95-46BF-8845-AFD36DE4BF35}" destId="{9CE467F5-2172-4EEC-9D57-DF8F99EC52A0}" srcOrd="1" destOrd="0" presId="urn:microsoft.com/office/officeart/2005/8/layout/list1"/>
    <dgm:cxn modelId="{0DE45E46-BB3C-4989-B060-6887C36C5B06}" type="presParOf" srcId="{F11C2EFB-6869-47AF-BB4F-31AC923AF30A}" destId="{434C0726-1EFD-4F05-939D-25DDCF6CD36E}" srcOrd="1" destOrd="0" presId="urn:microsoft.com/office/officeart/2005/8/layout/list1"/>
    <dgm:cxn modelId="{8CF4DB73-E896-482A-86BB-402EED02C433}" type="presParOf" srcId="{F11C2EFB-6869-47AF-BB4F-31AC923AF30A}" destId="{5655324A-7C79-4A78-AD45-15F1F4B23022}" srcOrd="2" destOrd="0" presId="urn:microsoft.com/office/officeart/2005/8/layout/list1"/>
    <dgm:cxn modelId="{B02F5CCC-0462-456D-A4DD-9B13E9A17B24}" type="presParOf" srcId="{F11C2EFB-6869-47AF-BB4F-31AC923AF30A}" destId="{0ACE155D-A4A3-46E5-B7A1-577CB7A69ECB}" srcOrd="3" destOrd="0" presId="urn:microsoft.com/office/officeart/2005/8/layout/list1"/>
    <dgm:cxn modelId="{BC7685C6-AEEB-4DBC-9EBD-BA8CE96ED777}" type="presParOf" srcId="{F11C2EFB-6869-47AF-BB4F-31AC923AF30A}" destId="{DA07B3A4-A34E-401B-BFCB-B44374C21CB2}" srcOrd="4" destOrd="0" presId="urn:microsoft.com/office/officeart/2005/8/layout/list1"/>
    <dgm:cxn modelId="{5EEC7091-0E13-4F9D-9ADE-352CD14354B3}" type="presParOf" srcId="{DA07B3A4-A34E-401B-BFCB-B44374C21CB2}" destId="{31E22E2A-CB38-443A-BE8F-EA7C583317F3}" srcOrd="0" destOrd="0" presId="urn:microsoft.com/office/officeart/2005/8/layout/list1"/>
    <dgm:cxn modelId="{7C193688-A5B9-4C31-8347-BFEF12CC864C}" type="presParOf" srcId="{DA07B3A4-A34E-401B-BFCB-B44374C21CB2}" destId="{59D5B72C-8E9B-473D-847D-818F28AE7941}" srcOrd="1" destOrd="0" presId="urn:microsoft.com/office/officeart/2005/8/layout/list1"/>
    <dgm:cxn modelId="{4BD8D5A8-AE74-4B0B-9CBF-E474DA20151B}" type="presParOf" srcId="{F11C2EFB-6869-47AF-BB4F-31AC923AF30A}" destId="{72202AF7-6114-4E74-A7DC-2B1DC5A0B47E}" srcOrd="5" destOrd="0" presId="urn:microsoft.com/office/officeart/2005/8/layout/list1"/>
    <dgm:cxn modelId="{81BA4B6A-91F9-4408-8546-2AF5F2BD6371}" type="presParOf" srcId="{F11C2EFB-6869-47AF-BB4F-31AC923AF30A}" destId="{23621367-C8AD-4475-B448-62513FB25D4B}" srcOrd="6" destOrd="0" presId="urn:microsoft.com/office/officeart/2005/8/layout/list1"/>
    <dgm:cxn modelId="{522CE1CF-EE5D-4A2B-9FD4-274DC01701E0}" type="presParOf" srcId="{F11C2EFB-6869-47AF-BB4F-31AC923AF30A}" destId="{1C8D2ACC-7966-43F1-B791-35ABA51AF5C0}" srcOrd="7" destOrd="0" presId="urn:microsoft.com/office/officeart/2005/8/layout/list1"/>
    <dgm:cxn modelId="{812D6A63-2854-4B8C-9FBD-FC757F13581B}" type="presParOf" srcId="{F11C2EFB-6869-47AF-BB4F-31AC923AF30A}" destId="{93C2BE28-873B-4031-90B1-2D2CDB804CB5}" srcOrd="8" destOrd="0" presId="urn:microsoft.com/office/officeart/2005/8/layout/list1"/>
    <dgm:cxn modelId="{16A7C823-246F-464A-BD36-383918FB6F18}" type="presParOf" srcId="{93C2BE28-873B-4031-90B1-2D2CDB804CB5}" destId="{22476B96-573C-46C7-8B61-F594D92A724E}" srcOrd="0" destOrd="0" presId="urn:microsoft.com/office/officeart/2005/8/layout/list1"/>
    <dgm:cxn modelId="{8A65847C-09D2-4D42-BAB6-CDCD75B754B7}" type="presParOf" srcId="{93C2BE28-873B-4031-90B1-2D2CDB804CB5}" destId="{769C2617-E160-408B-B931-F2869095F60B}" srcOrd="1" destOrd="0" presId="urn:microsoft.com/office/officeart/2005/8/layout/list1"/>
    <dgm:cxn modelId="{6235E955-281D-437D-963D-8DB4AB870461}" type="presParOf" srcId="{F11C2EFB-6869-47AF-BB4F-31AC923AF30A}" destId="{1F58C2B6-CADA-4248-A2E8-A3B7B7E8CF27}" srcOrd="9" destOrd="0" presId="urn:microsoft.com/office/officeart/2005/8/layout/list1"/>
    <dgm:cxn modelId="{94AD272B-E95F-48AE-AEDF-313C59EE72CC}" type="presParOf" srcId="{F11C2EFB-6869-47AF-BB4F-31AC923AF30A}" destId="{08AFE590-171E-40FD-A00D-C7735682AF73}" srcOrd="10" destOrd="0" presId="urn:microsoft.com/office/officeart/2005/8/layout/list1"/>
    <dgm:cxn modelId="{E0421790-7D5E-41E5-840A-00D1BF90EF05}" type="presParOf" srcId="{F11C2EFB-6869-47AF-BB4F-31AC923AF30A}" destId="{D5AA02CD-F97C-44D0-A709-E980282E90A1}" srcOrd="11" destOrd="0" presId="urn:microsoft.com/office/officeart/2005/8/layout/list1"/>
    <dgm:cxn modelId="{46BC184C-B6D9-4007-A8CB-FA9569B4EF48}" type="presParOf" srcId="{F11C2EFB-6869-47AF-BB4F-31AC923AF30A}" destId="{4571B876-1E24-4A38-AEEF-436FF3A0D31C}" srcOrd="12" destOrd="0" presId="urn:microsoft.com/office/officeart/2005/8/layout/list1"/>
    <dgm:cxn modelId="{9AA09440-FD3B-4C92-B143-38F1C13DFC47}" type="presParOf" srcId="{4571B876-1E24-4A38-AEEF-436FF3A0D31C}" destId="{A6772E90-C80E-4C27-9D66-C6FAEE637465}" srcOrd="0" destOrd="0" presId="urn:microsoft.com/office/officeart/2005/8/layout/list1"/>
    <dgm:cxn modelId="{1E56AFBE-0880-43C3-836E-FC34C15A9753}" type="presParOf" srcId="{4571B876-1E24-4A38-AEEF-436FF3A0D31C}" destId="{D9863C4C-CF31-428E-9CFE-B0E35251E374}" srcOrd="1" destOrd="0" presId="urn:microsoft.com/office/officeart/2005/8/layout/list1"/>
    <dgm:cxn modelId="{ACDFC24D-3383-483D-B834-0CB51B948B5C}" type="presParOf" srcId="{F11C2EFB-6869-47AF-BB4F-31AC923AF30A}" destId="{C9785AD4-8A57-4089-BB8C-120F5D9A7860}" srcOrd="13" destOrd="0" presId="urn:microsoft.com/office/officeart/2005/8/layout/list1"/>
    <dgm:cxn modelId="{4A8143E3-213A-4415-B214-1422F8A67EAE}" type="presParOf" srcId="{F11C2EFB-6869-47AF-BB4F-31AC923AF30A}" destId="{1A6F14ED-443A-48A3-B88B-9A6F50A4F36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3D53B4-D279-482E-8E34-9722F273D9F9}" type="doc">
      <dgm:prSet loTypeId="urn:microsoft.com/office/officeart/2005/8/layout/process4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20A7F7D1-0734-4DB4-BA26-22D8939E9345}">
      <dgm:prSet phldrT="[文本]" custT="1"/>
      <dgm:spPr/>
      <dgm:t>
        <a:bodyPr/>
        <a:lstStyle/>
        <a:p>
          <a:r>
            <a:rPr lang="en-US" altLang="ja-JP" sz="2000" b="1" dirty="0" smtClean="0">
              <a:latin typeface="EPSON 太丸ゴシック体Ｂ" pitchFamily="49" charset="-128"/>
              <a:ea typeface="EPSON 太丸ゴシック体Ｂ" pitchFamily="49" charset="-128"/>
            </a:rPr>
            <a:t>Take me to famous tourist spots</a:t>
          </a:r>
          <a:endParaRPr lang="zh-CN" altLang="en-US" sz="2000" b="1" dirty="0">
            <a:latin typeface="EPSON 太丸ゴシック体Ｂ" pitchFamily="49" charset="-128"/>
            <a:ea typeface="EPSON 太丸ゴシック体Ｂ" pitchFamily="49" charset="-128"/>
          </a:endParaRPr>
        </a:p>
      </dgm:t>
    </dgm:pt>
    <dgm:pt modelId="{F4933633-2AC0-462D-818F-1FB252FDD61A}" type="parTrans" cxnId="{66173DF8-2E31-4AAC-A758-1121004E6BB4}">
      <dgm:prSet/>
      <dgm:spPr/>
      <dgm:t>
        <a:bodyPr/>
        <a:lstStyle/>
        <a:p>
          <a:endParaRPr lang="zh-CN" altLang="en-US" sz="2000">
            <a:latin typeface="EPSON 太丸ゴシック体Ｂ" pitchFamily="49" charset="-128"/>
            <a:ea typeface="EPSON 太丸ゴシック体Ｂ" pitchFamily="49" charset="-128"/>
          </a:endParaRPr>
        </a:p>
      </dgm:t>
    </dgm:pt>
    <dgm:pt modelId="{99A3B362-F000-43A4-89EF-51B77C8BEF02}" type="sibTrans" cxnId="{66173DF8-2E31-4AAC-A758-1121004E6BB4}">
      <dgm:prSet/>
      <dgm:spPr/>
      <dgm:t>
        <a:bodyPr/>
        <a:lstStyle/>
        <a:p>
          <a:endParaRPr lang="zh-CN" altLang="en-US" sz="2000">
            <a:latin typeface="EPSON 太丸ゴシック体Ｂ" pitchFamily="49" charset="-128"/>
            <a:ea typeface="EPSON 太丸ゴシック体Ｂ" pitchFamily="49" charset="-128"/>
          </a:endParaRPr>
        </a:p>
      </dgm:t>
    </dgm:pt>
    <dgm:pt modelId="{B08BF84C-8225-4859-856E-9E8DDB9A7AC6}">
      <dgm:prSet phldrT="[文本]" custT="1"/>
      <dgm:spPr/>
      <dgm:t>
        <a:bodyPr/>
        <a:lstStyle/>
        <a:p>
          <a:r>
            <a:rPr lang="en-US" altLang="ja-JP" sz="2000" dirty="0" smtClean="0">
              <a:latin typeface="EPSON 太丸ゴシック体Ｂ" pitchFamily="49" charset="-128"/>
              <a:ea typeface="EPSON 太丸ゴシック体Ｂ" pitchFamily="49" charset="-128"/>
            </a:rPr>
            <a:t>Tell me more about this destination</a:t>
          </a:r>
          <a:endParaRPr lang="zh-CN" altLang="en-US" sz="2000" dirty="0">
            <a:latin typeface="EPSON 太丸ゴシック体Ｂ" pitchFamily="49" charset="-128"/>
            <a:ea typeface="EPSON 太丸ゴシック体Ｂ" pitchFamily="49" charset="-128"/>
          </a:endParaRPr>
        </a:p>
      </dgm:t>
    </dgm:pt>
    <dgm:pt modelId="{98039FD6-8436-4DFC-A0DE-6BA57FC55B21}" type="parTrans" cxnId="{8F435F96-AEDB-43E1-A9AB-7DB5CC373E61}">
      <dgm:prSet/>
      <dgm:spPr/>
      <dgm:t>
        <a:bodyPr/>
        <a:lstStyle/>
        <a:p>
          <a:endParaRPr lang="zh-CN" altLang="en-US" sz="2000">
            <a:latin typeface="EPSON 太丸ゴシック体Ｂ" pitchFamily="49" charset="-128"/>
            <a:ea typeface="EPSON 太丸ゴシック体Ｂ" pitchFamily="49" charset="-128"/>
          </a:endParaRPr>
        </a:p>
      </dgm:t>
    </dgm:pt>
    <dgm:pt modelId="{B917B165-8088-420C-98D9-E6530E461BD1}" type="sibTrans" cxnId="{8F435F96-AEDB-43E1-A9AB-7DB5CC373E61}">
      <dgm:prSet/>
      <dgm:spPr/>
      <dgm:t>
        <a:bodyPr/>
        <a:lstStyle/>
        <a:p>
          <a:endParaRPr lang="zh-CN" altLang="en-US" sz="2000">
            <a:latin typeface="EPSON 太丸ゴシック体Ｂ" pitchFamily="49" charset="-128"/>
            <a:ea typeface="EPSON 太丸ゴシック体Ｂ" pitchFamily="49" charset="-128"/>
          </a:endParaRPr>
        </a:p>
      </dgm:t>
    </dgm:pt>
    <dgm:pt modelId="{739F9BE3-F110-4C53-B93A-1A09B44BA6CB}">
      <dgm:prSet phldrT="[文本]" custT="1"/>
      <dgm:spPr/>
      <dgm:t>
        <a:bodyPr/>
        <a:lstStyle/>
        <a:p>
          <a:r>
            <a:rPr lang="en-US" altLang="ja-JP" sz="2000" b="1" dirty="0" smtClean="0">
              <a:latin typeface="EPSON 太丸ゴシック体Ｂ" pitchFamily="49" charset="-128"/>
              <a:ea typeface="EPSON 太丸ゴシック体Ｂ" pitchFamily="49" charset="-128"/>
            </a:rPr>
            <a:t>Recommend dining a wining  spots</a:t>
          </a:r>
          <a:endParaRPr lang="zh-CN" altLang="en-US" sz="2000" b="1" dirty="0">
            <a:latin typeface="EPSON 太丸ゴシック体Ｂ" pitchFamily="49" charset="-128"/>
            <a:ea typeface="EPSON 太丸ゴシック体Ｂ" pitchFamily="49" charset="-128"/>
          </a:endParaRPr>
        </a:p>
      </dgm:t>
    </dgm:pt>
    <dgm:pt modelId="{C40E6605-56A4-4F0A-A3BF-015363D3B6BC}" type="parTrans" cxnId="{4D709A3E-B556-4BA1-99E7-726F3C8E06E8}">
      <dgm:prSet/>
      <dgm:spPr/>
      <dgm:t>
        <a:bodyPr/>
        <a:lstStyle/>
        <a:p>
          <a:endParaRPr lang="zh-CN" altLang="en-US" sz="2000">
            <a:latin typeface="EPSON 太丸ゴシック体Ｂ" pitchFamily="49" charset="-128"/>
            <a:ea typeface="EPSON 太丸ゴシック体Ｂ" pitchFamily="49" charset="-128"/>
          </a:endParaRPr>
        </a:p>
      </dgm:t>
    </dgm:pt>
    <dgm:pt modelId="{3708B79F-D7FB-48A8-853D-AE95D54A007C}" type="sibTrans" cxnId="{4D709A3E-B556-4BA1-99E7-726F3C8E06E8}">
      <dgm:prSet/>
      <dgm:spPr/>
      <dgm:t>
        <a:bodyPr/>
        <a:lstStyle/>
        <a:p>
          <a:endParaRPr lang="zh-CN" altLang="en-US" sz="2000">
            <a:latin typeface="EPSON 太丸ゴシック体Ｂ" pitchFamily="49" charset="-128"/>
            <a:ea typeface="EPSON 太丸ゴシック体Ｂ" pitchFamily="49" charset="-128"/>
          </a:endParaRPr>
        </a:p>
      </dgm:t>
    </dgm:pt>
    <dgm:pt modelId="{51A4E539-1BE6-4ADC-B6D7-9F77FDA90B2D}">
      <dgm:prSet phldrT="[文本]" custT="1"/>
      <dgm:spPr/>
      <dgm:t>
        <a:bodyPr/>
        <a:lstStyle/>
        <a:p>
          <a:r>
            <a:rPr lang="en-US" altLang="ja-JP" sz="2000" b="1" dirty="0" smtClean="0">
              <a:latin typeface="EPSON 太丸ゴシック体Ｂ" pitchFamily="49" charset="-128"/>
              <a:ea typeface="EPSON 太丸ゴシック体Ｂ" pitchFamily="49" charset="-128"/>
            </a:rPr>
            <a:t>Take back to the hotel</a:t>
          </a:r>
          <a:endParaRPr lang="zh-CN" altLang="en-US" sz="2000" dirty="0">
            <a:latin typeface="EPSON 太丸ゴシック体Ｂ" pitchFamily="49" charset="-128"/>
            <a:ea typeface="EPSON 太丸ゴシック体Ｂ" pitchFamily="49" charset="-128"/>
          </a:endParaRPr>
        </a:p>
      </dgm:t>
    </dgm:pt>
    <dgm:pt modelId="{2F89C825-6CF1-416E-B104-D9F68DD7C817}" type="parTrans" cxnId="{5951AEEC-E419-4E78-8BC3-7488E581462A}">
      <dgm:prSet/>
      <dgm:spPr/>
      <dgm:t>
        <a:bodyPr/>
        <a:lstStyle/>
        <a:p>
          <a:endParaRPr lang="zh-CN" altLang="en-US"/>
        </a:p>
      </dgm:t>
    </dgm:pt>
    <dgm:pt modelId="{E0FB6D67-A789-4682-9F45-629EA937C554}" type="sibTrans" cxnId="{5951AEEC-E419-4E78-8BC3-7488E581462A}">
      <dgm:prSet/>
      <dgm:spPr/>
      <dgm:t>
        <a:bodyPr/>
        <a:lstStyle/>
        <a:p>
          <a:endParaRPr lang="zh-CN" altLang="en-US"/>
        </a:p>
      </dgm:t>
    </dgm:pt>
    <dgm:pt modelId="{4B93ADF0-0991-43F4-9BFC-8E6A907F3501}">
      <dgm:prSet phldrT="[文本]" custT="1"/>
      <dgm:spPr/>
      <dgm:t>
        <a:bodyPr/>
        <a:lstStyle/>
        <a:p>
          <a:r>
            <a:rPr lang="en-US" altLang="ja-JP" sz="2000" b="1" dirty="0" smtClean="0">
              <a:latin typeface="EPSON 太丸ゴシック体Ｂ" pitchFamily="49" charset="-128"/>
              <a:ea typeface="EPSON 太丸ゴシック体Ｂ" pitchFamily="49" charset="-128"/>
            </a:rPr>
            <a:t>Other visitor related assistance</a:t>
          </a:r>
          <a:endParaRPr lang="zh-CN" altLang="en-US" sz="2000" b="1" dirty="0">
            <a:latin typeface="EPSON 太丸ゴシック体Ｂ" pitchFamily="49" charset="-128"/>
            <a:ea typeface="EPSON 太丸ゴシック体Ｂ" pitchFamily="49" charset="-128"/>
          </a:endParaRPr>
        </a:p>
      </dgm:t>
    </dgm:pt>
    <dgm:pt modelId="{E0EA45EA-1224-4DAD-B743-872B0B85A1FE}" type="sibTrans" cxnId="{AC1C8409-12B9-4F89-B119-F3E6D77E0763}">
      <dgm:prSet/>
      <dgm:spPr/>
      <dgm:t>
        <a:bodyPr/>
        <a:lstStyle/>
        <a:p>
          <a:endParaRPr lang="zh-CN" altLang="en-US" sz="2000">
            <a:latin typeface="EPSON 太丸ゴシック体Ｂ" pitchFamily="49" charset="-128"/>
            <a:ea typeface="EPSON 太丸ゴシック体Ｂ" pitchFamily="49" charset="-128"/>
          </a:endParaRPr>
        </a:p>
      </dgm:t>
    </dgm:pt>
    <dgm:pt modelId="{29950959-44AC-4D02-BBB4-FA951B30B7D4}" type="parTrans" cxnId="{AC1C8409-12B9-4F89-B119-F3E6D77E0763}">
      <dgm:prSet/>
      <dgm:spPr/>
      <dgm:t>
        <a:bodyPr/>
        <a:lstStyle/>
        <a:p>
          <a:endParaRPr lang="zh-CN" altLang="en-US" sz="2000">
            <a:latin typeface="EPSON 太丸ゴシック体Ｂ" pitchFamily="49" charset="-128"/>
            <a:ea typeface="EPSON 太丸ゴシック体Ｂ" pitchFamily="49" charset="-128"/>
          </a:endParaRPr>
        </a:p>
      </dgm:t>
    </dgm:pt>
    <dgm:pt modelId="{5A947E96-FC63-47CC-85DB-51B778BB2414}">
      <dgm:prSet phldrT="[文本]" custT="1"/>
      <dgm:spPr/>
      <dgm:t>
        <a:bodyPr/>
        <a:lstStyle/>
        <a:p>
          <a:r>
            <a:rPr lang="en-US" altLang="zh-CN" sz="2000" b="1" dirty="0" smtClean="0">
              <a:latin typeface="EPSON 太丸ゴシック体Ｂ" pitchFamily="49" charset="-128"/>
              <a:ea typeface="EPSON 太丸ゴシック体Ｂ" pitchFamily="49" charset="-128"/>
            </a:rPr>
            <a:t>Emergency assistance</a:t>
          </a:r>
          <a:endParaRPr lang="zh-CN" altLang="en-US" sz="2000" b="1" dirty="0">
            <a:latin typeface="EPSON 太丸ゴシック体Ｂ" pitchFamily="49" charset="-128"/>
            <a:ea typeface="EPSON 太丸ゴシック体Ｂ" pitchFamily="49" charset="-128"/>
          </a:endParaRPr>
        </a:p>
      </dgm:t>
    </dgm:pt>
    <dgm:pt modelId="{86DFF47F-5717-46DE-9943-DD90A9B3BF14}" type="sibTrans" cxnId="{BFBC1C46-CAE7-4125-92D1-E5B64B6617F7}">
      <dgm:prSet/>
      <dgm:spPr/>
      <dgm:t>
        <a:bodyPr/>
        <a:lstStyle/>
        <a:p>
          <a:endParaRPr lang="zh-CN" altLang="en-US" sz="2000">
            <a:latin typeface="EPSON 太丸ゴシック体Ｂ" pitchFamily="49" charset="-128"/>
            <a:ea typeface="EPSON 太丸ゴシック体Ｂ" pitchFamily="49" charset="-128"/>
          </a:endParaRPr>
        </a:p>
      </dgm:t>
    </dgm:pt>
    <dgm:pt modelId="{F343DDDF-5F94-4BF2-8614-A0AC5785666A}" type="parTrans" cxnId="{BFBC1C46-CAE7-4125-92D1-E5B64B6617F7}">
      <dgm:prSet/>
      <dgm:spPr/>
      <dgm:t>
        <a:bodyPr/>
        <a:lstStyle/>
        <a:p>
          <a:endParaRPr lang="zh-CN" altLang="en-US" sz="2000">
            <a:latin typeface="EPSON 太丸ゴシック体Ｂ" pitchFamily="49" charset="-128"/>
            <a:ea typeface="EPSON 太丸ゴシック体Ｂ" pitchFamily="49" charset="-128"/>
          </a:endParaRPr>
        </a:p>
      </dgm:t>
    </dgm:pt>
    <dgm:pt modelId="{42C99AF1-76F4-4334-9A43-940A597A3C0C}" type="pres">
      <dgm:prSet presAssocID="{FF3D53B4-D279-482E-8E34-9722F273D9F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810FD9E-3118-4F4D-AB65-4A24279BC6E8}" type="pres">
      <dgm:prSet presAssocID="{4B93ADF0-0991-43F4-9BFC-8E6A907F3501}" presName="boxAndChildren" presStyleCnt="0"/>
      <dgm:spPr/>
    </dgm:pt>
    <dgm:pt modelId="{C908C234-6262-4FBB-AD52-EC3BD4D89F16}" type="pres">
      <dgm:prSet presAssocID="{4B93ADF0-0991-43F4-9BFC-8E6A907F3501}" presName="parentTextBox" presStyleLbl="node1" presStyleIdx="0" presStyleCnt="6"/>
      <dgm:spPr/>
      <dgm:t>
        <a:bodyPr/>
        <a:lstStyle/>
        <a:p>
          <a:endParaRPr lang="zh-CN" altLang="en-US"/>
        </a:p>
      </dgm:t>
    </dgm:pt>
    <dgm:pt modelId="{9FCFD6F3-B59D-46BE-8C93-2058622D2C96}" type="pres">
      <dgm:prSet presAssocID="{86DFF47F-5717-46DE-9943-DD90A9B3BF14}" presName="sp" presStyleCnt="0"/>
      <dgm:spPr/>
    </dgm:pt>
    <dgm:pt modelId="{AC859F00-865A-4602-AD9C-4CB6BEB47DDF}" type="pres">
      <dgm:prSet presAssocID="{5A947E96-FC63-47CC-85DB-51B778BB2414}" presName="arrowAndChildren" presStyleCnt="0"/>
      <dgm:spPr/>
    </dgm:pt>
    <dgm:pt modelId="{FD5DF374-577E-4E5B-AAED-C245AEAEFF11}" type="pres">
      <dgm:prSet presAssocID="{5A947E96-FC63-47CC-85DB-51B778BB2414}" presName="parentTextArrow" presStyleLbl="node1" presStyleIdx="1" presStyleCnt="6"/>
      <dgm:spPr/>
      <dgm:t>
        <a:bodyPr/>
        <a:lstStyle/>
        <a:p>
          <a:endParaRPr lang="zh-CN" altLang="en-US"/>
        </a:p>
      </dgm:t>
    </dgm:pt>
    <dgm:pt modelId="{34A32B38-C6CF-4B4C-ADDB-F1458231856C}" type="pres">
      <dgm:prSet presAssocID="{3708B79F-D7FB-48A8-853D-AE95D54A007C}" presName="sp" presStyleCnt="0"/>
      <dgm:spPr/>
    </dgm:pt>
    <dgm:pt modelId="{A9B5AC49-7DE1-4D7C-B5A6-042600B66582}" type="pres">
      <dgm:prSet presAssocID="{739F9BE3-F110-4C53-B93A-1A09B44BA6CB}" presName="arrowAndChildren" presStyleCnt="0"/>
      <dgm:spPr/>
    </dgm:pt>
    <dgm:pt modelId="{D571FC9D-7A81-412D-80C2-25069508CECD}" type="pres">
      <dgm:prSet presAssocID="{739F9BE3-F110-4C53-B93A-1A09B44BA6CB}" presName="parentTextArrow" presStyleLbl="node1" presStyleIdx="2" presStyleCnt="6"/>
      <dgm:spPr/>
      <dgm:t>
        <a:bodyPr/>
        <a:lstStyle/>
        <a:p>
          <a:endParaRPr lang="zh-CN" altLang="en-US"/>
        </a:p>
      </dgm:t>
    </dgm:pt>
    <dgm:pt modelId="{6F7B2F6D-6158-427C-8512-623482486B52}" type="pres">
      <dgm:prSet presAssocID="{E0FB6D67-A789-4682-9F45-629EA937C554}" presName="sp" presStyleCnt="0"/>
      <dgm:spPr/>
    </dgm:pt>
    <dgm:pt modelId="{845A088C-DBC2-4777-901B-3774E68D7DF5}" type="pres">
      <dgm:prSet presAssocID="{51A4E539-1BE6-4ADC-B6D7-9F77FDA90B2D}" presName="arrowAndChildren" presStyleCnt="0"/>
      <dgm:spPr/>
    </dgm:pt>
    <dgm:pt modelId="{A1D32F61-6D3D-4A2C-9C92-0FF7D318BF15}" type="pres">
      <dgm:prSet presAssocID="{51A4E539-1BE6-4ADC-B6D7-9F77FDA90B2D}" presName="parentTextArrow" presStyleLbl="node1" presStyleIdx="3" presStyleCnt="6"/>
      <dgm:spPr/>
      <dgm:t>
        <a:bodyPr/>
        <a:lstStyle/>
        <a:p>
          <a:endParaRPr lang="zh-CN" altLang="en-US"/>
        </a:p>
      </dgm:t>
    </dgm:pt>
    <dgm:pt modelId="{B2A087A6-A5A4-4DD2-9A50-C69BCEB4DE6C}" type="pres">
      <dgm:prSet presAssocID="{B917B165-8088-420C-98D9-E6530E461BD1}" presName="sp" presStyleCnt="0"/>
      <dgm:spPr/>
    </dgm:pt>
    <dgm:pt modelId="{A44C2387-8277-4E56-BDB2-E1F2D0B76D01}" type="pres">
      <dgm:prSet presAssocID="{B08BF84C-8225-4859-856E-9E8DDB9A7AC6}" presName="arrowAndChildren" presStyleCnt="0"/>
      <dgm:spPr/>
    </dgm:pt>
    <dgm:pt modelId="{E0C933F2-9FF4-4C92-984C-4A8CF312CBCE}" type="pres">
      <dgm:prSet presAssocID="{B08BF84C-8225-4859-856E-9E8DDB9A7AC6}" presName="parentTextArrow" presStyleLbl="node1" presStyleIdx="4" presStyleCnt="6"/>
      <dgm:spPr/>
      <dgm:t>
        <a:bodyPr/>
        <a:lstStyle/>
        <a:p>
          <a:endParaRPr lang="zh-CN" altLang="en-US"/>
        </a:p>
      </dgm:t>
    </dgm:pt>
    <dgm:pt modelId="{2070C0C0-094F-4DC2-85BC-7CFADB1F093E}" type="pres">
      <dgm:prSet presAssocID="{99A3B362-F000-43A4-89EF-51B77C8BEF02}" presName="sp" presStyleCnt="0"/>
      <dgm:spPr/>
    </dgm:pt>
    <dgm:pt modelId="{0380746D-A02F-422A-AD23-CE7DD795B653}" type="pres">
      <dgm:prSet presAssocID="{20A7F7D1-0734-4DB4-BA26-22D8939E9345}" presName="arrowAndChildren" presStyleCnt="0"/>
      <dgm:spPr/>
    </dgm:pt>
    <dgm:pt modelId="{ACD3C826-4E79-46DF-89D2-B224D5D438BA}" type="pres">
      <dgm:prSet presAssocID="{20A7F7D1-0734-4DB4-BA26-22D8939E9345}" presName="parentTextArrow" presStyleLbl="node1" presStyleIdx="5" presStyleCnt="6"/>
      <dgm:spPr/>
      <dgm:t>
        <a:bodyPr/>
        <a:lstStyle/>
        <a:p>
          <a:endParaRPr lang="zh-CN" altLang="en-US"/>
        </a:p>
      </dgm:t>
    </dgm:pt>
  </dgm:ptLst>
  <dgm:cxnLst>
    <dgm:cxn modelId="{E5CA173B-18D1-4279-A1EC-E32C60E8EB58}" type="presOf" srcId="{739F9BE3-F110-4C53-B93A-1A09B44BA6CB}" destId="{D571FC9D-7A81-412D-80C2-25069508CECD}" srcOrd="0" destOrd="0" presId="urn:microsoft.com/office/officeart/2005/8/layout/process4"/>
    <dgm:cxn modelId="{8F435F96-AEDB-43E1-A9AB-7DB5CC373E61}" srcId="{FF3D53B4-D279-482E-8E34-9722F273D9F9}" destId="{B08BF84C-8225-4859-856E-9E8DDB9A7AC6}" srcOrd="1" destOrd="0" parTransId="{98039FD6-8436-4DFC-A0DE-6BA57FC55B21}" sibTransId="{B917B165-8088-420C-98D9-E6530E461BD1}"/>
    <dgm:cxn modelId="{66173DF8-2E31-4AAC-A758-1121004E6BB4}" srcId="{FF3D53B4-D279-482E-8E34-9722F273D9F9}" destId="{20A7F7D1-0734-4DB4-BA26-22D8939E9345}" srcOrd="0" destOrd="0" parTransId="{F4933633-2AC0-462D-818F-1FB252FDD61A}" sibTransId="{99A3B362-F000-43A4-89EF-51B77C8BEF02}"/>
    <dgm:cxn modelId="{4D709A3E-B556-4BA1-99E7-726F3C8E06E8}" srcId="{FF3D53B4-D279-482E-8E34-9722F273D9F9}" destId="{739F9BE3-F110-4C53-B93A-1A09B44BA6CB}" srcOrd="3" destOrd="0" parTransId="{C40E6605-56A4-4F0A-A3BF-015363D3B6BC}" sibTransId="{3708B79F-D7FB-48A8-853D-AE95D54A007C}"/>
    <dgm:cxn modelId="{AC1C8409-12B9-4F89-B119-F3E6D77E0763}" srcId="{FF3D53B4-D279-482E-8E34-9722F273D9F9}" destId="{4B93ADF0-0991-43F4-9BFC-8E6A907F3501}" srcOrd="5" destOrd="0" parTransId="{29950959-44AC-4D02-BBB4-FA951B30B7D4}" sibTransId="{E0EA45EA-1224-4DAD-B743-872B0B85A1FE}"/>
    <dgm:cxn modelId="{15EBD1F0-356E-4CE1-8923-ADE1F883B6A6}" type="presOf" srcId="{5A947E96-FC63-47CC-85DB-51B778BB2414}" destId="{FD5DF374-577E-4E5B-AAED-C245AEAEFF11}" srcOrd="0" destOrd="0" presId="urn:microsoft.com/office/officeart/2005/8/layout/process4"/>
    <dgm:cxn modelId="{46669860-6531-485C-9544-76D1AFF4DBFA}" type="presOf" srcId="{4B93ADF0-0991-43F4-9BFC-8E6A907F3501}" destId="{C908C234-6262-4FBB-AD52-EC3BD4D89F16}" srcOrd="0" destOrd="0" presId="urn:microsoft.com/office/officeart/2005/8/layout/process4"/>
    <dgm:cxn modelId="{5951AEEC-E419-4E78-8BC3-7488E581462A}" srcId="{FF3D53B4-D279-482E-8E34-9722F273D9F9}" destId="{51A4E539-1BE6-4ADC-B6D7-9F77FDA90B2D}" srcOrd="2" destOrd="0" parTransId="{2F89C825-6CF1-416E-B104-D9F68DD7C817}" sibTransId="{E0FB6D67-A789-4682-9F45-629EA937C554}"/>
    <dgm:cxn modelId="{BFBC1C46-CAE7-4125-92D1-E5B64B6617F7}" srcId="{FF3D53B4-D279-482E-8E34-9722F273D9F9}" destId="{5A947E96-FC63-47CC-85DB-51B778BB2414}" srcOrd="4" destOrd="0" parTransId="{F343DDDF-5F94-4BF2-8614-A0AC5785666A}" sibTransId="{86DFF47F-5717-46DE-9943-DD90A9B3BF14}"/>
    <dgm:cxn modelId="{3A7E00CF-122F-4390-8506-22DEB2AF438D}" type="presOf" srcId="{B08BF84C-8225-4859-856E-9E8DDB9A7AC6}" destId="{E0C933F2-9FF4-4C92-984C-4A8CF312CBCE}" srcOrd="0" destOrd="0" presId="urn:microsoft.com/office/officeart/2005/8/layout/process4"/>
    <dgm:cxn modelId="{545C8FF1-A908-4114-9100-64A4AD153946}" type="presOf" srcId="{51A4E539-1BE6-4ADC-B6D7-9F77FDA90B2D}" destId="{A1D32F61-6D3D-4A2C-9C92-0FF7D318BF15}" srcOrd="0" destOrd="0" presId="urn:microsoft.com/office/officeart/2005/8/layout/process4"/>
    <dgm:cxn modelId="{0DC4736E-E440-4175-B676-D17C7457FA35}" type="presOf" srcId="{FF3D53B4-D279-482E-8E34-9722F273D9F9}" destId="{42C99AF1-76F4-4334-9A43-940A597A3C0C}" srcOrd="0" destOrd="0" presId="urn:microsoft.com/office/officeart/2005/8/layout/process4"/>
    <dgm:cxn modelId="{073D0958-C4BC-46FE-9CED-AB70127A5232}" type="presOf" srcId="{20A7F7D1-0734-4DB4-BA26-22D8939E9345}" destId="{ACD3C826-4E79-46DF-89D2-B224D5D438BA}" srcOrd="0" destOrd="0" presId="urn:microsoft.com/office/officeart/2005/8/layout/process4"/>
    <dgm:cxn modelId="{8B87115C-5C14-426E-9EFC-FAEF032AF332}" type="presParOf" srcId="{42C99AF1-76F4-4334-9A43-940A597A3C0C}" destId="{1810FD9E-3118-4F4D-AB65-4A24279BC6E8}" srcOrd="0" destOrd="0" presId="urn:microsoft.com/office/officeart/2005/8/layout/process4"/>
    <dgm:cxn modelId="{D5826B7F-8B68-445B-8075-DC79A4E3B394}" type="presParOf" srcId="{1810FD9E-3118-4F4D-AB65-4A24279BC6E8}" destId="{C908C234-6262-4FBB-AD52-EC3BD4D89F16}" srcOrd="0" destOrd="0" presId="urn:microsoft.com/office/officeart/2005/8/layout/process4"/>
    <dgm:cxn modelId="{ED31433E-25F2-487A-AAAF-35AC12E8AE96}" type="presParOf" srcId="{42C99AF1-76F4-4334-9A43-940A597A3C0C}" destId="{9FCFD6F3-B59D-46BE-8C93-2058622D2C96}" srcOrd="1" destOrd="0" presId="urn:microsoft.com/office/officeart/2005/8/layout/process4"/>
    <dgm:cxn modelId="{99B321EB-6064-42B5-BF3B-5721380BD5F2}" type="presParOf" srcId="{42C99AF1-76F4-4334-9A43-940A597A3C0C}" destId="{AC859F00-865A-4602-AD9C-4CB6BEB47DDF}" srcOrd="2" destOrd="0" presId="urn:microsoft.com/office/officeart/2005/8/layout/process4"/>
    <dgm:cxn modelId="{802CAE25-D037-4865-9729-865CA0A86BCF}" type="presParOf" srcId="{AC859F00-865A-4602-AD9C-4CB6BEB47DDF}" destId="{FD5DF374-577E-4E5B-AAED-C245AEAEFF11}" srcOrd="0" destOrd="0" presId="urn:microsoft.com/office/officeart/2005/8/layout/process4"/>
    <dgm:cxn modelId="{0F2DF2D9-3D89-46DD-B391-77864DAE49F1}" type="presParOf" srcId="{42C99AF1-76F4-4334-9A43-940A597A3C0C}" destId="{34A32B38-C6CF-4B4C-ADDB-F1458231856C}" srcOrd="3" destOrd="0" presId="urn:microsoft.com/office/officeart/2005/8/layout/process4"/>
    <dgm:cxn modelId="{8E436169-64F7-4306-B501-131A7BAA639D}" type="presParOf" srcId="{42C99AF1-76F4-4334-9A43-940A597A3C0C}" destId="{A9B5AC49-7DE1-4D7C-B5A6-042600B66582}" srcOrd="4" destOrd="0" presId="urn:microsoft.com/office/officeart/2005/8/layout/process4"/>
    <dgm:cxn modelId="{D7766EED-727C-4B10-A6A7-AC1DB5C45C24}" type="presParOf" srcId="{A9B5AC49-7DE1-4D7C-B5A6-042600B66582}" destId="{D571FC9D-7A81-412D-80C2-25069508CECD}" srcOrd="0" destOrd="0" presId="urn:microsoft.com/office/officeart/2005/8/layout/process4"/>
    <dgm:cxn modelId="{281A4340-5721-4AD0-BD1F-EF2FC7EF7EBA}" type="presParOf" srcId="{42C99AF1-76F4-4334-9A43-940A597A3C0C}" destId="{6F7B2F6D-6158-427C-8512-623482486B52}" srcOrd="5" destOrd="0" presId="urn:microsoft.com/office/officeart/2005/8/layout/process4"/>
    <dgm:cxn modelId="{554B72D8-7476-4396-B0CB-03E4A55F22DA}" type="presParOf" srcId="{42C99AF1-76F4-4334-9A43-940A597A3C0C}" destId="{845A088C-DBC2-4777-901B-3774E68D7DF5}" srcOrd="6" destOrd="0" presId="urn:microsoft.com/office/officeart/2005/8/layout/process4"/>
    <dgm:cxn modelId="{8E867D8F-310C-4225-8445-9C4FFFBC1FF4}" type="presParOf" srcId="{845A088C-DBC2-4777-901B-3774E68D7DF5}" destId="{A1D32F61-6D3D-4A2C-9C92-0FF7D318BF15}" srcOrd="0" destOrd="0" presId="urn:microsoft.com/office/officeart/2005/8/layout/process4"/>
    <dgm:cxn modelId="{35359E95-0A38-41E7-9D0F-01187E6C8C24}" type="presParOf" srcId="{42C99AF1-76F4-4334-9A43-940A597A3C0C}" destId="{B2A087A6-A5A4-4DD2-9A50-C69BCEB4DE6C}" srcOrd="7" destOrd="0" presId="urn:microsoft.com/office/officeart/2005/8/layout/process4"/>
    <dgm:cxn modelId="{92684525-E80F-4A94-A6C9-4B04210C4BC1}" type="presParOf" srcId="{42C99AF1-76F4-4334-9A43-940A597A3C0C}" destId="{A44C2387-8277-4E56-BDB2-E1F2D0B76D01}" srcOrd="8" destOrd="0" presId="urn:microsoft.com/office/officeart/2005/8/layout/process4"/>
    <dgm:cxn modelId="{FDC1B4F7-C4E5-4F2F-9930-8EAC4F5A1E12}" type="presParOf" srcId="{A44C2387-8277-4E56-BDB2-E1F2D0B76D01}" destId="{E0C933F2-9FF4-4C92-984C-4A8CF312CBCE}" srcOrd="0" destOrd="0" presId="urn:microsoft.com/office/officeart/2005/8/layout/process4"/>
    <dgm:cxn modelId="{A09AC3D9-8632-4CDF-9E93-ABDE706673CF}" type="presParOf" srcId="{42C99AF1-76F4-4334-9A43-940A597A3C0C}" destId="{2070C0C0-094F-4DC2-85BC-7CFADB1F093E}" srcOrd="9" destOrd="0" presId="urn:microsoft.com/office/officeart/2005/8/layout/process4"/>
    <dgm:cxn modelId="{604C1EB3-6FAD-41D5-BCB8-BCC24239D2F7}" type="presParOf" srcId="{42C99AF1-76F4-4334-9A43-940A597A3C0C}" destId="{0380746D-A02F-422A-AD23-CE7DD795B653}" srcOrd="10" destOrd="0" presId="urn:microsoft.com/office/officeart/2005/8/layout/process4"/>
    <dgm:cxn modelId="{C55CB786-C4E1-4C7D-ADCD-620BE894062E}" type="presParOf" srcId="{0380746D-A02F-422A-AD23-CE7DD795B653}" destId="{ACD3C826-4E79-46DF-89D2-B224D5D438B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18283A-6045-49B7-9260-685DB75FAB59}" type="doc">
      <dgm:prSet loTypeId="urn:microsoft.com/office/officeart/2005/8/layout/arrow4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A78BB78C-DC62-4822-B6E6-5AC4810EA004}">
      <dgm:prSet phldrT="[文本]" custT="1"/>
      <dgm:spPr/>
      <dgm:t>
        <a:bodyPr/>
        <a:lstStyle/>
        <a:p>
          <a:r>
            <a:rPr lang="ja-JP" altLang="en-US" sz="3200" b="1" cap="none" spc="0" dirty="0" smtClean="0">
              <a:ln w="1905"/>
              <a:solidFill>
                <a:schemeClr val="bg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多国語</a:t>
          </a:r>
          <a:endParaRPr lang="zh-CN" altLang="en-US" sz="3200" b="1" cap="none" spc="0" dirty="0">
            <a:ln w="1905"/>
            <a:solidFill>
              <a:schemeClr val="bg2">
                <a:lumMod val="75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15E4C57F-CC9D-45DF-AF7E-648E7C33B2C6}" type="parTrans" cxnId="{AED8B205-6A90-4B9E-AF73-90F326336E62}">
      <dgm:prSet/>
      <dgm:spPr/>
      <dgm:t>
        <a:bodyPr/>
        <a:lstStyle/>
        <a:p>
          <a:endParaRPr lang="zh-CN" altLang="en-US" sz="3200"/>
        </a:p>
      </dgm:t>
    </dgm:pt>
    <dgm:pt modelId="{A1A52B6A-5A69-4402-91A2-1D76905CF00C}" type="sibTrans" cxnId="{AED8B205-6A90-4B9E-AF73-90F326336E62}">
      <dgm:prSet/>
      <dgm:spPr/>
      <dgm:t>
        <a:bodyPr/>
        <a:lstStyle/>
        <a:p>
          <a:endParaRPr lang="zh-CN" altLang="en-US" sz="3200"/>
        </a:p>
      </dgm:t>
    </dgm:pt>
    <dgm:pt modelId="{8F5996F0-22A5-4458-9B89-C89AC7570BAF}">
      <dgm:prSet phldrT="[文本]" custT="1"/>
      <dgm:spPr/>
      <dgm:t>
        <a:bodyPr/>
        <a:lstStyle/>
        <a:p>
          <a:r>
            <a:rPr lang="ja-JP" altLang="en-US" sz="3200" b="1" cap="none" spc="0" dirty="0" smtClean="0">
              <a:ln w="1905"/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自然言語</a:t>
          </a:r>
          <a:endParaRPr lang="zh-CN" altLang="en-US" sz="3200" b="1" cap="none" spc="0" dirty="0">
            <a:ln w="1905"/>
            <a:solidFill>
              <a:schemeClr val="accent6">
                <a:lumMod val="60000"/>
                <a:lumOff val="4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26DDC010-946E-4FCE-9C6D-07FFF0195B11}" type="parTrans" cxnId="{22177FD8-659F-4F4F-A59B-00595BB7F3FE}">
      <dgm:prSet/>
      <dgm:spPr/>
      <dgm:t>
        <a:bodyPr/>
        <a:lstStyle/>
        <a:p>
          <a:endParaRPr lang="zh-CN" altLang="en-US" sz="3200"/>
        </a:p>
      </dgm:t>
    </dgm:pt>
    <dgm:pt modelId="{CD7CBADB-2180-445D-8824-AD4DD00F54D9}" type="sibTrans" cxnId="{22177FD8-659F-4F4F-A59B-00595BB7F3FE}">
      <dgm:prSet/>
      <dgm:spPr/>
      <dgm:t>
        <a:bodyPr/>
        <a:lstStyle/>
        <a:p>
          <a:endParaRPr lang="zh-CN" altLang="en-US" sz="3200"/>
        </a:p>
      </dgm:t>
    </dgm:pt>
    <dgm:pt modelId="{CF3453E2-C68B-44AF-9076-D40F80C2089B}" type="pres">
      <dgm:prSet presAssocID="{2618283A-6045-49B7-9260-685DB75FAB5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8CA490C-558D-445C-BEA5-F4E17FE1D1DA}" type="pres">
      <dgm:prSet presAssocID="{A78BB78C-DC62-4822-B6E6-5AC4810EA004}" presName="upArrow" presStyleLbl="node1" presStyleIdx="0" presStyleCnt="2"/>
      <dgm:spPr/>
    </dgm:pt>
    <dgm:pt modelId="{0E114D41-0BCF-430B-9F8E-628362E1837B}" type="pres">
      <dgm:prSet presAssocID="{A78BB78C-DC62-4822-B6E6-5AC4810EA004}" presName="upArrowText" presStyleLbl="revTx" presStyleIdx="0" presStyleCnt="2" custScaleX="43761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74D74CB-94F1-44C4-B51E-FA77C5B6F986}" type="pres">
      <dgm:prSet presAssocID="{8F5996F0-22A5-4458-9B89-C89AC7570BAF}" presName="downArrow" presStyleLbl="node1" presStyleIdx="1" presStyleCnt="2"/>
      <dgm:spPr/>
    </dgm:pt>
    <dgm:pt modelId="{8FE73857-91DC-4AD3-B9D6-BB12EDB33C1F}" type="pres">
      <dgm:prSet presAssocID="{8F5996F0-22A5-4458-9B89-C89AC7570BAF}" presName="downArrowText" presStyleLbl="revTx" presStyleIdx="1" presStyleCnt="2" custScaleX="4930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ED8B205-6A90-4B9E-AF73-90F326336E62}" srcId="{2618283A-6045-49B7-9260-685DB75FAB59}" destId="{A78BB78C-DC62-4822-B6E6-5AC4810EA004}" srcOrd="0" destOrd="0" parTransId="{15E4C57F-CC9D-45DF-AF7E-648E7C33B2C6}" sibTransId="{A1A52B6A-5A69-4402-91A2-1D76905CF00C}"/>
    <dgm:cxn modelId="{7CE42BB4-E70C-4C5A-A287-ABB2C8DF584F}" type="presOf" srcId="{2618283A-6045-49B7-9260-685DB75FAB59}" destId="{CF3453E2-C68B-44AF-9076-D40F80C2089B}" srcOrd="0" destOrd="0" presId="urn:microsoft.com/office/officeart/2005/8/layout/arrow4"/>
    <dgm:cxn modelId="{D322DBA4-8350-40CC-80A9-091905277855}" type="presOf" srcId="{A78BB78C-DC62-4822-B6E6-5AC4810EA004}" destId="{0E114D41-0BCF-430B-9F8E-628362E1837B}" srcOrd="0" destOrd="0" presId="urn:microsoft.com/office/officeart/2005/8/layout/arrow4"/>
    <dgm:cxn modelId="{22177FD8-659F-4F4F-A59B-00595BB7F3FE}" srcId="{2618283A-6045-49B7-9260-685DB75FAB59}" destId="{8F5996F0-22A5-4458-9B89-C89AC7570BAF}" srcOrd="1" destOrd="0" parTransId="{26DDC010-946E-4FCE-9C6D-07FFF0195B11}" sibTransId="{CD7CBADB-2180-445D-8824-AD4DD00F54D9}"/>
    <dgm:cxn modelId="{DDE02C75-9EFA-433D-A0D2-B9008CD19362}" type="presOf" srcId="{8F5996F0-22A5-4458-9B89-C89AC7570BAF}" destId="{8FE73857-91DC-4AD3-B9D6-BB12EDB33C1F}" srcOrd="0" destOrd="0" presId="urn:microsoft.com/office/officeart/2005/8/layout/arrow4"/>
    <dgm:cxn modelId="{AA2B2DBC-F82B-4F51-935F-808B214DF299}" type="presParOf" srcId="{CF3453E2-C68B-44AF-9076-D40F80C2089B}" destId="{48CA490C-558D-445C-BEA5-F4E17FE1D1DA}" srcOrd="0" destOrd="0" presId="urn:microsoft.com/office/officeart/2005/8/layout/arrow4"/>
    <dgm:cxn modelId="{F70F5105-CE5D-4808-9D9B-CD1D34AA90D4}" type="presParOf" srcId="{CF3453E2-C68B-44AF-9076-D40F80C2089B}" destId="{0E114D41-0BCF-430B-9F8E-628362E1837B}" srcOrd="1" destOrd="0" presId="urn:microsoft.com/office/officeart/2005/8/layout/arrow4"/>
    <dgm:cxn modelId="{D743D79B-C54B-45B7-A271-7EB83CBD0C92}" type="presParOf" srcId="{CF3453E2-C68B-44AF-9076-D40F80C2089B}" destId="{274D74CB-94F1-44C4-B51E-FA77C5B6F986}" srcOrd="2" destOrd="0" presId="urn:microsoft.com/office/officeart/2005/8/layout/arrow4"/>
    <dgm:cxn modelId="{15279FB9-DFBB-45EC-AEC4-2E3263B51C3D}" type="presParOf" srcId="{CF3453E2-C68B-44AF-9076-D40F80C2089B}" destId="{8FE73857-91DC-4AD3-B9D6-BB12EDB33C1F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3D53B4-D279-482E-8E34-9722F273D9F9}" type="doc">
      <dgm:prSet loTypeId="urn:microsoft.com/office/officeart/2005/8/layout/process5" loCatId="process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B2720780-B9E3-497F-99D5-0175A1D9273E}">
      <dgm:prSet phldrT="[文本]" custT="1"/>
      <dgm:spPr/>
      <dgm:t>
        <a:bodyPr/>
        <a:lstStyle/>
        <a:p>
          <a:r>
            <a:rPr lang="en-US" altLang="ja-JP" sz="2400" b="1" dirty="0" smtClean="0">
              <a:latin typeface="MS PMincho" pitchFamily="18" charset="-128"/>
              <a:ea typeface="MS PMincho" pitchFamily="18" charset="-128"/>
            </a:rPr>
            <a:t>Browser </a:t>
          </a:r>
          <a:br>
            <a:rPr lang="en-US" altLang="ja-JP" sz="2400" b="1" dirty="0" smtClean="0">
              <a:latin typeface="MS PMincho" pitchFamily="18" charset="-128"/>
              <a:ea typeface="MS PMincho" pitchFamily="18" charset="-128"/>
            </a:rPr>
          </a:br>
          <a:r>
            <a:rPr lang="en-US" altLang="ja-JP" sz="2400" b="1" dirty="0" smtClean="0">
              <a:latin typeface="MS PMincho" pitchFamily="18" charset="-128"/>
              <a:ea typeface="MS PMincho" pitchFamily="18" charset="-128"/>
            </a:rPr>
            <a:t>(Web or mobile)</a:t>
          </a:r>
          <a:endParaRPr lang="zh-CN" altLang="en-US" sz="2800" dirty="0"/>
        </a:p>
      </dgm:t>
    </dgm:pt>
    <dgm:pt modelId="{369212A6-2DA8-40DC-9F4D-C3AF90D6EE0A}" type="parTrans" cxnId="{6A164D09-AD6E-4EB2-B4B1-4197AF8A4A36}">
      <dgm:prSet/>
      <dgm:spPr/>
      <dgm:t>
        <a:bodyPr/>
        <a:lstStyle/>
        <a:p>
          <a:endParaRPr lang="zh-CN" altLang="en-US"/>
        </a:p>
      </dgm:t>
    </dgm:pt>
    <dgm:pt modelId="{81E3C2CA-6125-4368-B170-9FCF081D48DF}" type="sibTrans" cxnId="{6A164D09-AD6E-4EB2-B4B1-4197AF8A4A36}">
      <dgm:prSet/>
      <dgm:spPr/>
      <dgm:t>
        <a:bodyPr/>
        <a:lstStyle/>
        <a:p>
          <a:endParaRPr lang="zh-CN" altLang="en-US"/>
        </a:p>
      </dgm:t>
    </dgm:pt>
    <dgm:pt modelId="{20A7F7D1-0734-4DB4-BA26-22D8939E9345}">
      <dgm:prSet phldrT="[文本]" custT="1"/>
      <dgm:spPr/>
      <dgm:t>
        <a:bodyPr/>
        <a:lstStyle/>
        <a:p>
          <a:r>
            <a:rPr lang="en-US" altLang="zh-CN" sz="2400" b="1" dirty="0" smtClean="0">
              <a:latin typeface="MS PMincho" pitchFamily="18" charset="-128"/>
              <a:ea typeface="MS PMincho" pitchFamily="18" charset="-128"/>
            </a:rPr>
            <a:t>Location-based Semantic Web Servers</a:t>
          </a:r>
          <a:endParaRPr lang="zh-CN" altLang="en-US" sz="2400" b="1" dirty="0">
            <a:latin typeface="MS PMincho" pitchFamily="18" charset="-128"/>
            <a:ea typeface="MS PMincho" pitchFamily="18" charset="-128"/>
          </a:endParaRPr>
        </a:p>
      </dgm:t>
    </dgm:pt>
    <dgm:pt modelId="{F4933633-2AC0-462D-818F-1FB252FDD61A}" type="parTrans" cxnId="{66173DF8-2E31-4AAC-A758-1121004E6BB4}">
      <dgm:prSet/>
      <dgm:spPr/>
      <dgm:t>
        <a:bodyPr/>
        <a:lstStyle/>
        <a:p>
          <a:endParaRPr lang="zh-CN" altLang="en-US"/>
        </a:p>
      </dgm:t>
    </dgm:pt>
    <dgm:pt modelId="{99A3B362-F000-43A4-89EF-51B77C8BEF02}" type="sibTrans" cxnId="{66173DF8-2E31-4AAC-A758-1121004E6BB4}">
      <dgm:prSet/>
      <dgm:spPr/>
      <dgm:t>
        <a:bodyPr/>
        <a:lstStyle/>
        <a:p>
          <a:endParaRPr lang="zh-CN" altLang="en-US"/>
        </a:p>
      </dgm:t>
    </dgm:pt>
    <dgm:pt modelId="{AC8FD6D4-5A7A-416C-AF0A-AFD6B8D9BC5B}">
      <dgm:prSet phldrT="[文本]" custT="1"/>
      <dgm:spPr/>
      <dgm:t>
        <a:bodyPr/>
        <a:lstStyle/>
        <a:p>
          <a:r>
            <a:rPr lang="en-US" altLang="ja-JP" sz="2400" b="1" smtClean="0">
              <a:latin typeface="MS PMincho" pitchFamily="18" charset="-128"/>
              <a:ea typeface="MS PMincho" pitchFamily="18" charset="-128"/>
            </a:rPr>
            <a:t>Data-extraction ontologies</a:t>
          </a:r>
          <a:endParaRPr lang="zh-CN" altLang="en-US" sz="2400" b="1" dirty="0">
            <a:latin typeface="MS PMincho" pitchFamily="18" charset="-128"/>
            <a:ea typeface="MS PMincho" pitchFamily="18" charset="-128"/>
          </a:endParaRPr>
        </a:p>
      </dgm:t>
    </dgm:pt>
    <dgm:pt modelId="{F3C4470C-46D6-44D4-8E08-B1FCB4F74A72}" type="parTrans" cxnId="{4241AB87-B6C3-4E21-858E-BC2052D13F17}">
      <dgm:prSet/>
      <dgm:spPr/>
      <dgm:t>
        <a:bodyPr/>
        <a:lstStyle/>
        <a:p>
          <a:endParaRPr lang="zh-CN" altLang="en-US"/>
        </a:p>
      </dgm:t>
    </dgm:pt>
    <dgm:pt modelId="{CBE7FB11-2EBC-41CA-8B1A-5935049EFAAE}" type="sibTrans" cxnId="{4241AB87-B6C3-4E21-858E-BC2052D13F17}">
      <dgm:prSet/>
      <dgm:spPr/>
      <dgm:t>
        <a:bodyPr/>
        <a:lstStyle/>
        <a:p>
          <a:endParaRPr lang="zh-CN" altLang="en-US"/>
        </a:p>
      </dgm:t>
    </dgm:pt>
    <dgm:pt modelId="{B08BF84C-8225-4859-856E-9E8DDB9A7AC6}">
      <dgm:prSet phldrT="[文本]" custT="1"/>
      <dgm:spPr/>
      <dgm:t>
        <a:bodyPr/>
        <a:lstStyle/>
        <a:p>
          <a:r>
            <a:rPr lang="en-US" altLang="ja-JP" sz="2400" b="1" dirty="0" smtClean="0">
              <a:latin typeface="MS PMincho" pitchFamily="18" charset="-128"/>
              <a:ea typeface="MS PMincho" pitchFamily="18" charset="-128"/>
            </a:rPr>
            <a:t>Existing Web Services</a:t>
          </a:r>
          <a:r>
            <a:rPr lang="ja-JP" altLang="en-US" sz="3000" dirty="0" smtClean="0"/>
            <a:t>　</a:t>
          </a:r>
          <a:endParaRPr lang="zh-CN" altLang="en-US" sz="3000" dirty="0"/>
        </a:p>
      </dgm:t>
    </dgm:pt>
    <dgm:pt modelId="{98039FD6-8436-4DFC-A0DE-6BA57FC55B21}" type="parTrans" cxnId="{8F435F96-AEDB-43E1-A9AB-7DB5CC373E61}">
      <dgm:prSet/>
      <dgm:spPr/>
      <dgm:t>
        <a:bodyPr/>
        <a:lstStyle/>
        <a:p>
          <a:endParaRPr lang="zh-CN" altLang="en-US"/>
        </a:p>
      </dgm:t>
    </dgm:pt>
    <dgm:pt modelId="{B917B165-8088-420C-98D9-E6530E461BD1}" type="sibTrans" cxnId="{8F435F96-AEDB-43E1-A9AB-7DB5CC373E61}">
      <dgm:prSet/>
      <dgm:spPr/>
      <dgm:t>
        <a:bodyPr/>
        <a:lstStyle/>
        <a:p>
          <a:endParaRPr lang="zh-CN" altLang="en-US"/>
        </a:p>
      </dgm:t>
    </dgm:pt>
    <dgm:pt modelId="{739F9BE3-F110-4C53-B93A-1A09B44BA6CB}">
      <dgm:prSet phldrT="[文本]" custT="1"/>
      <dgm:spPr/>
      <dgm:t>
        <a:bodyPr/>
        <a:lstStyle/>
        <a:p>
          <a:r>
            <a:rPr lang="en-US" altLang="ja-JP" sz="2000" b="1" dirty="0" smtClean="0">
              <a:latin typeface="MS PMincho" pitchFamily="18" charset="-128"/>
              <a:ea typeface="MS PMincho" pitchFamily="18" charset="-128"/>
            </a:rPr>
            <a:t>Other web applications like recommender systems</a:t>
          </a:r>
          <a:endParaRPr lang="zh-CN" altLang="en-US" sz="2000" b="1" dirty="0">
            <a:latin typeface="MS PMincho" pitchFamily="18" charset="-128"/>
            <a:ea typeface="MS PMincho" pitchFamily="18" charset="-128"/>
          </a:endParaRPr>
        </a:p>
      </dgm:t>
    </dgm:pt>
    <dgm:pt modelId="{C40E6605-56A4-4F0A-A3BF-015363D3B6BC}" type="parTrans" cxnId="{4D709A3E-B556-4BA1-99E7-726F3C8E06E8}">
      <dgm:prSet/>
      <dgm:spPr/>
      <dgm:t>
        <a:bodyPr/>
        <a:lstStyle/>
        <a:p>
          <a:endParaRPr lang="zh-CN" altLang="en-US"/>
        </a:p>
      </dgm:t>
    </dgm:pt>
    <dgm:pt modelId="{3708B79F-D7FB-48A8-853D-AE95D54A007C}" type="sibTrans" cxnId="{4D709A3E-B556-4BA1-99E7-726F3C8E06E8}">
      <dgm:prSet/>
      <dgm:spPr/>
      <dgm:t>
        <a:bodyPr/>
        <a:lstStyle/>
        <a:p>
          <a:endParaRPr lang="zh-CN" altLang="en-US"/>
        </a:p>
      </dgm:t>
    </dgm:pt>
    <dgm:pt modelId="{61248267-2C8F-462D-B7E1-713BBE3DFAB8}" type="pres">
      <dgm:prSet presAssocID="{FF3D53B4-D279-482E-8E34-9722F273D9F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83AA5AA-1EEA-4CAF-B546-5FCBF44E8166}" type="pres">
      <dgm:prSet presAssocID="{B2720780-B9E3-497F-99D5-0175A1D9273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F7FF313-2F02-4BE5-98E2-F773EB4CAF5E}" type="pres">
      <dgm:prSet presAssocID="{81E3C2CA-6125-4368-B170-9FCF081D48DF}" presName="sibTrans" presStyleLbl="sibTrans2D1" presStyleIdx="0" presStyleCnt="4"/>
      <dgm:spPr/>
      <dgm:t>
        <a:bodyPr/>
        <a:lstStyle/>
        <a:p>
          <a:endParaRPr lang="zh-CN" altLang="en-US"/>
        </a:p>
      </dgm:t>
    </dgm:pt>
    <dgm:pt modelId="{2E7CEBE3-5B72-4002-B380-DEBD58F636BD}" type="pres">
      <dgm:prSet presAssocID="{81E3C2CA-6125-4368-B170-9FCF081D48DF}" presName="connectorText" presStyleLbl="sibTrans2D1" presStyleIdx="0" presStyleCnt="4"/>
      <dgm:spPr/>
      <dgm:t>
        <a:bodyPr/>
        <a:lstStyle/>
        <a:p>
          <a:endParaRPr lang="zh-CN" altLang="en-US"/>
        </a:p>
      </dgm:t>
    </dgm:pt>
    <dgm:pt modelId="{CE2C9543-E28C-40D6-AD19-5696AC431546}" type="pres">
      <dgm:prSet presAssocID="{20A7F7D1-0734-4DB4-BA26-22D8939E934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00B39E-B362-4973-B771-048897948194}" type="pres">
      <dgm:prSet presAssocID="{99A3B362-F000-43A4-89EF-51B77C8BEF02}" presName="sibTrans" presStyleLbl="sibTrans2D1" presStyleIdx="1" presStyleCnt="4"/>
      <dgm:spPr/>
      <dgm:t>
        <a:bodyPr/>
        <a:lstStyle/>
        <a:p>
          <a:endParaRPr lang="zh-CN" altLang="en-US"/>
        </a:p>
      </dgm:t>
    </dgm:pt>
    <dgm:pt modelId="{161E931F-615A-4838-B1BE-F1DB02334FB2}" type="pres">
      <dgm:prSet presAssocID="{99A3B362-F000-43A4-89EF-51B77C8BEF02}" presName="connectorText" presStyleLbl="sibTrans2D1" presStyleIdx="1" presStyleCnt="4"/>
      <dgm:spPr/>
      <dgm:t>
        <a:bodyPr/>
        <a:lstStyle/>
        <a:p>
          <a:endParaRPr lang="zh-CN" altLang="en-US"/>
        </a:p>
      </dgm:t>
    </dgm:pt>
    <dgm:pt modelId="{842AB496-DB5C-4309-8B8F-950A352E4BFC}" type="pres">
      <dgm:prSet presAssocID="{AC8FD6D4-5A7A-416C-AF0A-AFD6B8D9BC5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1BE8224-A9FA-4244-A33F-FFB1B8C64FAB}" type="pres">
      <dgm:prSet presAssocID="{CBE7FB11-2EBC-41CA-8B1A-5935049EFAAE}" presName="sibTrans" presStyleLbl="sibTrans2D1" presStyleIdx="2" presStyleCnt="4"/>
      <dgm:spPr/>
      <dgm:t>
        <a:bodyPr/>
        <a:lstStyle/>
        <a:p>
          <a:endParaRPr lang="zh-CN" altLang="en-US"/>
        </a:p>
      </dgm:t>
    </dgm:pt>
    <dgm:pt modelId="{34131725-ECA6-4CA6-9C0D-38CCA5451690}" type="pres">
      <dgm:prSet presAssocID="{CBE7FB11-2EBC-41CA-8B1A-5935049EFAAE}" presName="connectorText" presStyleLbl="sibTrans2D1" presStyleIdx="2" presStyleCnt="4"/>
      <dgm:spPr/>
      <dgm:t>
        <a:bodyPr/>
        <a:lstStyle/>
        <a:p>
          <a:endParaRPr lang="zh-CN" altLang="en-US"/>
        </a:p>
      </dgm:t>
    </dgm:pt>
    <dgm:pt modelId="{2B426FE2-60DA-4240-A43B-9D94CF90A3E5}" type="pres">
      <dgm:prSet presAssocID="{B08BF84C-8225-4859-856E-9E8DDB9A7AC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6885A4C-3B6E-49A2-B9F3-7703D37785E5}" type="pres">
      <dgm:prSet presAssocID="{B917B165-8088-420C-98D9-E6530E461BD1}" presName="sibTrans" presStyleLbl="sibTrans2D1" presStyleIdx="3" presStyleCnt="4"/>
      <dgm:spPr/>
      <dgm:t>
        <a:bodyPr/>
        <a:lstStyle/>
        <a:p>
          <a:endParaRPr lang="zh-CN" altLang="en-US"/>
        </a:p>
      </dgm:t>
    </dgm:pt>
    <dgm:pt modelId="{23D4ADEF-2FFF-4517-A6DD-FB69615B9E5F}" type="pres">
      <dgm:prSet presAssocID="{B917B165-8088-420C-98D9-E6530E461BD1}" presName="connectorText" presStyleLbl="sibTrans2D1" presStyleIdx="3" presStyleCnt="4"/>
      <dgm:spPr/>
      <dgm:t>
        <a:bodyPr/>
        <a:lstStyle/>
        <a:p>
          <a:endParaRPr lang="zh-CN" altLang="en-US"/>
        </a:p>
      </dgm:t>
    </dgm:pt>
    <dgm:pt modelId="{44D0DE2D-7D48-4371-B86B-458941902E3F}" type="pres">
      <dgm:prSet presAssocID="{739F9BE3-F110-4C53-B93A-1A09B44BA6C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4EB3865F-7592-4C79-97EC-6A1A5D087775}" type="presOf" srcId="{99A3B362-F000-43A4-89EF-51B77C8BEF02}" destId="{161E931F-615A-4838-B1BE-F1DB02334FB2}" srcOrd="1" destOrd="0" presId="urn:microsoft.com/office/officeart/2005/8/layout/process5"/>
    <dgm:cxn modelId="{6A164D09-AD6E-4EB2-B4B1-4197AF8A4A36}" srcId="{FF3D53B4-D279-482E-8E34-9722F273D9F9}" destId="{B2720780-B9E3-497F-99D5-0175A1D9273E}" srcOrd="0" destOrd="0" parTransId="{369212A6-2DA8-40DC-9F4D-C3AF90D6EE0A}" sibTransId="{81E3C2CA-6125-4368-B170-9FCF081D48DF}"/>
    <dgm:cxn modelId="{8F435F96-AEDB-43E1-A9AB-7DB5CC373E61}" srcId="{FF3D53B4-D279-482E-8E34-9722F273D9F9}" destId="{B08BF84C-8225-4859-856E-9E8DDB9A7AC6}" srcOrd="3" destOrd="0" parTransId="{98039FD6-8436-4DFC-A0DE-6BA57FC55B21}" sibTransId="{B917B165-8088-420C-98D9-E6530E461BD1}"/>
    <dgm:cxn modelId="{EE6B080C-E108-4E51-8C01-C70C90A03C32}" type="presOf" srcId="{B2720780-B9E3-497F-99D5-0175A1D9273E}" destId="{183AA5AA-1EEA-4CAF-B546-5FCBF44E8166}" srcOrd="0" destOrd="0" presId="urn:microsoft.com/office/officeart/2005/8/layout/process5"/>
    <dgm:cxn modelId="{FE906A4E-12F7-4C63-A656-BA73A01313AC}" type="presOf" srcId="{AC8FD6D4-5A7A-416C-AF0A-AFD6B8D9BC5B}" destId="{842AB496-DB5C-4309-8B8F-950A352E4BFC}" srcOrd="0" destOrd="0" presId="urn:microsoft.com/office/officeart/2005/8/layout/process5"/>
    <dgm:cxn modelId="{55DC9C0D-288A-482E-B386-3320CDF775A4}" type="presOf" srcId="{99A3B362-F000-43A4-89EF-51B77C8BEF02}" destId="{0900B39E-B362-4973-B771-048897948194}" srcOrd="0" destOrd="0" presId="urn:microsoft.com/office/officeart/2005/8/layout/process5"/>
    <dgm:cxn modelId="{31348400-4942-4338-A7F9-98919A8CAC5B}" type="presOf" srcId="{81E3C2CA-6125-4368-B170-9FCF081D48DF}" destId="{8F7FF313-2F02-4BE5-98E2-F773EB4CAF5E}" srcOrd="0" destOrd="0" presId="urn:microsoft.com/office/officeart/2005/8/layout/process5"/>
    <dgm:cxn modelId="{4F341098-19DF-43C1-892C-17721631001E}" type="presOf" srcId="{739F9BE3-F110-4C53-B93A-1A09B44BA6CB}" destId="{44D0DE2D-7D48-4371-B86B-458941902E3F}" srcOrd="0" destOrd="0" presId="urn:microsoft.com/office/officeart/2005/8/layout/process5"/>
    <dgm:cxn modelId="{4D709A3E-B556-4BA1-99E7-726F3C8E06E8}" srcId="{FF3D53B4-D279-482E-8E34-9722F273D9F9}" destId="{739F9BE3-F110-4C53-B93A-1A09B44BA6CB}" srcOrd="4" destOrd="0" parTransId="{C40E6605-56A4-4F0A-A3BF-015363D3B6BC}" sibTransId="{3708B79F-D7FB-48A8-853D-AE95D54A007C}"/>
    <dgm:cxn modelId="{4241AB87-B6C3-4E21-858E-BC2052D13F17}" srcId="{FF3D53B4-D279-482E-8E34-9722F273D9F9}" destId="{AC8FD6D4-5A7A-416C-AF0A-AFD6B8D9BC5B}" srcOrd="2" destOrd="0" parTransId="{F3C4470C-46D6-44D4-8E08-B1FCB4F74A72}" sibTransId="{CBE7FB11-2EBC-41CA-8B1A-5935049EFAAE}"/>
    <dgm:cxn modelId="{FF5D4585-8337-484E-A93A-950B962060A4}" type="presOf" srcId="{81E3C2CA-6125-4368-B170-9FCF081D48DF}" destId="{2E7CEBE3-5B72-4002-B380-DEBD58F636BD}" srcOrd="1" destOrd="0" presId="urn:microsoft.com/office/officeart/2005/8/layout/process5"/>
    <dgm:cxn modelId="{28C26F9A-0C54-4C28-B8AF-E3DFE7B88649}" type="presOf" srcId="{CBE7FB11-2EBC-41CA-8B1A-5935049EFAAE}" destId="{34131725-ECA6-4CA6-9C0D-38CCA5451690}" srcOrd="1" destOrd="0" presId="urn:microsoft.com/office/officeart/2005/8/layout/process5"/>
    <dgm:cxn modelId="{47F6FB97-722F-4D67-8936-FD4A3E84F905}" type="presOf" srcId="{B917B165-8088-420C-98D9-E6530E461BD1}" destId="{26885A4C-3B6E-49A2-B9F3-7703D37785E5}" srcOrd="0" destOrd="0" presId="urn:microsoft.com/office/officeart/2005/8/layout/process5"/>
    <dgm:cxn modelId="{58A87E9E-C666-414B-BBCE-759571D41679}" type="presOf" srcId="{CBE7FB11-2EBC-41CA-8B1A-5935049EFAAE}" destId="{51BE8224-A9FA-4244-A33F-FFB1B8C64FAB}" srcOrd="0" destOrd="0" presId="urn:microsoft.com/office/officeart/2005/8/layout/process5"/>
    <dgm:cxn modelId="{1A9B880D-B652-4230-B940-A84B6AB05291}" type="presOf" srcId="{20A7F7D1-0734-4DB4-BA26-22D8939E9345}" destId="{CE2C9543-E28C-40D6-AD19-5696AC431546}" srcOrd="0" destOrd="0" presId="urn:microsoft.com/office/officeart/2005/8/layout/process5"/>
    <dgm:cxn modelId="{401A37A4-2827-4043-8CF0-3991943CAF03}" type="presOf" srcId="{B08BF84C-8225-4859-856E-9E8DDB9A7AC6}" destId="{2B426FE2-60DA-4240-A43B-9D94CF90A3E5}" srcOrd="0" destOrd="0" presId="urn:microsoft.com/office/officeart/2005/8/layout/process5"/>
    <dgm:cxn modelId="{25F45ADA-479A-416C-A981-87A23BCDB82A}" type="presOf" srcId="{B917B165-8088-420C-98D9-E6530E461BD1}" destId="{23D4ADEF-2FFF-4517-A6DD-FB69615B9E5F}" srcOrd="1" destOrd="0" presId="urn:microsoft.com/office/officeart/2005/8/layout/process5"/>
    <dgm:cxn modelId="{66173DF8-2E31-4AAC-A758-1121004E6BB4}" srcId="{FF3D53B4-D279-482E-8E34-9722F273D9F9}" destId="{20A7F7D1-0734-4DB4-BA26-22D8939E9345}" srcOrd="1" destOrd="0" parTransId="{F4933633-2AC0-462D-818F-1FB252FDD61A}" sibTransId="{99A3B362-F000-43A4-89EF-51B77C8BEF02}"/>
    <dgm:cxn modelId="{EEB4C246-20E1-43B6-8EA0-500612070799}" type="presOf" srcId="{FF3D53B4-D279-482E-8E34-9722F273D9F9}" destId="{61248267-2C8F-462D-B7E1-713BBE3DFAB8}" srcOrd="0" destOrd="0" presId="urn:microsoft.com/office/officeart/2005/8/layout/process5"/>
    <dgm:cxn modelId="{15BB30A8-C966-4139-ACCF-6F2D28F71D21}" type="presParOf" srcId="{61248267-2C8F-462D-B7E1-713BBE3DFAB8}" destId="{183AA5AA-1EEA-4CAF-B546-5FCBF44E8166}" srcOrd="0" destOrd="0" presId="urn:microsoft.com/office/officeart/2005/8/layout/process5"/>
    <dgm:cxn modelId="{2863DB37-4D14-4CE8-AB60-4125D69EA9C7}" type="presParOf" srcId="{61248267-2C8F-462D-B7E1-713BBE3DFAB8}" destId="{8F7FF313-2F02-4BE5-98E2-F773EB4CAF5E}" srcOrd="1" destOrd="0" presId="urn:microsoft.com/office/officeart/2005/8/layout/process5"/>
    <dgm:cxn modelId="{5A861759-A1C9-4249-A1AE-437E4A762262}" type="presParOf" srcId="{8F7FF313-2F02-4BE5-98E2-F773EB4CAF5E}" destId="{2E7CEBE3-5B72-4002-B380-DEBD58F636BD}" srcOrd="0" destOrd="0" presId="urn:microsoft.com/office/officeart/2005/8/layout/process5"/>
    <dgm:cxn modelId="{EB6E6BCB-A8CD-456A-B8A8-82352DCD2059}" type="presParOf" srcId="{61248267-2C8F-462D-B7E1-713BBE3DFAB8}" destId="{CE2C9543-E28C-40D6-AD19-5696AC431546}" srcOrd="2" destOrd="0" presId="urn:microsoft.com/office/officeart/2005/8/layout/process5"/>
    <dgm:cxn modelId="{044E099F-8AFC-4422-862E-F870BBE805E7}" type="presParOf" srcId="{61248267-2C8F-462D-B7E1-713BBE3DFAB8}" destId="{0900B39E-B362-4973-B771-048897948194}" srcOrd="3" destOrd="0" presId="urn:microsoft.com/office/officeart/2005/8/layout/process5"/>
    <dgm:cxn modelId="{F1EE20E6-616A-4E72-ADC9-6BDEB0B74D1B}" type="presParOf" srcId="{0900B39E-B362-4973-B771-048897948194}" destId="{161E931F-615A-4838-B1BE-F1DB02334FB2}" srcOrd="0" destOrd="0" presId="urn:microsoft.com/office/officeart/2005/8/layout/process5"/>
    <dgm:cxn modelId="{89526FB8-EB1D-44EC-9CC9-22AB5722D485}" type="presParOf" srcId="{61248267-2C8F-462D-B7E1-713BBE3DFAB8}" destId="{842AB496-DB5C-4309-8B8F-950A352E4BFC}" srcOrd="4" destOrd="0" presId="urn:microsoft.com/office/officeart/2005/8/layout/process5"/>
    <dgm:cxn modelId="{54E1469E-02DB-454F-B2CD-B0D648B00DCB}" type="presParOf" srcId="{61248267-2C8F-462D-B7E1-713BBE3DFAB8}" destId="{51BE8224-A9FA-4244-A33F-FFB1B8C64FAB}" srcOrd="5" destOrd="0" presId="urn:microsoft.com/office/officeart/2005/8/layout/process5"/>
    <dgm:cxn modelId="{6524E17C-9606-4649-9A4D-6C43A6D92010}" type="presParOf" srcId="{51BE8224-A9FA-4244-A33F-FFB1B8C64FAB}" destId="{34131725-ECA6-4CA6-9C0D-38CCA5451690}" srcOrd="0" destOrd="0" presId="urn:microsoft.com/office/officeart/2005/8/layout/process5"/>
    <dgm:cxn modelId="{45F29E14-AD73-4CEF-922C-9F0CD9D7D47E}" type="presParOf" srcId="{61248267-2C8F-462D-B7E1-713BBE3DFAB8}" destId="{2B426FE2-60DA-4240-A43B-9D94CF90A3E5}" srcOrd="6" destOrd="0" presId="urn:microsoft.com/office/officeart/2005/8/layout/process5"/>
    <dgm:cxn modelId="{5C3CE2D7-4017-4B03-BD2F-5DE4069E7301}" type="presParOf" srcId="{61248267-2C8F-462D-B7E1-713BBE3DFAB8}" destId="{26885A4C-3B6E-49A2-B9F3-7703D37785E5}" srcOrd="7" destOrd="0" presId="urn:microsoft.com/office/officeart/2005/8/layout/process5"/>
    <dgm:cxn modelId="{686070D8-C020-4100-92B3-BBDE4FA8F217}" type="presParOf" srcId="{26885A4C-3B6E-49A2-B9F3-7703D37785E5}" destId="{23D4ADEF-2FFF-4517-A6DD-FB69615B9E5F}" srcOrd="0" destOrd="0" presId="urn:microsoft.com/office/officeart/2005/8/layout/process5"/>
    <dgm:cxn modelId="{75763B08-6397-4C1A-B3F4-76C349F809D3}" type="presParOf" srcId="{61248267-2C8F-462D-B7E1-713BBE3DFAB8}" destId="{44D0DE2D-7D48-4371-B86B-458941902E3F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B443772-342B-496B-B464-D16FA9AD6505}" type="doc">
      <dgm:prSet loTypeId="urn:microsoft.com/office/officeart/2005/8/layout/venn1" loCatId="relationship" qsTypeId="urn:microsoft.com/office/officeart/2005/8/quickstyle/simple2#4" qsCatId="simple" csTypeId="urn:microsoft.com/office/officeart/2005/8/colors/colorful5" csCatId="colorful" phldr="1"/>
      <dgm:spPr/>
      <dgm:t>
        <a:bodyPr/>
        <a:lstStyle/>
        <a:p>
          <a:endParaRPr lang="zh-CN"/>
        </a:p>
      </dgm:t>
    </dgm:pt>
    <dgm:pt modelId="{A9980A4D-799D-486B-AA3D-157C693C32C5}">
      <dgm:prSet phldrT="[文本]"/>
      <dgm:spPr/>
      <dgm:t>
        <a:bodyPr/>
        <a:lstStyle/>
        <a:p>
          <a:r>
            <a:rPr lang="en-US" altLang="ja-JP" dirty="0" smtClean="0"/>
            <a:t>Hotels become the local semantic web service provider and increases local revenue sources through local partnerships</a:t>
          </a:r>
          <a:endParaRPr lang="zh-CN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D280FBCD-F8F1-4D36-A914-733691CA04CA}" type="parTrans" cxnId="{6D3A2FA6-FED5-4935-AA59-8A617E9D6596}">
      <dgm:prSet/>
      <dgm:spPr/>
      <dgm:t>
        <a:bodyPr/>
        <a:lstStyle/>
        <a:p>
          <a:endParaRPr lang="zh-CN"/>
        </a:p>
      </dgm:t>
    </dgm:pt>
    <dgm:pt modelId="{5520104D-14FA-4DED-B7F2-4C798389CEEC}" type="sibTrans" cxnId="{6D3A2FA6-FED5-4935-AA59-8A617E9D6596}">
      <dgm:prSet/>
      <dgm:spPr/>
      <dgm:t>
        <a:bodyPr/>
        <a:lstStyle/>
        <a:p>
          <a:endParaRPr lang="zh-CN"/>
        </a:p>
      </dgm:t>
    </dgm:pt>
    <dgm:pt modelId="{C4869B0B-AECA-4279-B699-29F83D27F533}">
      <dgm:prSet/>
      <dgm:spPr/>
      <dgm:t>
        <a:bodyPr/>
        <a:lstStyle/>
        <a:p>
          <a:r>
            <a:rPr lang="en-US" altLang="ja-JP" dirty="0" smtClean="0"/>
            <a:t>Can provide a new revenue source to the saturated mobile carrier markets of Japan</a:t>
          </a:r>
          <a:endParaRPr lang="zh-CN" dirty="0"/>
        </a:p>
      </dgm:t>
    </dgm:pt>
    <dgm:pt modelId="{873C0B87-55D1-407F-9FC1-B41C016ABAB1}" type="parTrans" cxnId="{973F0505-CA37-4FF4-9660-9F7B2784B185}">
      <dgm:prSet/>
      <dgm:spPr/>
      <dgm:t>
        <a:bodyPr/>
        <a:lstStyle/>
        <a:p>
          <a:endParaRPr lang="zh-CN" altLang="en-US"/>
        </a:p>
      </dgm:t>
    </dgm:pt>
    <dgm:pt modelId="{56A6F1B8-4A2F-423E-9996-CAB28AC053B8}" type="sibTrans" cxnId="{973F0505-CA37-4FF4-9660-9F7B2784B185}">
      <dgm:prSet/>
      <dgm:spPr/>
      <dgm:t>
        <a:bodyPr/>
        <a:lstStyle/>
        <a:p>
          <a:endParaRPr lang="zh-CN" altLang="en-US"/>
        </a:p>
      </dgm:t>
    </dgm:pt>
    <dgm:pt modelId="{C00A92B5-EA22-4BE0-8CEE-20EE938698D8}" type="pres">
      <dgm:prSet presAssocID="{8B443772-342B-496B-B464-D16FA9AD650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5A8BD90-5E1A-4153-9A62-336C43AE1690}" type="pres">
      <dgm:prSet presAssocID="{A9980A4D-799D-486B-AA3D-157C693C32C5}" presName="circ1" presStyleLbl="vennNode1" presStyleIdx="0" presStyleCnt="2"/>
      <dgm:spPr/>
      <dgm:t>
        <a:bodyPr/>
        <a:lstStyle/>
        <a:p>
          <a:endParaRPr lang="zh-CN" altLang="en-US"/>
        </a:p>
      </dgm:t>
    </dgm:pt>
    <dgm:pt modelId="{484F666E-1A7F-4F86-B24A-E8B84C2A0EDC}" type="pres">
      <dgm:prSet presAssocID="{A9980A4D-799D-486B-AA3D-157C693C32C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4605439-9518-4BF7-A513-0B5C701D79DE}" type="pres">
      <dgm:prSet presAssocID="{C4869B0B-AECA-4279-B699-29F83D27F533}" presName="circ2" presStyleLbl="vennNode1" presStyleIdx="1" presStyleCnt="2"/>
      <dgm:spPr/>
      <dgm:t>
        <a:bodyPr/>
        <a:lstStyle/>
        <a:p>
          <a:endParaRPr lang="zh-CN" altLang="en-US"/>
        </a:p>
      </dgm:t>
    </dgm:pt>
    <dgm:pt modelId="{1E4A1703-5879-426E-B35C-0E05C43A491B}" type="pres">
      <dgm:prSet presAssocID="{C4869B0B-AECA-4279-B699-29F83D27F53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6D3A2FA6-FED5-4935-AA59-8A617E9D6596}" srcId="{8B443772-342B-496B-B464-D16FA9AD6505}" destId="{A9980A4D-799D-486B-AA3D-157C693C32C5}" srcOrd="0" destOrd="0" parTransId="{D280FBCD-F8F1-4D36-A914-733691CA04CA}" sibTransId="{5520104D-14FA-4DED-B7F2-4C798389CEEC}"/>
    <dgm:cxn modelId="{92158A7F-F84F-4E03-A1EB-9B13A2E7D88E}" type="presOf" srcId="{A9980A4D-799D-486B-AA3D-157C693C32C5}" destId="{15A8BD90-5E1A-4153-9A62-336C43AE1690}" srcOrd="0" destOrd="0" presId="urn:microsoft.com/office/officeart/2005/8/layout/venn1"/>
    <dgm:cxn modelId="{0062323C-B0F5-46C9-B288-E3A8FD153082}" type="presOf" srcId="{A9980A4D-799D-486B-AA3D-157C693C32C5}" destId="{484F666E-1A7F-4F86-B24A-E8B84C2A0EDC}" srcOrd="1" destOrd="0" presId="urn:microsoft.com/office/officeart/2005/8/layout/venn1"/>
    <dgm:cxn modelId="{20096211-4E6C-4CF7-AF08-7BA7407D84BD}" type="presOf" srcId="{8B443772-342B-496B-B464-D16FA9AD6505}" destId="{C00A92B5-EA22-4BE0-8CEE-20EE938698D8}" srcOrd="0" destOrd="0" presId="urn:microsoft.com/office/officeart/2005/8/layout/venn1"/>
    <dgm:cxn modelId="{23DC12EA-7775-4CF2-9F1A-0B83D7B73C5B}" type="presOf" srcId="{C4869B0B-AECA-4279-B699-29F83D27F533}" destId="{1E4A1703-5879-426E-B35C-0E05C43A491B}" srcOrd="1" destOrd="0" presId="urn:microsoft.com/office/officeart/2005/8/layout/venn1"/>
    <dgm:cxn modelId="{973F0505-CA37-4FF4-9660-9F7B2784B185}" srcId="{8B443772-342B-496B-B464-D16FA9AD6505}" destId="{C4869B0B-AECA-4279-B699-29F83D27F533}" srcOrd="1" destOrd="0" parTransId="{873C0B87-55D1-407F-9FC1-B41C016ABAB1}" sibTransId="{56A6F1B8-4A2F-423E-9996-CAB28AC053B8}"/>
    <dgm:cxn modelId="{6608BC7F-57DB-4B9D-A0C9-C9D4EFB4E572}" type="presOf" srcId="{C4869B0B-AECA-4279-B699-29F83D27F533}" destId="{34605439-9518-4BF7-A513-0B5C701D79DE}" srcOrd="0" destOrd="0" presId="urn:microsoft.com/office/officeart/2005/8/layout/venn1"/>
    <dgm:cxn modelId="{134C541A-356B-4196-A712-DE0E04DB51FD}" type="presParOf" srcId="{C00A92B5-EA22-4BE0-8CEE-20EE938698D8}" destId="{15A8BD90-5E1A-4153-9A62-336C43AE1690}" srcOrd="0" destOrd="0" presId="urn:microsoft.com/office/officeart/2005/8/layout/venn1"/>
    <dgm:cxn modelId="{AB8CF3F6-7B46-4764-BE92-8BA294C966D9}" type="presParOf" srcId="{C00A92B5-EA22-4BE0-8CEE-20EE938698D8}" destId="{484F666E-1A7F-4F86-B24A-E8B84C2A0EDC}" srcOrd="1" destOrd="0" presId="urn:microsoft.com/office/officeart/2005/8/layout/venn1"/>
    <dgm:cxn modelId="{B0FC2888-A735-4FC9-B130-5C4B93C30821}" type="presParOf" srcId="{C00A92B5-EA22-4BE0-8CEE-20EE938698D8}" destId="{34605439-9518-4BF7-A513-0B5C701D79DE}" srcOrd="2" destOrd="0" presId="urn:microsoft.com/office/officeart/2005/8/layout/venn1"/>
    <dgm:cxn modelId="{A9F6005F-B5B6-4BB3-9D9A-68FD38890D33}" type="presParOf" srcId="{C00A92B5-EA22-4BE0-8CEE-20EE938698D8}" destId="{1E4A1703-5879-426E-B35C-0E05C43A491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0F5465B-3BF8-488F-9AC8-F4D20F40C4BE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98F247B6-437C-467C-947B-A1A2AC988644}">
      <dgm:prSet phldrT="[文本]" custT="1"/>
      <dgm:spPr/>
      <dgm:t>
        <a:bodyPr/>
        <a:lstStyle/>
        <a:p>
          <a:r>
            <a:rPr lang="en-US" sz="1800" dirty="0" smtClean="0">
              <a:latin typeface="ＭＳ Ｐゴシック" pitchFamily="50" charset="-128"/>
              <a:ea typeface="ＭＳ Ｐゴシック" pitchFamily="50" charset="-128"/>
            </a:rPr>
            <a:t>Develop a proof of concept by the end of October 2009</a:t>
          </a:r>
          <a:endParaRPr lang="zh-CN" altLang="en-US" sz="1800" dirty="0">
            <a:latin typeface="ＭＳ Ｐゴシック" pitchFamily="50" charset="-128"/>
            <a:ea typeface="ＭＳ Ｐゴシック" pitchFamily="50" charset="-128"/>
          </a:endParaRPr>
        </a:p>
      </dgm:t>
    </dgm:pt>
    <dgm:pt modelId="{0343DBAF-7022-4BB9-95CB-8D07FF2936D2}" type="parTrans" cxnId="{63E733F4-1601-40B4-8FF4-6DF5E0C82FE9}">
      <dgm:prSet/>
      <dgm:spPr/>
      <dgm:t>
        <a:bodyPr/>
        <a:lstStyle/>
        <a:p>
          <a:endParaRPr lang="zh-CN" altLang="en-US" sz="1800">
            <a:latin typeface="ＭＳ Ｐゴシック" pitchFamily="50" charset="-128"/>
            <a:ea typeface="ＭＳ Ｐゴシック" pitchFamily="50" charset="-128"/>
          </a:endParaRPr>
        </a:p>
      </dgm:t>
    </dgm:pt>
    <dgm:pt modelId="{8F19F694-B300-48E5-8430-B44F58D20EB4}" type="sibTrans" cxnId="{63E733F4-1601-40B4-8FF4-6DF5E0C82FE9}">
      <dgm:prSet custT="1"/>
      <dgm:spPr/>
      <dgm:t>
        <a:bodyPr/>
        <a:lstStyle/>
        <a:p>
          <a:endParaRPr lang="zh-CN" altLang="en-US" sz="1800">
            <a:latin typeface="ＭＳ Ｐゴシック" pitchFamily="50" charset="-128"/>
            <a:ea typeface="ＭＳ Ｐゴシック" pitchFamily="50" charset="-128"/>
          </a:endParaRPr>
        </a:p>
      </dgm:t>
    </dgm:pt>
    <dgm:pt modelId="{2D70DE8B-BD9F-46B4-9509-6074CC240092}">
      <dgm:prSet custT="1"/>
      <dgm:spPr/>
      <dgm:t>
        <a:bodyPr/>
        <a:lstStyle/>
        <a:p>
          <a:r>
            <a:rPr lang="en-US" sz="1800" dirty="0" smtClean="0">
              <a:latin typeface="ＭＳ Ｐゴシック" pitchFamily="50" charset="-128"/>
              <a:ea typeface="ＭＳ Ｐゴシック" pitchFamily="50" charset="-128"/>
            </a:rPr>
            <a:t>Develop a fully featured alpha system that can handle queries in Japanese, English and Chinese by June 2010</a:t>
          </a:r>
          <a:endParaRPr lang="zh-CN" sz="1800" dirty="0">
            <a:latin typeface="ＭＳ Ｐゴシック" pitchFamily="50" charset="-128"/>
            <a:ea typeface="ＭＳ Ｐゴシック" pitchFamily="50" charset="-128"/>
          </a:endParaRPr>
        </a:p>
      </dgm:t>
    </dgm:pt>
    <dgm:pt modelId="{20742609-1F1A-48E7-ADC6-C21B6B4A4CCC}" type="parTrans" cxnId="{DF76B7F8-3BFD-40E9-A391-CCB5227D1FE3}">
      <dgm:prSet/>
      <dgm:spPr/>
      <dgm:t>
        <a:bodyPr/>
        <a:lstStyle/>
        <a:p>
          <a:endParaRPr lang="zh-CN" altLang="en-US" sz="1800">
            <a:latin typeface="ＭＳ Ｐゴシック" pitchFamily="50" charset="-128"/>
            <a:ea typeface="ＭＳ Ｐゴシック" pitchFamily="50" charset="-128"/>
          </a:endParaRPr>
        </a:p>
      </dgm:t>
    </dgm:pt>
    <dgm:pt modelId="{D32812C3-B364-45CE-A06E-2944532B9361}" type="sibTrans" cxnId="{DF76B7F8-3BFD-40E9-A391-CCB5227D1FE3}">
      <dgm:prSet custT="1"/>
      <dgm:spPr/>
      <dgm:t>
        <a:bodyPr/>
        <a:lstStyle/>
        <a:p>
          <a:endParaRPr lang="zh-CN" altLang="en-US" sz="1800">
            <a:latin typeface="ＭＳ Ｐゴシック" pitchFamily="50" charset="-128"/>
            <a:ea typeface="ＭＳ Ｐゴシック" pitchFamily="50" charset="-128"/>
          </a:endParaRPr>
        </a:p>
      </dgm:t>
    </dgm:pt>
    <dgm:pt modelId="{14FE2C62-8707-444E-9001-A0547AB4F432}">
      <dgm:prSet custT="1"/>
      <dgm:spPr/>
      <dgm:t>
        <a:bodyPr/>
        <a:lstStyle/>
        <a:p>
          <a:r>
            <a:rPr lang="en-US" sz="1800" dirty="0" smtClean="0">
              <a:latin typeface="ＭＳ Ｐゴシック" pitchFamily="50" charset="-128"/>
              <a:ea typeface="ＭＳ Ｐゴシック" pitchFamily="50" charset="-128"/>
            </a:rPr>
            <a:t>Complete alpha testing by September 2010</a:t>
          </a:r>
          <a:endParaRPr lang="zh-CN" sz="1800" dirty="0">
            <a:latin typeface="ＭＳ Ｐゴシック" pitchFamily="50" charset="-128"/>
            <a:ea typeface="ＭＳ Ｐゴシック" pitchFamily="50" charset="-128"/>
          </a:endParaRPr>
        </a:p>
      </dgm:t>
    </dgm:pt>
    <dgm:pt modelId="{3601750E-6FED-43CD-8621-39ADA429F648}" type="parTrans" cxnId="{939EB63E-8CAC-4236-9947-C2DCBBD3F0B7}">
      <dgm:prSet/>
      <dgm:spPr/>
      <dgm:t>
        <a:bodyPr/>
        <a:lstStyle/>
        <a:p>
          <a:endParaRPr lang="zh-CN" altLang="en-US" sz="1800">
            <a:latin typeface="ＭＳ Ｐゴシック" pitchFamily="50" charset="-128"/>
            <a:ea typeface="ＭＳ Ｐゴシック" pitchFamily="50" charset="-128"/>
          </a:endParaRPr>
        </a:p>
      </dgm:t>
    </dgm:pt>
    <dgm:pt modelId="{44C82EEF-1EC4-4085-9689-2571A8B2CFFB}" type="sibTrans" cxnId="{939EB63E-8CAC-4236-9947-C2DCBBD3F0B7}">
      <dgm:prSet custT="1"/>
      <dgm:spPr/>
      <dgm:t>
        <a:bodyPr/>
        <a:lstStyle/>
        <a:p>
          <a:endParaRPr lang="zh-CN" altLang="en-US" sz="1800">
            <a:latin typeface="ＭＳ Ｐゴシック" pitchFamily="50" charset="-128"/>
            <a:ea typeface="ＭＳ Ｐゴシック" pitchFamily="50" charset="-128"/>
          </a:endParaRPr>
        </a:p>
      </dgm:t>
    </dgm:pt>
    <dgm:pt modelId="{F2B29D48-9EB1-4A90-922D-71CC428CFE2C}">
      <dgm:prSet custT="1"/>
      <dgm:spPr/>
      <dgm:t>
        <a:bodyPr/>
        <a:lstStyle/>
        <a:p>
          <a:r>
            <a:rPr lang="en-US" sz="1800" dirty="0" smtClean="0">
              <a:latin typeface="ＭＳ Ｐゴシック" pitchFamily="50" charset="-128"/>
              <a:ea typeface="ＭＳ Ｐゴシック" pitchFamily="50" charset="-128"/>
            </a:rPr>
            <a:t>Start a beta test with selected clients after successful completion of alpha test on September 2010</a:t>
          </a:r>
          <a:endParaRPr lang="zh-CN" sz="1800" dirty="0">
            <a:latin typeface="ＭＳ Ｐゴシック" pitchFamily="50" charset="-128"/>
            <a:ea typeface="ＭＳ Ｐゴシック" pitchFamily="50" charset="-128"/>
          </a:endParaRPr>
        </a:p>
      </dgm:t>
    </dgm:pt>
    <dgm:pt modelId="{E00D2938-27EC-4A59-9BB1-675114B07EC1}" type="parTrans" cxnId="{4111E087-0799-4C28-B982-C7E001147C2F}">
      <dgm:prSet/>
      <dgm:spPr/>
      <dgm:t>
        <a:bodyPr/>
        <a:lstStyle/>
        <a:p>
          <a:endParaRPr lang="zh-CN" altLang="en-US" sz="1800">
            <a:latin typeface="ＭＳ Ｐゴシック" pitchFamily="50" charset="-128"/>
            <a:ea typeface="ＭＳ Ｐゴシック" pitchFamily="50" charset="-128"/>
          </a:endParaRPr>
        </a:p>
      </dgm:t>
    </dgm:pt>
    <dgm:pt modelId="{8207FCD0-1FB4-4A4C-AA02-F4D746744D3D}" type="sibTrans" cxnId="{4111E087-0799-4C28-B982-C7E001147C2F}">
      <dgm:prSet custT="1"/>
      <dgm:spPr/>
      <dgm:t>
        <a:bodyPr/>
        <a:lstStyle/>
        <a:p>
          <a:endParaRPr lang="zh-CN" altLang="en-US" sz="1800">
            <a:latin typeface="ＭＳ Ｐゴシック" pitchFamily="50" charset="-128"/>
            <a:ea typeface="ＭＳ Ｐゴシック" pitchFamily="50" charset="-128"/>
          </a:endParaRPr>
        </a:p>
      </dgm:t>
    </dgm:pt>
    <dgm:pt modelId="{DA76ECC0-759B-4915-82EB-14B7E1CC6613}">
      <dgm:prSet custT="1"/>
      <dgm:spPr/>
      <dgm:t>
        <a:bodyPr/>
        <a:lstStyle/>
        <a:p>
          <a:r>
            <a:rPr lang="en-US" altLang="ja-JP" sz="1800" dirty="0" smtClean="0">
              <a:latin typeface="ＭＳ Ｐゴシック" pitchFamily="50" charset="-128"/>
              <a:ea typeface="ＭＳ Ｐゴシック" pitchFamily="50" charset="-128"/>
            </a:rPr>
            <a:t>Introduce other languages such as Korean as needed, thereafter</a:t>
          </a:r>
          <a:endParaRPr lang="zh-CN" sz="1800" dirty="0">
            <a:latin typeface="ＭＳ Ｐゴシック" pitchFamily="50" charset="-128"/>
            <a:ea typeface="ＭＳ Ｐゴシック" pitchFamily="50" charset="-128"/>
          </a:endParaRPr>
        </a:p>
      </dgm:t>
    </dgm:pt>
    <dgm:pt modelId="{A40BD025-00EF-46B8-A784-418076FDF6C0}" type="parTrans" cxnId="{430E9078-B5FA-4EF2-9721-D6D8BB720BFB}">
      <dgm:prSet/>
      <dgm:spPr/>
      <dgm:t>
        <a:bodyPr/>
        <a:lstStyle/>
        <a:p>
          <a:endParaRPr lang="zh-CN" altLang="en-US" sz="1800">
            <a:latin typeface="ＭＳ Ｐゴシック" pitchFamily="50" charset="-128"/>
            <a:ea typeface="ＭＳ Ｐゴシック" pitchFamily="50" charset="-128"/>
          </a:endParaRPr>
        </a:p>
      </dgm:t>
    </dgm:pt>
    <dgm:pt modelId="{CA9E1007-5B41-42CC-B28C-06DA900ED8F3}" type="sibTrans" cxnId="{430E9078-B5FA-4EF2-9721-D6D8BB720BFB}">
      <dgm:prSet/>
      <dgm:spPr/>
      <dgm:t>
        <a:bodyPr/>
        <a:lstStyle/>
        <a:p>
          <a:endParaRPr lang="zh-CN" altLang="en-US" sz="1800">
            <a:latin typeface="ＭＳ Ｐゴシック" pitchFamily="50" charset="-128"/>
            <a:ea typeface="ＭＳ Ｐゴシック" pitchFamily="50" charset="-128"/>
          </a:endParaRPr>
        </a:p>
      </dgm:t>
    </dgm:pt>
    <dgm:pt modelId="{DC6B5644-9F21-4F79-A130-6F3B794C1794}" type="pres">
      <dgm:prSet presAssocID="{B0F5465B-3BF8-488F-9AC8-F4D20F40C4B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FD10199-6289-45F2-AACA-879A1592CDF5}" type="pres">
      <dgm:prSet presAssocID="{B0F5465B-3BF8-488F-9AC8-F4D20F40C4BE}" presName="dummyMaxCanvas" presStyleCnt="0">
        <dgm:presLayoutVars/>
      </dgm:prSet>
      <dgm:spPr/>
    </dgm:pt>
    <dgm:pt modelId="{D60EA202-59B8-487B-9426-A044C0079D5C}" type="pres">
      <dgm:prSet presAssocID="{B0F5465B-3BF8-488F-9AC8-F4D20F40C4B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271392F-C15F-4743-B9A8-40AB54AB1E7B}" type="pres">
      <dgm:prSet presAssocID="{B0F5465B-3BF8-488F-9AC8-F4D20F40C4B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5F98E6E-BFE0-4E91-A34B-A95C9529FA4E}" type="pres">
      <dgm:prSet presAssocID="{B0F5465B-3BF8-488F-9AC8-F4D20F40C4B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ED6A626-E649-406C-A65B-F73113667A86}" type="pres">
      <dgm:prSet presAssocID="{B0F5465B-3BF8-488F-9AC8-F4D20F40C4B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0003FD8-DF5A-4F41-8A5A-2AD6A11EA2B4}" type="pres">
      <dgm:prSet presAssocID="{B0F5465B-3BF8-488F-9AC8-F4D20F40C4B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E282CA5-CF2B-45EE-9616-3CCCEB3B4FC6}" type="pres">
      <dgm:prSet presAssocID="{B0F5465B-3BF8-488F-9AC8-F4D20F40C4B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51E289C-53DF-4A3A-9AA3-A99C44F9DDFE}" type="pres">
      <dgm:prSet presAssocID="{B0F5465B-3BF8-488F-9AC8-F4D20F40C4B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596E3C2-4AD7-4B7A-BB89-DBD3803CDAD7}" type="pres">
      <dgm:prSet presAssocID="{B0F5465B-3BF8-488F-9AC8-F4D20F40C4B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42B43FF-A4B7-44DB-9333-B9D692C868E4}" type="pres">
      <dgm:prSet presAssocID="{B0F5465B-3BF8-488F-9AC8-F4D20F40C4B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B6ABA08-E7A4-4F68-8DB7-4B2727600658}" type="pres">
      <dgm:prSet presAssocID="{B0F5465B-3BF8-488F-9AC8-F4D20F40C4B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B6A4F4D-FB5A-448D-90DA-F4C3E7FF517E}" type="pres">
      <dgm:prSet presAssocID="{B0F5465B-3BF8-488F-9AC8-F4D20F40C4B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6F68598-172F-424A-8A6D-81BEBF080D4C}" type="pres">
      <dgm:prSet presAssocID="{B0F5465B-3BF8-488F-9AC8-F4D20F40C4B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D7D20FA-9E1C-41DD-80DC-339B41DBDE48}" type="pres">
      <dgm:prSet presAssocID="{B0F5465B-3BF8-488F-9AC8-F4D20F40C4B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7CC4589-2055-4FC2-B967-1EA371AADC11}" type="pres">
      <dgm:prSet presAssocID="{B0F5465B-3BF8-488F-9AC8-F4D20F40C4B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A3FBCCA-A81B-4480-A3DD-064B93EB2F44}" type="presOf" srcId="{44C82EEF-1EC4-4085-9689-2571A8B2CFFB}" destId="{9596E3C2-4AD7-4B7A-BB89-DBD3803CDAD7}" srcOrd="0" destOrd="0" presId="urn:microsoft.com/office/officeart/2005/8/layout/vProcess5"/>
    <dgm:cxn modelId="{4F8BE22C-C983-4BEE-A52A-BDA230A7202A}" type="presOf" srcId="{98F247B6-437C-467C-947B-A1A2AC988644}" destId="{7B6ABA08-E7A4-4F68-8DB7-4B2727600658}" srcOrd="1" destOrd="0" presId="urn:microsoft.com/office/officeart/2005/8/layout/vProcess5"/>
    <dgm:cxn modelId="{76275A50-3248-4697-92FF-2D7819C2718F}" type="presOf" srcId="{F2B29D48-9EB1-4A90-922D-71CC428CFE2C}" destId="{BD7D20FA-9E1C-41DD-80DC-339B41DBDE48}" srcOrd="1" destOrd="0" presId="urn:microsoft.com/office/officeart/2005/8/layout/vProcess5"/>
    <dgm:cxn modelId="{93CB9CE3-8837-41C2-A592-A0C3B84A8EBF}" type="presOf" srcId="{8F19F694-B300-48E5-8430-B44F58D20EB4}" destId="{7E282CA5-CF2B-45EE-9616-3CCCEB3B4FC6}" srcOrd="0" destOrd="0" presId="urn:microsoft.com/office/officeart/2005/8/layout/vProcess5"/>
    <dgm:cxn modelId="{64229A43-2DDD-4601-96A5-89D663DAB297}" type="presOf" srcId="{2D70DE8B-BD9F-46B4-9509-6074CC240092}" destId="{B271392F-C15F-4743-B9A8-40AB54AB1E7B}" srcOrd="0" destOrd="0" presId="urn:microsoft.com/office/officeart/2005/8/layout/vProcess5"/>
    <dgm:cxn modelId="{DB6CB106-6E83-4F71-85A5-E023BA65F84D}" type="presOf" srcId="{D32812C3-B364-45CE-A06E-2944532B9361}" destId="{651E289C-53DF-4A3A-9AA3-A99C44F9DDFE}" srcOrd="0" destOrd="0" presId="urn:microsoft.com/office/officeart/2005/8/layout/vProcess5"/>
    <dgm:cxn modelId="{885564B7-143D-428B-B423-5CAB230BD2E9}" type="presOf" srcId="{DA76ECC0-759B-4915-82EB-14B7E1CC6613}" destId="{B0003FD8-DF5A-4F41-8A5A-2AD6A11EA2B4}" srcOrd="0" destOrd="0" presId="urn:microsoft.com/office/officeart/2005/8/layout/vProcess5"/>
    <dgm:cxn modelId="{430E9078-B5FA-4EF2-9721-D6D8BB720BFB}" srcId="{B0F5465B-3BF8-488F-9AC8-F4D20F40C4BE}" destId="{DA76ECC0-759B-4915-82EB-14B7E1CC6613}" srcOrd="4" destOrd="0" parTransId="{A40BD025-00EF-46B8-A784-418076FDF6C0}" sibTransId="{CA9E1007-5B41-42CC-B28C-06DA900ED8F3}"/>
    <dgm:cxn modelId="{9F9286B9-D8F1-4F62-8E60-11FF36740152}" type="presOf" srcId="{B0F5465B-3BF8-488F-9AC8-F4D20F40C4BE}" destId="{DC6B5644-9F21-4F79-A130-6F3B794C1794}" srcOrd="0" destOrd="0" presId="urn:microsoft.com/office/officeart/2005/8/layout/vProcess5"/>
    <dgm:cxn modelId="{63E733F4-1601-40B4-8FF4-6DF5E0C82FE9}" srcId="{B0F5465B-3BF8-488F-9AC8-F4D20F40C4BE}" destId="{98F247B6-437C-467C-947B-A1A2AC988644}" srcOrd="0" destOrd="0" parTransId="{0343DBAF-7022-4BB9-95CB-8D07FF2936D2}" sibTransId="{8F19F694-B300-48E5-8430-B44F58D20EB4}"/>
    <dgm:cxn modelId="{DF76B7F8-3BFD-40E9-A391-CCB5227D1FE3}" srcId="{B0F5465B-3BF8-488F-9AC8-F4D20F40C4BE}" destId="{2D70DE8B-BD9F-46B4-9509-6074CC240092}" srcOrd="1" destOrd="0" parTransId="{20742609-1F1A-48E7-ADC6-C21B6B4A4CCC}" sibTransId="{D32812C3-B364-45CE-A06E-2944532B9361}"/>
    <dgm:cxn modelId="{0D7176FA-9FAA-45B8-BD01-829D5047C1DE}" type="presOf" srcId="{98F247B6-437C-467C-947B-A1A2AC988644}" destId="{D60EA202-59B8-487B-9426-A044C0079D5C}" srcOrd="0" destOrd="0" presId="urn:microsoft.com/office/officeart/2005/8/layout/vProcess5"/>
    <dgm:cxn modelId="{939EB63E-8CAC-4236-9947-C2DCBBD3F0B7}" srcId="{B0F5465B-3BF8-488F-9AC8-F4D20F40C4BE}" destId="{14FE2C62-8707-444E-9001-A0547AB4F432}" srcOrd="2" destOrd="0" parTransId="{3601750E-6FED-43CD-8621-39ADA429F648}" sibTransId="{44C82EEF-1EC4-4085-9689-2571A8B2CFFB}"/>
    <dgm:cxn modelId="{263AD113-5E30-4DCA-AC4B-DD7BCB454B0F}" type="presOf" srcId="{DA76ECC0-759B-4915-82EB-14B7E1CC6613}" destId="{47CC4589-2055-4FC2-B967-1EA371AADC11}" srcOrd="1" destOrd="0" presId="urn:microsoft.com/office/officeart/2005/8/layout/vProcess5"/>
    <dgm:cxn modelId="{4111E087-0799-4C28-B982-C7E001147C2F}" srcId="{B0F5465B-3BF8-488F-9AC8-F4D20F40C4BE}" destId="{F2B29D48-9EB1-4A90-922D-71CC428CFE2C}" srcOrd="3" destOrd="0" parTransId="{E00D2938-27EC-4A59-9BB1-675114B07EC1}" sibTransId="{8207FCD0-1FB4-4A4C-AA02-F4D746744D3D}"/>
    <dgm:cxn modelId="{458F6591-A58C-4734-BA48-EC28900A07C9}" type="presOf" srcId="{2D70DE8B-BD9F-46B4-9509-6074CC240092}" destId="{7B6A4F4D-FB5A-448D-90DA-F4C3E7FF517E}" srcOrd="1" destOrd="0" presId="urn:microsoft.com/office/officeart/2005/8/layout/vProcess5"/>
    <dgm:cxn modelId="{DC3948B6-C607-412D-8BF5-25DD71425609}" type="presOf" srcId="{F2B29D48-9EB1-4A90-922D-71CC428CFE2C}" destId="{1ED6A626-E649-406C-A65B-F73113667A86}" srcOrd="0" destOrd="0" presId="urn:microsoft.com/office/officeart/2005/8/layout/vProcess5"/>
    <dgm:cxn modelId="{DC5F012D-26D9-4425-AF79-6E63B831C28D}" type="presOf" srcId="{8207FCD0-1FB4-4A4C-AA02-F4D746744D3D}" destId="{A42B43FF-A4B7-44DB-9333-B9D692C868E4}" srcOrd="0" destOrd="0" presId="urn:microsoft.com/office/officeart/2005/8/layout/vProcess5"/>
    <dgm:cxn modelId="{4D111C41-6BDF-4E1B-BA14-4B102992DDBA}" type="presOf" srcId="{14FE2C62-8707-444E-9001-A0547AB4F432}" destId="{D5F98E6E-BFE0-4E91-A34B-A95C9529FA4E}" srcOrd="0" destOrd="0" presId="urn:microsoft.com/office/officeart/2005/8/layout/vProcess5"/>
    <dgm:cxn modelId="{08F44CAB-0EF0-4215-844D-C2E5349A1500}" type="presOf" srcId="{14FE2C62-8707-444E-9001-A0547AB4F432}" destId="{16F68598-172F-424A-8A6D-81BEBF080D4C}" srcOrd="1" destOrd="0" presId="urn:microsoft.com/office/officeart/2005/8/layout/vProcess5"/>
    <dgm:cxn modelId="{6083EF7A-E58C-46DD-8541-E3B0042C3671}" type="presParOf" srcId="{DC6B5644-9F21-4F79-A130-6F3B794C1794}" destId="{EFD10199-6289-45F2-AACA-879A1592CDF5}" srcOrd="0" destOrd="0" presId="urn:microsoft.com/office/officeart/2005/8/layout/vProcess5"/>
    <dgm:cxn modelId="{89953526-8FC6-4412-B358-FD48F138F82A}" type="presParOf" srcId="{DC6B5644-9F21-4F79-A130-6F3B794C1794}" destId="{D60EA202-59B8-487B-9426-A044C0079D5C}" srcOrd="1" destOrd="0" presId="urn:microsoft.com/office/officeart/2005/8/layout/vProcess5"/>
    <dgm:cxn modelId="{5CF851B3-D2E1-4915-9192-368CB837094B}" type="presParOf" srcId="{DC6B5644-9F21-4F79-A130-6F3B794C1794}" destId="{B271392F-C15F-4743-B9A8-40AB54AB1E7B}" srcOrd="2" destOrd="0" presId="urn:microsoft.com/office/officeart/2005/8/layout/vProcess5"/>
    <dgm:cxn modelId="{5AFA8865-23E1-4EC0-8634-8670E8838737}" type="presParOf" srcId="{DC6B5644-9F21-4F79-A130-6F3B794C1794}" destId="{D5F98E6E-BFE0-4E91-A34B-A95C9529FA4E}" srcOrd="3" destOrd="0" presId="urn:microsoft.com/office/officeart/2005/8/layout/vProcess5"/>
    <dgm:cxn modelId="{DE9C322C-9CF9-4E4D-A196-0639A43029F5}" type="presParOf" srcId="{DC6B5644-9F21-4F79-A130-6F3B794C1794}" destId="{1ED6A626-E649-406C-A65B-F73113667A86}" srcOrd="4" destOrd="0" presId="urn:microsoft.com/office/officeart/2005/8/layout/vProcess5"/>
    <dgm:cxn modelId="{D3D3E710-8388-485E-A3D5-27ADB7C82A59}" type="presParOf" srcId="{DC6B5644-9F21-4F79-A130-6F3B794C1794}" destId="{B0003FD8-DF5A-4F41-8A5A-2AD6A11EA2B4}" srcOrd="5" destOrd="0" presId="urn:microsoft.com/office/officeart/2005/8/layout/vProcess5"/>
    <dgm:cxn modelId="{FD006141-442E-4566-87E5-99D5A3728082}" type="presParOf" srcId="{DC6B5644-9F21-4F79-A130-6F3B794C1794}" destId="{7E282CA5-CF2B-45EE-9616-3CCCEB3B4FC6}" srcOrd="6" destOrd="0" presId="urn:microsoft.com/office/officeart/2005/8/layout/vProcess5"/>
    <dgm:cxn modelId="{DBBF5B02-C9D7-45B5-AE21-9E2673C8ACF7}" type="presParOf" srcId="{DC6B5644-9F21-4F79-A130-6F3B794C1794}" destId="{651E289C-53DF-4A3A-9AA3-A99C44F9DDFE}" srcOrd="7" destOrd="0" presId="urn:microsoft.com/office/officeart/2005/8/layout/vProcess5"/>
    <dgm:cxn modelId="{F1979562-5F25-43F2-87DF-7A39E9166966}" type="presParOf" srcId="{DC6B5644-9F21-4F79-A130-6F3B794C1794}" destId="{9596E3C2-4AD7-4B7A-BB89-DBD3803CDAD7}" srcOrd="8" destOrd="0" presId="urn:microsoft.com/office/officeart/2005/8/layout/vProcess5"/>
    <dgm:cxn modelId="{DF654CCF-CAE8-4FFB-9928-E4314A04F59E}" type="presParOf" srcId="{DC6B5644-9F21-4F79-A130-6F3B794C1794}" destId="{A42B43FF-A4B7-44DB-9333-B9D692C868E4}" srcOrd="9" destOrd="0" presId="urn:microsoft.com/office/officeart/2005/8/layout/vProcess5"/>
    <dgm:cxn modelId="{7B306FC9-3854-4AE3-AA18-2B489D0E3551}" type="presParOf" srcId="{DC6B5644-9F21-4F79-A130-6F3B794C1794}" destId="{7B6ABA08-E7A4-4F68-8DB7-4B2727600658}" srcOrd="10" destOrd="0" presId="urn:microsoft.com/office/officeart/2005/8/layout/vProcess5"/>
    <dgm:cxn modelId="{FF9706D0-BCE9-4624-B524-4C2B1B55B16A}" type="presParOf" srcId="{DC6B5644-9F21-4F79-A130-6F3B794C1794}" destId="{7B6A4F4D-FB5A-448D-90DA-F4C3E7FF517E}" srcOrd="11" destOrd="0" presId="urn:microsoft.com/office/officeart/2005/8/layout/vProcess5"/>
    <dgm:cxn modelId="{1BAE391C-0FF9-4604-ABCE-EB568E02578B}" type="presParOf" srcId="{DC6B5644-9F21-4F79-A130-6F3B794C1794}" destId="{16F68598-172F-424A-8A6D-81BEBF080D4C}" srcOrd="12" destOrd="0" presId="urn:microsoft.com/office/officeart/2005/8/layout/vProcess5"/>
    <dgm:cxn modelId="{A40987D8-FD37-4FFD-BF4D-9533E62CB051}" type="presParOf" srcId="{DC6B5644-9F21-4F79-A130-6F3B794C1794}" destId="{BD7D20FA-9E1C-41DD-80DC-339B41DBDE48}" srcOrd="13" destOrd="0" presId="urn:microsoft.com/office/officeart/2005/8/layout/vProcess5"/>
    <dgm:cxn modelId="{0686B4ED-E776-4C53-9E9F-AC9AC8A3468D}" type="presParOf" srcId="{DC6B5644-9F21-4F79-A130-6F3B794C1794}" destId="{47CC4589-2055-4FC2-B967-1EA371AADC1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1D4530-B946-4057-8D89-08CBBD214AD8}">
      <dsp:nvSpPr>
        <dsp:cNvPr id="0" name=""/>
        <dsp:cNvSpPr/>
      </dsp:nvSpPr>
      <dsp:spPr>
        <a:xfrm>
          <a:off x="0" y="333988"/>
          <a:ext cx="8686800" cy="60459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1600" kern="1200" dirty="0" smtClean="0"/>
            <a:t>Most internet users in Japan are mobile users.</a:t>
          </a:r>
          <a:endParaRPr lang="zh-CN" sz="1600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0" y="333988"/>
        <a:ext cx="8686800" cy="604597"/>
      </dsp:txXfrm>
    </dsp:sp>
    <dsp:sp modelId="{E79D23A2-8A67-4EE4-B10B-47C61D3FBFF6}">
      <dsp:nvSpPr>
        <dsp:cNvPr id="0" name=""/>
        <dsp:cNvSpPr/>
      </dsp:nvSpPr>
      <dsp:spPr>
        <a:xfrm>
          <a:off x="0" y="984665"/>
          <a:ext cx="8686800" cy="604597"/>
        </a:xfrm>
        <a:prstGeom prst="roundRect">
          <a:avLst/>
        </a:prstGeom>
        <a:gradFill rotWithShape="0">
          <a:gsLst>
            <a:gs pos="0">
              <a:schemeClr val="accent4">
                <a:hueOff val="371365"/>
                <a:satOff val="-11282"/>
                <a:lumOff val="372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371365"/>
                <a:satOff val="-11282"/>
                <a:lumOff val="372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371365"/>
                <a:satOff val="-11282"/>
                <a:lumOff val="372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371365"/>
                <a:satOff val="-11282"/>
                <a:lumOff val="372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371365"/>
                <a:satOff val="-11282"/>
                <a:lumOff val="372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371365"/>
                <a:satOff val="-11282"/>
                <a:lumOff val="372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371365"/>
              <a:satOff val="-11282"/>
              <a:lumOff val="3726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1600" kern="1200" dirty="0" smtClean="0"/>
            <a:t>The number of foreign visitors to Japan increases every year.</a:t>
          </a:r>
          <a:endParaRPr lang="zh-CN" sz="1600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0" y="984665"/>
        <a:ext cx="8686800" cy="604597"/>
      </dsp:txXfrm>
    </dsp:sp>
    <dsp:sp modelId="{621A46DB-1BD0-45E1-8BD5-13E6A895F21D}">
      <dsp:nvSpPr>
        <dsp:cNvPr id="0" name=""/>
        <dsp:cNvSpPr/>
      </dsp:nvSpPr>
      <dsp:spPr>
        <a:xfrm>
          <a:off x="0" y="1635343"/>
          <a:ext cx="8686800" cy="604597"/>
        </a:xfrm>
        <a:prstGeom prst="roundRect">
          <a:avLst/>
        </a:prstGeom>
        <a:gradFill rotWithShape="0">
          <a:gsLst>
            <a:gs pos="0">
              <a:schemeClr val="accent4">
                <a:hueOff val="742729"/>
                <a:satOff val="-22564"/>
                <a:lumOff val="745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742729"/>
                <a:satOff val="-22564"/>
                <a:lumOff val="745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742729"/>
                <a:satOff val="-22564"/>
                <a:lumOff val="745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742729"/>
                <a:satOff val="-22564"/>
                <a:lumOff val="745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742729"/>
                <a:satOff val="-22564"/>
                <a:lumOff val="745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742729"/>
                <a:satOff val="-22564"/>
                <a:lumOff val="745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742729"/>
              <a:satOff val="-22564"/>
              <a:lumOff val="7451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1600" kern="1200" dirty="0" smtClean="0"/>
            <a:t>Over 70% foreign visitors are either Chinese or English speakers.</a:t>
          </a:r>
          <a:endParaRPr lang="zh-CN" sz="1600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0" y="1635343"/>
        <a:ext cx="8686800" cy="604597"/>
      </dsp:txXfrm>
    </dsp:sp>
    <dsp:sp modelId="{07E66CDB-2035-4582-B252-C445FB910475}">
      <dsp:nvSpPr>
        <dsp:cNvPr id="0" name=""/>
        <dsp:cNvSpPr/>
      </dsp:nvSpPr>
      <dsp:spPr>
        <a:xfrm>
          <a:off x="0" y="2286020"/>
          <a:ext cx="8686800" cy="604597"/>
        </a:xfrm>
        <a:prstGeom prst="roundRect">
          <a:avLst/>
        </a:prstGeom>
        <a:gradFill rotWithShape="0">
          <a:gsLst>
            <a:gs pos="0">
              <a:schemeClr val="accent4">
                <a:hueOff val="1114094"/>
                <a:satOff val="-33846"/>
                <a:lumOff val="11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1114094"/>
                <a:satOff val="-33846"/>
                <a:lumOff val="11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1114094"/>
                <a:satOff val="-33846"/>
                <a:lumOff val="11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1114094"/>
                <a:satOff val="-33846"/>
                <a:lumOff val="11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1114094"/>
                <a:satOff val="-33846"/>
                <a:lumOff val="11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1114094"/>
                <a:satOff val="-33846"/>
                <a:lumOff val="11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1114094"/>
              <a:satOff val="-33846"/>
              <a:lumOff val="11177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1600" kern="1200" dirty="0" smtClean="0"/>
            <a:t>China and Japan recently relaxed their regulations for personal travel to Japan by Chinese nationals. While the personal economic power keeps on increasing parallel to China’s economic surge.</a:t>
          </a:r>
          <a:endParaRPr lang="zh-CN" sz="1600" kern="1200" dirty="0"/>
        </a:p>
      </dsp:txBody>
      <dsp:txXfrm>
        <a:off x="0" y="2286020"/>
        <a:ext cx="8686800" cy="604597"/>
      </dsp:txXfrm>
    </dsp:sp>
    <dsp:sp modelId="{AE628685-FB2E-4F93-B70D-8B277BA60849}">
      <dsp:nvSpPr>
        <dsp:cNvPr id="0" name=""/>
        <dsp:cNvSpPr/>
      </dsp:nvSpPr>
      <dsp:spPr>
        <a:xfrm>
          <a:off x="0" y="2936698"/>
          <a:ext cx="8686800" cy="604597"/>
        </a:xfrm>
        <a:prstGeom prst="roundRect">
          <a:avLst/>
        </a:prstGeom>
        <a:gradFill rotWithShape="0">
          <a:gsLst>
            <a:gs pos="0">
              <a:schemeClr val="accent4">
                <a:hueOff val="1485459"/>
                <a:satOff val="-45128"/>
                <a:lumOff val="1490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1485459"/>
                <a:satOff val="-45128"/>
                <a:lumOff val="1490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1485459"/>
                <a:satOff val="-45128"/>
                <a:lumOff val="1490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1485459"/>
                <a:satOff val="-45128"/>
                <a:lumOff val="1490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1485459"/>
                <a:satOff val="-45128"/>
                <a:lumOff val="1490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1485459"/>
                <a:satOff val="-45128"/>
                <a:lumOff val="1490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1485459"/>
              <a:satOff val="-45128"/>
              <a:lumOff val="14902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Japan’s broadband wireless networks and hand-held mobile devices functionality are second to none in the world.</a:t>
          </a:r>
          <a:endParaRPr lang="zh-CN" sz="1600" kern="1200" dirty="0"/>
        </a:p>
      </dsp:txBody>
      <dsp:txXfrm>
        <a:off x="0" y="2936698"/>
        <a:ext cx="8686800" cy="604597"/>
      </dsp:txXfrm>
    </dsp:sp>
    <dsp:sp modelId="{2350F77B-AA21-433E-B0EF-71855487C0E5}">
      <dsp:nvSpPr>
        <dsp:cNvPr id="0" name=""/>
        <dsp:cNvSpPr/>
      </dsp:nvSpPr>
      <dsp:spPr>
        <a:xfrm>
          <a:off x="0" y="3587376"/>
          <a:ext cx="8686800" cy="604597"/>
        </a:xfrm>
        <a:prstGeom prst="roundRect">
          <a:avLst/>
        </a:prstGeom>
        <a:gradFill rotWithShape="0">
          <a:gsLst>
            <a:gs pos="0">
              <a:schemeClr val="accent4">
                <a:hueOff val="1856823"/>
                <a:satOff val="-56410"/>
                <a:lumOff val="1862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1856823"/>
                <a:satOff val="-56410"/>
                <a:lumOff val="1862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1856823"/>
                <a:satOff val="-56410"/>
                <a:lumOff val="1862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1856823"/>
                <a:satOff val="-56410"/>
                <a:lumOff val="1862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1856823"/>
                <a:satOff val="-56410"/>
                <a:lumOff val="1862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1856823"/>
                <a:satOff val="-56410"/>
                <a:lumOff val="1862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1856823"/>
              <a:satOff val="-56410"/>
              <a:lumOff val="18628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1600" kern="1200" dirty="0" smtClean="0"/>
            <a:t>This project is conceptualized to fill an specific need in the tourism industry.</a:t>
          </a:r>
          <a:endParaRPr lang="zh-CN" sz="1600" kern="1200" dirty="0"/>
        </a:p>
      </dsp:txBody>
      <dsp:txXfrm>
        <a:off x="0" y="3587376"/>
        <a:ext cx="8686800" cy="60459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050FC8-93F9-4312-8D96-A3BEA8B9ED7F}">
      <dsp:nvSpPr>
        <dsp:cNvPr id="0" name=""/>
        <dsp:cNvSpPr/>
      </dsp:nvSpPr>
      <dsp:spPr>
        <a:xfrm>
          <a:off x="1247648" y="231647"/>
          <a:ext cx="1759712" cy="1759712"/>
        </a:xfrm>
        <a:prstGeom prst="pieWed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perspectiveFront" fov="60000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1600" kern="1200" dirty="0" smtClean="0"/>
            <a:t>Natural</a:t>
          </a:r>
          <a:br>
            <a:rPr lang="en-US" altLang="ja-JP" sz="1600" kern="1200" dirty="0" smtClean="0"/>
          </a:br>
          <a:r>
            <a:rPr lang="en-US" altLang="ja-JP" sz="1600" kern="1200" dirty="0" smtClean="0"/>
            <a:t>Language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600" kern="1200" dirty="0" smtClean="0"/>
            <a:t>Interface</a:t>
          </a:r>
          <a:endParaRPr lang="zh-CN" altLang="en-US" sz="1600" kern="1200" dirty="0"/>
        </a:p>
      </dsp:txBody>
      <dsp:txXfrm>
        <a:off x="1247648" y="231647"/>
        <a:ext cx="1759712" cy="1759712"/>
      </dsp:txXfrm>
    </dsp:sp>
    <dsp:sp modelId="{074FCA7E-D876-4EAB-916F-3B622E52AF61}">
      <dsp:nvSpPr>
        <dsp:cNvPr id="0" name=""/>
        <dsp:cNvSpPr/>
      </dsp:nvSpPr>
      <dsp:spPr>
        <a:xfrm rot="5400000">
          <a:off x="3088640" y="231647"/>
          <a:ext cx="1759712" cy="1759712"/>
        </a:xfrm>
        <a:prstGeom prst="pieWedge">
          <a:avLst/>
        </a:prstGeom>
        <a:gradFill rotWithShape="0">
          <a:gsLst>
            <a:gs pos="0">
              <a:schemeClr val="accent4">
                <a:hueOff val="618941"/>
                <a:satOff val="-18803"/>
                <a:lumOff val="620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618941"/>
                <a:satOff val="-18803"/>
                <a:lumOff val="620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618941"/>
                <a:satOff val="-18803"/>
                <a:lumOff val="620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618941"/>
                <a:satOff val="-18803"/>
                <a:lumOff val="620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618941"/>
                <a:satOff val="-18803"/>
                <a:lumOff val="620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618941"/>
                <a:satOff val="-18803"/>
                <a:lumOff val="620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perspectiveFront" fov="60000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1600" kern="1200" dirty="0" smtClean="0"/>
            <a:t>Multilingual</a:t>
          </a:r>
          <a:endParaRPr lang="zh-CN" altLang="en-US" sz="1600" kern="1200" dirty="0"/>
        </a:p>
      </dsp:txBody>
      <dsp:txXfrm rot="5400000">
        <a:off x="3088640" y="231647"/>
        <a:ext cx="1759712" cy="1759712"/>
      </dsp:txXfrm>
    </dsp:sp>
    <dsp:sp modelId="{2AEF7183-1A05-469B-98DF-38E934D0B71D}">
      <dsp:nvSpPr>
        <dsp:cNvPr id="0" name=""/>
        <dsp:cNvSpPr/>
      </dsp:nvSpPr>
      <dsp:spPr>
        <a:xfrm rot="10800000">
          <a:off x="3088640" y="2072640"/>
          <a:ext cx="1759712" cy="1759712"/>
        </a:xfrm>
        <a:prstGeom prst="pieWedge">
          <a:avLst/>
        </a:prstGeom>
        <a:gradFill rotWithShape="0">
          <a:gsLst>
            <a:gs pos="0">
              <a:schemeClr val="accent4">
                <a:hueOff val="1237882"/>
                <a:satOff val="-37607"/>
                <a:lumOff val="1241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1237882"/>
                <a:satOff val="-37607"/>
                <a:lumOff val="1241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1237882"/>
                <a:satOff val="-37607"/>
                <a:lumOff val="1241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1237882"/>
                <a:satOff val="-37607"/>
                <a:lumOff val="1241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1237882"/>
                <a:satOff val="-37607"/>
                <a:lumOff val="1241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1237882"/>
                <a:satOff val="-37607"/>
                <a:lumOff val="1241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perspectiveFront" fov="60000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1600" kern="1200" dirty="0" smtClean="0"/>
            <a:t>Original Application</a:t>
          </a:r>
          <a:endParaRPr lang="zh-CN" altLang="en-US" sz="1600" kern="1200" dirty="0"/>
        </a:p>
      </dsp:txBody>
      <dsp:txXfrm rot="10800000">
        <a:off x="3088640" y="2072640"/>
        <a:ext cx="1759712" cy="1759712"/>
      </dsp:txXfrm>
    </dsp:sp>
    <dsp:sp modelId="{A639E40E-014E-46E3-817F-C8D30038D62A}">
      <dsp:nvSpPr>
        <dsp:cNvPr id="0" name=""/>
        <dsp:cNvSpPr/>
      </dsp:nvSpPr>
      <dsp:spPr>
        <a:xfrm rot="16200000">
          <a:off x="1247648" y="2072640"/>
          <a:ext cx="1759712" cy="1759712"/>
        </a:xfrm>
        <a:prstGeom prst="pieWedge">
          <a:avLst/>
        </a:prstGeom>
        <a:gradFill rotWithShape="0">
          <a:gsLst>
            <a:gs pos="0">
              <a:schemeClr val="accent4">
                <a:hueOff val="1856823"/>
                <a:satOff val="-56410"/>
                <a:lumOff val="1862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1856823"/>
                <a:satOff val="-56410"/>
                <a:lumOff val="1862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1856823"/>
                <a:satOff val="-56410"/>
                <a:lumOff val="1862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1856823"/>
                <a:satOff val="-56410"/>
                <a:lumOff val="1862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1856823"/>
                <a:satOff val="-56410"/>
                <a:lumOff val="1862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1856823"/>
                <a:satOff val="-56410"/>
                <a:lumOff val="1862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perspectiveFront" fov="60000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1600" kern="1200" dirty="0" smtClean="0"/>
            <a:t>Ease of use</a:t>
          </a:r>
          <a:endParaRPr lang="zh-CN" altLang="en-US" sz="1600" kern="1200" dirty="0"/>
        </a:p>
      </dsp:txBody>
      <dsp:txXfrm rot="16200000">
        <a:off x="1247648" y="2072640"/>
        <a:ext cx="1759712" cy="1759712"/>
      </dsp:txXfrm>
    </dsp:sp>
    <dsp:sp modelId="{AF780619-1F15-4A64-BB8E-2DA9CD60555D}">
      <dsp:nvSpPr>
        <dsp:cNvPr id="0" name=""/>
        <dsp:cNvSpPr/>
      </dsp:nvSpPr>
      <dsp:spPr>
        <a:xfrm>
          <a:off x="2744216" y="1666240"/>
          <a:ext cx="607568" cy="528320"/>
        </a:xfrm>
        <a:prstGeom prst="circular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perspectiveFront" fov="60000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0264B4E-9F6B-4F88-8F31-ED4B3E03B5CE}">
      <dsp:nvSpPr>
        <dsp:cNvPr id="0" name=""/>
        <dsp:cNvSpPr/>
      </dsp:nvSpPr>
      <dsp:spPr>
        <a:xfrm rot="10800000">
          <a:off x="2744216" y="1869440"/>
          <a:ext cx="607568" cy="528320"/>
        </a:xfrm>
        <a:prstGeom prst="circularArrow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perspectiveFront" fov="60000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51DFB7-B0E8-40EC-A622-31BF5E186920}">
      <dsp:nvSpPr>
        <dsp:cNvPr id="0" name=""/>
        <dsp:cNvSpPr/>
      </dsp:nvSpPr>
      <dsp:spPr>
        <a:xfrm>
          <a:off x="2986" y="0"/>
          <a:ext cx="4004071" cy="45259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shade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shade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shade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shade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3200" kern="1200" dirty="0" smtClean="0"/>
            <a:t>Foreign visitors to Japan who do not speak Japanese.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kern="1200" dirty="0" smtClean="0">
              <a:effectLst/>
            </a:rPr>
            <a:t>Start with Chinese and English to cover 70% of the cases</a:t>
          </a:r>
          <a:endParaRPr lang="zh-CN" sz="3200" kern="1200" dirty="0">
            <a:effectLst/>
          </a:endParaRPr>
        </a:p>
      </dsp:txBody>
      <dsp:txXfrm>
        <a:off x="2986" y="0"/>
        <a:ext cx="4004071" cy="4525962"/>
      </dsp:txXfrm>
    </dsp:sp>
    <dsp:sp modelId="{D608090F-C949-4C81-8D8F-D3C2DB1239E0}">
      <dsp:nvSpPr>
        <dsp:cNvPr id="0" name=""/>
        <dsp:cNvSpPr/>
      </dsp:nvSpPr>
      <dsp:spPr>
        <a:xfrm>
          <a:off x="4679742" y="0"/>
          <a:ext cx="4004071" cy="45259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6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shade val="6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shade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shade val="6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shade val="6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shade val="6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200" kern="1200" dirty="0" smtClean="0"/>
            <a:t>Short-stay visitors who do not qualify for local mobile phone contracts, but need to get around on their own.</a:t>
          </a:r>
          <a:endParaRPr lang="zh-CN" sz="3200" kern="1200" dirty="0"/>
        </a:p>
      </dsp:txBody>
      <dsp:txXfrm>
        <a:off x="4679742" y="0"/>
        <a:ext cx="4004071" cy="452596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55324A-7C79-4A78-AD45-15F1F4B23022}">
      <dsp:nvSpPr>
        <dsp:cNvPr id="0" name=""/>
        <dsp:cNvSpPr/>
      </dsp:nvSpPr>
      <dsp:spPr>
        <a:xfrm>
          <a:off x="0" y="431480"/>
          <a:ext cx="86868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E467F5-2172-4EEC-9D57-DF8F99EC52A0}">
      <dsp:nvSpPr>
        <dsp:cNvPr id="0" name=""/>
        <dsp:cNvSpPr/>
      </dsp:nvSpPr>
      <dsp:spPr>
        <a:xfrm>
          <a:off x="434340" y="62480"/>
          <a:ext cx="6080760" cy="7380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5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1800" kern="1200" dirty="0" smtClean="0"/>
            <a:t>Develop a truly multi-lingual semantic web application</a:t>
          </a:r>
        </a:p>
      </dsp:txBody>
      <dsp:txXfrm>
        <a:off x="434340" y="62480"/>
        <a:ext cx="6080760" cy="738000"/>
      </dsp:txXfrm>
    </dsp:sp>
    <dsp:sp modelId="{23621367-C8AD-4475-B448-62513FB25D4B}">
      <dsp:nvSpPr>
        <dsp:cNvPr id="0" name=""/>
        <dsp:cNvSpPr/>
      </dsp:nvSpPr>
      <dsp:spPr>
        <a:xfrm>
          <a:off x="0" y="1565481"/>
          <a:ext cx="86868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-1032172"/>
              <a:satOff val="10348"/>
              <a:lumOff val="-71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D5B72C-8E9B-473D-847D-818F28AE7941}">
      <dsp:nvSpPr>
        <dsp:cNvPr id="0" name=""/>
        <dsp:cNvSpPr/>
      </dsp:nvSpPr>
      <dsp:spPr>
        <a:xfrm>
          <a:off x="434340" y="1196481"/>
          <a:ext cx="6080760" cy="738000"/>
        </a:xfrm>
        <a:prstGeom prst="roundRect">
          <a:avLst/>
        </a:prstGeom>
        <a:gradFill rotWithShape="0">
          <a:gsLst>
            <a:gs pos="0">
              <a:schemeClr val="accent5">
                <a:hueOff val="-1032172"/>
                <a:satOff val="10348"/>
                <a:lumOff val="-7190"/>
                <a:alphaOff val="0"/>
                <a:tint val="30000"/>
                <a:satMod val="250000"/>
              </a:schemeClr>
            </a:gs>
            <a:gs pos="72000">
              <a:schemeClr val="accent5">
                <a:hueOff val="-1032172"/>
                <a:satOff val="10348"/>
                <a:lumOff val="-7190"/>
                <a:alphaOff val="0"/>
                <a:tint val="75000"/>
                <a:satMod val="210000"/>
              </a:schemeClr>
            </a:gs>
            <a:gs pos="100000">
              <a:schemeClr val="accent5">
                <a:hueOff val="-1032172"/>
                <a:satOff val="10348"/>
                <a:lumOff val="-719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1800" kern="1200" dirty="0" smtClean="0"/>
            <a:t>Demonstrate that data-extraction </a:t>
          </a:r>
          <a:r>
            <a:rPr lang="en-US" altLang="ja-JP" sz="1800" kern="1200" dirty="0" err="1" smtClean="0"/>
            <a:t>ontologies</a:t>
          </a:r>
          <a:r>
            <a:rPr lang="en-US" altLang="ja-JP" sz="1800" kern="1200" dirty="0" smtClean="0"/>
            <a:t> can be a RAD platform for multilingual semantic web applications</a:t>
          </a:r>
          <a:endParaRPr lang="en-US" altLang="ja-JP" sz="1800" kern="1200" dirty="0" smtClean="0">
            <a:latin typeface="EPSON 太丸ゴシック体Ｂ" pitchFamily="49" charset="-128"/>
            <a:ea typeface="EPSON 太丸ゴシック体Ｂ" pitchFamily="49" charset="-128"/>
          </a:endParaRPr>
        </a:p>
      </dsp:txBody>
      <dsp:txXfrm>
        <a:off x="434340" y="1196481"/>
        <a:ext cx="6080760" cy="738000"/>
      </dsp:txXfrm>
    </dsp:sp>
    <dsp:sp modelId="{08AFE590-171E-40FD-A00D-C7735682AF73}">
      <dsp:nvSpPr>
        <dsp:cNvPr id="0" name=""/>
        <dsp:cNvSpPr/>
      </dsp:nvSpPr>
      <dsp:spPr>
        <a:xfrm>
          <a:off x="0" y="2699480"/>
          <a:ext cx="86868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-2064345"/>
              <a:satOff val="20696"/>
              <a:lumOff val="-1437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9C2617-E160-408B-B931-F2869095F60B}">
      <dsp:nvSpPr>
        <dsp:cNvPr id="0" name=""/>
        <dsp:cNvSpPr/>
      </dsp:nvSpPr>
      <dsp:spPr>
        <a:xfrm>
          <a:off x="434340" y="2330480"/>
          <a:ext cx="6080760" cy="738000"/>
        </a:xfrm>
        <a:prstGeom prst="roundRect">
          <a:avLst/>
        </a:prstGeom>
        <a:gradFill rotWithShape="0">
          <a:gsLst>
            <a:gs pos="0">
              <a:schemeClr val="accent5">
                <a:hueOff val="-2064345"/>
                <a:satOff val="20696"/>
                <a:lumOff val="-14379"/>
                <a:alphaOff val="0"/>
                <a:tint val="30000"/>
                <a:satMod val="250000"/>
              </a:schemeClr>
            </a:gs>
            <a:gs pos="72000">
              <a:schemeClr val="accent5">
                <a:hueOff val="-2064345"/>
                <a:satOff val="20696"/>
                <a:lumOff val="-14379"/>
                <a:alphaOff val="0"/>
                <a:tint val="75000"/>
                <a:satMod val="210000"/>
              </a:schemeClr>
            </a:gs>
            <a:gs pos="100000">
              <a:schemeClr val="accent5">
                <a:hueOff val="-2064345"/>
                <a:satOff val="20696"/>
                <a:lumOff val="-14379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1800" kern="1200" dirty="0" smtClean="0"/>
            <a:t>Experiment with  the usability of domain-specific data-extraction </a:t>
          </a:r>
          <a:r>
            <a:rPr lang="en-US" altLang="ja-JP" sz="1800" kern="1200" dirty="0" err="1" smtClean="0"/>
            <a:t>ontologies</a:t>
          </a:r>
          <a:r>
            <a:rPr lang="en-US" altLang="ja-JP" sz="1800" kern="1200" dirty="0" smtClean="0"/>
            <a:t> in the tourist industry in Japan</a:t>
          </a:r>
          <a:endParaRPr lang="zh-CN" sz="1800" kern="1200" dirty="0"/>
        </a:p>
      </dsp:txBody>
      <dsp:txXfrm>
        <a:off x="434340" y="2330480"/>
        <a:ext cx="6080760" cy="738000"/>
      </dsp:txXfrm>
    </dsp:sp>
    <dsp:sp modelId="{1A6F14ED-443A-48A3-B88B-9A6F50A4F363}">
      <dsp:nvSpPr>
        <dsp:cNvPr id="0" name=""/>
        <dsp:cNvSpPr/>
      </dsp:nvSpPr>
      <dsp:spPr>
        <a:xfrm>
          <a:off x="0" y="3833481"/>
          <a:ext cx="86868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-3096517"/>
              <a:satOff val="31044"/>
              <a:lumOff val="-215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863C4C-CF31-428E-9CFE-B0E35251E374}">
      <dsp:nvSpPr>
        <dsp:cNvPr id="0" name=""/>
        <dsp:cNvSpPr/>
      </dsp:nvSpPr>
      <dsp:spPr>
        <a:xfrm>
          <a:off x="434340" y="3464481"/>
          <a:ext cx="6080760" cy="738000"/>
        </a:xfrm>
        <a:prstGeom prst="roundRect">
          <a:avLst/>
        </a:prstGeom>
        <a:gradFill rotWithShape="0">
          <a:gsLst>
            <a:gs pos="0">
              <a:schemeClr val="accent5">
                <a:hueOff val="-3096517"/>
                <a:satOff val="31044"/>
                <a:lumOff val="-21569"/>
                <a:alphaOff val="0"/>
                <a:tint val="30000"/>
                <a:satMod val="250000"/>
              </a:schemeClr>
            </a:gs>
            <a:gs pos="72000">
              <a:schemeClr val="accent5">
                <a:hueOff val="-3096517"/>
                <a:satOff val="31044"/>
                <a:lumOff val="-21569"/>
                <a:alphaOff val="0"/>
                <a:tint val="75000"/>
                <a:satMod val="210000"/>
              </a:schemeClr>
            </a:gs>
            <a:gs pos="100000">
              <a:schemeClr val="accent5">
                <a:hueOff val="-3096517"/>
                <a:satOff val="31044"/>
                <a:lumOff val="-21569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9838" tIns="0" rIns="22983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1800" kern="1200" dirty="0" smtClean="0"/>
            <a:t>Help ease the language barrier burden of short-stay foreign visitors to Japan </a:t>
          </a:r>
          <a:endParaRPr lang="zh-CN" sz="1800" kern="1200" dirty="0"/>
        </a:p>
      </dsp:txBody>
      <dsp:txXfrm>
        <a:off x="434340" y="3464481"/>
        <a:ext cx="6080760" cy="7380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08C234-6262-4FBB-AD52-EC3BD4D89F16}">
      <dsp:nvSpPr>
        <dsp:cNvPr id="0" name=""/>
        <dsp:cNvSpPr/>
      </dsp:nvSpPr>
      <dsp:spPr>
        <a:xfrm>
          <a:off x="0" y="4797102"/>
          <a:ext cx="5500726" cy="62961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4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2000" b="1" kern="1200" dirty="0" smtClean="0">
              <a:latin typeface="EPSON 太丸ゴシック体Ｂ" pitchFamily="49" charset="-128"/>
              <a:ea typeface="EPSON 太丸ゴシック体Ｂ" pitchFamily="49" charset="-128"/>
            </a:rPr>
            <a:t>Other visitor related assistance</a:t>
          </a:r>
          <a:endParaRPr lang="zh-CN" altLang="en-US" sz="2000" b="1" kern="1200" dirty="0">
            <a:latin typeface="EPSON 太丸ゴシック体Ｂ" pitchFamily="49" charset="-128"/>
            <a:ea typeface="EPSON 太丸ゴシック体Ｂ" pitchFamily="49" charset="-128"/>
          </a:endParaRPr>
        </a:p>
      </dsp:txBody>
      <dsp:txXfrm>
        <a:off x="0" y="4797102"/>
        <a:ext cx="5500726" cy="629617"/>
      </dsp:txXfrm>
    </dsp:sp>
    <dsp:sp modelId="{FD5DF374-577E-4E5B-AAED-C245AEAEFF11}">
      <dsp:nvSpPr>
        <dsp:cNvPr id="0" name=""/>
        <dsp:cNvSpPr/>
      </dsp:nvSpPr>
      <dsp:spPr>
        <a:xfrm rot="10800000">
          <a:off x="0" y="3838195"/>
          <a:ext cx="5500726" cy="968351"/>
        </a:xfrm>
        <a:prstGeom prst="upArrowCallout">
          <a:avLst/>
        </a:prstGeom>
        <a:gradFill rotWithShape="0">
          <a:gsLst>
            <a:gs pos="0">
              <a:schemeClr val="accent4">
                <a:hueOff val="371365"/>
                <a:satOff val="-11282"/>
                <a:lumOff val="3726"/>
                <a:alphaOff val="0"/>
                <a:tint val="30000"/>
                <a:satMod val="250000"/>
              </a:schemeClr>
            </a:gs>
            <a:gs pos="72000">
              <a:schemeClr val="accent4">
                <a:hueOff val="371365"/>
                <a:satOff val="-11282"/>
                <a:lumOff val="3726"/>
                <a:alphaOff val="0"/>
                <a:tint val="75000"/>
                <a:satMod val="210000"/>
              </a:schemeClr>
            </a:gs>
            <a:gs pos="100000">
              <a:schemeClr val="accent4">
                <a:hueOff val="371365"/>
                <a:satOff val="-11282"/>
                <a:lumOff val="3726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dirty="0" smtClean="0">
              <a:latin typeface="EPSON 太丸ゴシック体Ｂ" pitchFamily="49" charset="-128"/>
              <a:ea typeface="EPSON 太丸ゴシック体Ｂ" pitchFamily="49" charset="-128"/>
            </a:rPr>
            <a:t>Emergency assistance</a:t>
          </a:r>
          <a:endParaRPr lang="zh-CN" altLang="en-US" sz="2000" b="1" kern="1200" dirty="0">
            <a:latin typeface="EPSON 太丸ゴシック体Ｂ" pitchFamily="49" charset="-128"/>
            <a:ea typeface="EPSON 太丸ゴシック体Ｂ" pitchFamily="49" charset="-128"/>
          </a:endParaRPr>
        </a:p>
      </dsp:txBody>
      <dsp:txXfrm rot="10800000">
        <a:off x="0" y="3838195"/>
        <a:ext cx="5500726" cy="968351"/>
      </dsp:txXfrm>
    </dsp:sp>
    <dsp:sp modelId="{D571FC9D-7A81-412D-80C2-25069508CECD}">
      <dsp:nvSpPr>
        <dsp:cNvPr id="0" name=""/>
        <dsp:cNvSpPr/>
      </dsp:nvSpPr>
      <dsp:spPr>
        <a:xfrm rot="10800000">
          <a:off x="0" y="2879288"/>
          <a:ext cx="5500726" cy="968351"/>
        </a:xfrm>
        <a:prstGeom prst="upArrowCallout">
          <a:avLst/>
        </a:prstGeom>
        <a:gradFill rotWithShape="0">
          <a:gsLst>
            <a:gs pos="0">
              <a:schemeClr val="accent4">
                <a:hueOff val="742729"/>
                <a:satOff val="-22564"/>
                <a:lumOff val="7451"/>
                <a:alphaOff val="0"/>
                <a:tint val="30000"/>
                <a:satMod val="250000"/>
              </a:schemeClr>
            </a:gs>
            <a:gs pos="72000">
              <a:schemeClr val="accent4">
                <a:hueOff val="742729"/>
                <a:satOff val="-22564"/>
                <a:lumOff val="7451"/>
                <a:alphaOff val="0"/>
                <a:tint val="75000"/>
                <a:satMod val="210000"/>
              </a:schemeClr>
            </a:gs>
            <a:gs pos="100000">
              <a:schemeClr val="accent4">
                <a:hueOff val="742729"/>
                <a:satOff val="-22564"/>
                <a:lumOff val="7451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2000" b="1" kern="1200" dirty="0" smtClean="0">
              <a:latin typeface="EPSON 太丸ゴシック体Ｂ" pitchFamily="49" charset="-128"/>
              <a:ea typeface="EPSON 太丸ゴシック体Ｂ" pitchFamily="49" charset="-128"/>
            </a:rPr>
            <a:t>Recommend dining a wining  spots</a:t>
          </a:r>
          <a:endParaRPr lang="zh-CN" altLang="en-US" sz="2000" b="1" kern="1200" dirty="0">
            <a:latin typeface="EPSON 太丸ゴシック体Ｂ" pitchFamily="49" charset="-128"/>
            <a:ea typeface="EPSON 太丸ゴシック体Ｂ" pitchFamily="49" charset="-128"/>
          </a:endParaRPr>
        </a:p>
      </dsp:txBody>
      <dsp:txXfrm rot="10800000">
        <a:off x="0" y="2879288"/>
        <a:ext cx="5500726" cy="968351"/>
      </dsp:txXfrm>
    </dsp:sp>
    <dsp:sp modelId="{A1D32F61-6D3D-4A2C-9C92-0FF7D318BF15}">
      <dsp:nvSpPr>
        <dsp:cNvPr id="0" name=""/>
        <dsp:cNvSpPr/>
      </dsp:nvSpPr>
      <dsp:spPr>
        <a:xfrm rot="10800000">
          <a:off x="0" y="1920381"/>
          <a:ext cx="5500726" cy="968351"/>
        </a:xfrm>
        <a:prstGeom prst="upArrowCallout">
          <a:avLst/>
        </a:prstGeom>
        <a:gradFill rotWithShape="0">
          <a:gsLst>
            <a:gs pos="0">
              <a:schemeClr val="accent4">
                <a:hueOff val="1114094"/>
                <a:satOff val="-33846"/>
                <a:lumOff val="11177"/>
                <a:alphaOff val="0"/>
                <a:tint val="30000"/>
                <a:satMod val="250000"/>
              </a:schemeClr>
            </a:gs>
            <a:gs pos="72000">
              <a:schemeClr val="accent4">
                <a:hueOff val="1114094"/>
                <a:satOff val="-33846"/>
                <a:lumOff val="11177"/>
                <a:alphaOff val="0"/>
                <a:tint val="75000"/>
                <a:satMod val="210000"/>
              </a:schemeClr>
            </a:gs>
            <a:gs pos="100000">
              <a:schemeClr val="accent4">
                <a:hueOff val="1114094"/>
                <a:satOff val="-33846"/>
                <a:lumOff val="11177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2000" b="1" kern="1200" dirty="0" smtClean="0">
              <a:latin typeface="EPSON 太丸ゴシック体Ｂ" pitchFamily="49" charset="-128"/>
              <a:ea typeface="EPSON 太丸ゴシック体Ｂ" pitchFamily="49" charset="-128"/>
            </a:rPr>
            <a:t>Take back to the hotel</a:t>
          </a:r>
          <a:endParaRPr lang="zh-CN" altLang="en-US" sz="2000" kern="1200" dirty="0">
            <a:latin typeface="EPSON 太丸ゴシック体Ｂ" pitchFamily="49" charset="-128"/>
            <a:ea typeface="EPSON 太丸ゴシック体Ｂ" pitchFamily="49" charset="-128"/>
          </a:endParaRPr>
        </a:p>
      </dsp:txBody>
      <dsp:txXfrm rot="10800000">
        <a:off x="0" y="1920381"/>
        <a:ext cx="5500726" cy="968351"/>
      </dsp:txXfrm>
    </dsp:sp>
    <dsp:sp modelId="{E0C933F2-9FF4-4C92-984C-4A8CF312CBCE}">
      <dsp:nvSpPr>
        <dsp:cNvPr id="0" name=""/>
        <dsp:cNvSpPr/>
      </dsp:nvSpPr>
      <dsp:spPr>
        <a:xfrm rot="10800000">
          <a:off x="0" y="961475"/>
          <a:ext cx="5500726" cy="968351"/>
        </a:xfrm>
        <a:prstGeom prst="upArrowCallout">
          <a:avLst/>
        </a:prstGeom>
        <a:gradFill rotWithShape="0">
          <a:gsLst>
            <a:gs pos="0">
              <a:schemeClr val="accent4">
                <a:hueOff val="1485459"/>
                <a:satOff val="-45128"/>
                <a:lumOff val="14902"/>
                <a:alphaOff val="0"/>
                <a:tint val="30000"/>
                <a:satMod val="250000"/>
              </a:schemeClr>
            </a:gs>
            <a:gs pos="72000">
              <a:schemeClr val="accent4">
                <a:hueOff val="1485459"/>
                <a:satOff val="-45128"/>
                <a:lumOff val="14902"/>
                <a:alphaOff val="0"/>
                <a:tint val="75000"/>
                <a:satMod val="210000"/>
              </a:schemeClr>
            </a:gs>
            <a:gs pos="100000">
              <a:schemeClr val="accent4">
                <a:hueOff val="1485459"/>
                <a:satOff val="-45128"/>
                <a:lumOff val="14902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2000" kern="1200" dirty="0" smtClean="0">
              <a:latin typeface="EPSON 太丸ゴシック体Ｂ" pitchFamily="49" charset="-128"/>
              <a:ea typeface="EPSON 太丸ゴシック体Ｂ" pitchFamily="49" charset="-128"/>
            </a:rPr>
            <a:t>Tell me more about this destination</a:t>
          </a:r>
          <a:endParaRPr lang="zh-CN" altLang="en-US" sz="2000" kern="1200" dirty="0">
            <a:latin typeface="EPSON 太丸ゴシック体Ｂ" pitchFamily="49" charset="-128"/>
            <a:ea typeface="EPSON 太丸ゴシック体Ｂ" pitchFamily="49" charset="-128"/>
          </a:endParaRPr>
        </a:p>
      </dsp:txBody>
      <dsp:txXfrm rot="10800000">
        <a:off x="0" y="961475"/>
        <a:ext cx="5500726" cy="968351"/>
      </dsp:txXfrm>
    </dsp:sp>
    <dsp:sp modelId="{ACD3C826-4E79-46DF-89D2-B224D5D438BA}">
      <dsp:nvSpPr>
        <dsp:cNvPr id="0" name=""/>
        <dsp:cNvSpPr/>
      </dsp:nvSpPr>
      <dsp:spPr>
        <a:xfrm rot="10800000">
          <a:off x="0" y="2568"/>
          <a:ext cx="5500726" cy="968351"/>
        </a:xfrm>
        <a:prstGeom prst="upArrowCallout">
          <a:avLst/>
        </a:prstGeom>
        <a:gradFill rotWithShape="0">
          <a:gsLst>
            <a:gs pos="0">
              <a:schemeClr val="accent4">
                <a:hueOff val="1856823"/>
                <a:satOff val="-56410"/>
                <a:lumOff val="18628"/>
                <a:alphaOff val="0"/>
                <a:tint val="30000"/>
                <a:satMod val="250000"/>
              </a:schemeClr>
            </a:gs>
            <a:gs pos="72000">
              <a:schemeClr val="accent4">
                <a:hueOff val="1856823"/>
                <a:satOff val="-56410"/>
                <a:lumOff val="18628"/>
                <a:alphaOff val="0"/>
                <a:tint val="75000"/>
                <a:satMod val="210000"/>
              </a:schemeClr>
            </a:gs>
            <a:gs pos="100000">
              <a:schemeClr val="accent4">
                <a:hueOff val="1856823"/>
                <a:satOff val="-56410"/>
                <a:lumOff val="18628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2000" b="1" kern="1200" dirty="0" smtClean="0">
              <a:latin typeface="EPSON 太丸ゴシック体Ｂ" pitchFamily="49" charset="-128"/>
              <a:ea typeface="EPSON 太丸ゴシック体Ｂ" pitchFamily="49" charset="-128"/>
            </a:rPr>
            <a:t>Take me to famous tourist spots</a:t>
          </a:r>
          <a:endParaRPr lang="zh-CN" altLang="en-US" sz="2000" b="1" kern="1200" dirty="0">
            <a:latin typeface="EPSON 太丸ゴシック体Ｂ" pitchFamily="49" charset="-128"/>
            <a:ea typeface="EPSON 太丸ゴシック体Ｂ" pitchFamily="49" charset="-128"/>
          </a:endParaRPr>
        </a:p>
      </dsp:txBody>
      <dsp:txXfrm rot="10800000">
        <a:off x="0" y="2568"/>
        <a:ext cx="5500726" cy="96835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CA490C-558D-445C-BEA5-F4E17FE1D1DA}">
      <dsp:nvSpPr>
        <dsp:cNvPr id="0" name=""/>
        <dsp:cNvSpPr/>
      </dsp:nvSpPr>
      <dsp:spPr>
        <a:xfrm>
          <a:off x="163502" y="0"/>
          <a:ext cx="754385" cy="2537477"/>
        </a:xfrm>
        <a:prstGeom prst="upArrow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5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E114D41-0BCF-430B-9F8E-628362E1837B}">
      <dsp:nvSpPr>
        <dsp:cNvPr id="0" name=""/>
        <dsp:cNvSpPr/>
      </dsp:nvSpPr>
      <dsp:spPr>
        <a:xfrm>
          <a:off x="1300496" y="0"/>
          <a:ext cx="560214" cy="2537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0" rIns="227584" bIns="22758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3200" b="1" kern="1200" cap="none" spc="0" dirty="0" smtClean="0">
              <a:ln w="1905"/>
              <a:solidFill>
                <a:schemeClr val="bg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多国語</a:t>
          </a:r>
          <a:endParaRPr lang="zh-CN" altLang="en-US" sz="3200" b="1" kern="1200" cap="none" spc="0" dirty="0">
            <a:ln w="1905"/>
            <a:solidFill>
              <a:schemeClr val="bg2">
                <a:lumMod val="75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1300496" y="0"/>
        <a:ext cx="560214" cy="2537477"/>
      </dsp:txXfrm>
    </dsp:sp>
    <dsp:sp modelId="{274D74CB-94F1-44C4-B51E-FA77C5B6F986}">
      <dsp:nvSpPr>
        <dsp:cNvPr id="0" name=""/>
        <dsp:cNvSpPr/>
      </dsp:nvSpPr>
      <dsp:spPr>
        <a:xfrm>
          <a:off x="389818" y="2748934"/>
          <a:ext cx="754385" cy="2537477"/>
        </a:xfrm>
        <a:prstGeom prst="downArrow">
          <a:avLst/>
        </a:prstGeom>
        <a:gradFill rotWithShape="0">
          <a:gsLst>
            <a:gs pos="0">
              <a:schemeClr val="accent5">
                <a:hueOff val="-3096517"/>
                <a:satOff val="31044"/>
                <a:lumOff val="-21569"/>
                <a:alphaOff val="0"/>
                <a:tint val="30000"/>
                <a:satMod val="250000"/>
              </a:schemeClr>
            </a:gs>
            <a:gs pos="72000">
              <a:schemeClr val="accent5">
                <a:hueOff val="-3096517"/>
                <a:satOff val="31044"/>
                <a:lumOff val="-21569"/>
                <a:alphaOff val="0"/>
                <a:tint val="75000"/>
                <a:satMod val="210000"/>
              </a:schemeClr>
            </a:gs>
            <a:gs pos="100000">
              <a:schemeClr val="accent5">
                <a:hueOff val="-3096517"/>
                <a:satOff val="31044"/>
                <a:lumOff val="-21569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FE73857-91DC-4AD3-B9D6-BB12EDB33C1F}">
      <dsp:nvSpPr>
        <dsp:cNvPr id="0" name=""/>
        <dsp:cNvSpPr/>
      </dsp:nvSpPr>
      <dsp:spPr>
        <a:xfrm>
          <a:off x="1491325" y="2748934"/>
          <a:ext cx="631187" cy="25374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0" rIns="227584" bIns="22758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ja-JP" altLang="en-US" sz="3200" b="1" kern="1200" cap="none" spc="0" dirty="0" smtClean="0">
              <a:ln w="1905"/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自然言語</a:t>
          </a:r>
          <a:endParaRPr lang="zh-CN" altLang="en-US" sz="3200" b="1" kern="1200" cap="none" spc="0" dirty="0">
            <a:ln w="1905"/>
            <a:solidFill>
              <a:schemeClr val="accent6">
                <a:lumMod val="60000"/>
                <a:lumOff val="40000"/>
              </a:schemeClr>
            </a:soli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1491325" y="2748934"/>
        <a:ext cx="631187" cy="253747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3AA5AA-1EEA-4CAF-B546-5FCBF44E8166}">
      <dsp:nvSpPr>
        <dsp:cNvPr id="0" name=""/>
        <dsp:cNvSpPr/>
      </dsp:nvSpPr>
      <dsp:spPr>
        <a:xfrm>
          <a:off x="7660" y="775883"/>
          <a:ext cx="2289504" cy="1373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4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2400" b="1" kern="1200" dirty="0" smtClean="0">
              <a:latin typeface="MS PMincho" pitchFamily="18" charset="-128"/>
              <a:ea typeface="MS PMincho" pitchFamily="18" charset="-128"/>
            </a:rPr>
            <a:t>Browser </a:t>
          </a:r>
          <a:br>
            <a:rPr lang="en-US" altLang="ja-JP" sz="2400" b="1" kern="1200" dirty="0" smtClean="0">
              <a:latin typeface="MS PMincho" pitchFamily="18" charset="-128"/>
              <a:ea typeface="MS PMincho" pitchFamily="18" charset="-128"/>
            </a:rPr>
          </a:br>
          <a:r>
            <a:rPr lang="en-US" altLang="ja-JP" sz="2400" b="1" kern="1200" dirty="0" smtClean="0">
              <a:latin typeface="MS PMincho" pitchFamily="18" charset="-128"/>
              <a:ea typeface="MS PMincho" pitchFamily="18" charset="-128"/>
            </a:rPr>
            <a:t>(Web or mobile)</a:t>
          </a:r>
          <a:endParaRPr lang="zh-CN" altLang="en-US" sz="2800" kern="1200" dirty="0"/>
        </a:p>
      </dsp:txBody>
      <dsp:txXfrm>
        <a:off x="7660" y="775883"/>
        <a:ext cx="2289504" cy="1373702"/>
      </dsp:txXfrm>
    </dsp:sp>
    <dsp:sp modelId="{8F7FF313-2F02-4BE5-98E2-F773EB4CAF5E}">
      <dsp:nvSpPr>
        <dsp:cNvPr id="0" name=""/>
        <dsp:cNvSpPr/>
      </dsp:nvSpPr>
      <dsp:spPr>
        <a:xfrm>
          <a:off x="2498640" y="1178836"/>
          <a:ext cx="485374" cy="5677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4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600" kern="1200"/>
        </a:p>
      </dsp:txBody>
      <dsp:txXfrm>
        <a:off x="2498640" y="1178836"/>
        <a:ext cx="485374" cy="567797"/>
      </dsp:txXfrm>
    </dsp:sp>
    <dsp:sp modelId="{CE2C9543-E28C-40D6-AD19-5696AC431546}">
      <dsp:nvSpPr>
        <dsp:cNvPr id="0" name=""/>
        <dsp:cNvSpPr/>
      </dsp:nvSpPr>
      <dsp:spPr>
        <a:xfrm>
          <a:off x="3212965" y="775883"/>
          <a:ext cx="2289504" cy="1373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64206"/>
                <a:satOff val="-14103"/>
                <a:lumOff val="4657"/>
                <a:alphaOff val="0"/>
                <a:tint val="30000"/>
                <a:satMod val="250000"/>
              </a:schemeClr>
            </a:gs>
            <a:gs pos="72000">
              <a:schemeClr val="accent4">
                <a:hueOff val="464206"/>
                <a:satOff val="-14103"/>
                <a:lumOff val="4657"/>
                <a:alphaOff val="0"/>
                <a:tint val="75000"/>
                <a:satMod val="210000"/>
              </a:schemeClr>
            </a:gs>
            <a:gs pos="100000">
              <a:schemeClr val="accent4">
                <a:hueOff val="464206"/>
                <a:satOff val="-14103"/>
                <a:lumOff val="4657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400" b="1" kern="1200" dirty="0" smtClean="0">
              <a:latin typeface="MS PMincho" pitchFamily="18" charset="-128"/>
              <a:ea typeface="MS PMincho" pitchFamily="18" charset="-128"/>
            </a:rPr>
            <a:t>Location-based Semantic Web Servers</a:t>
          </a:r>
          <a:endParaRPr lang="zh-CN" altLang="en-US" sz="2400" b="1" kern="1200" dirty="0">
            <a:latin typeface="MS PMincho" pitchFamily="18" charset="-128"/>
            <a:ea typeface="MS PMincho" pitchFamily="18" charset="-128"/>
          </a:endParaRPr>
        </a:p>
      </dsp:txBody>
      <dsp:txXfrm>
        <a:off x="3212965" y="775883"/>
        <a:ext cx="2289504" cy="1373702"/>
      </dsp:txXfrm>
    </dsp:sp>
    <dsp:sp modelId="{0900B39E-B362-4973-B771-048897948194}">
      <dsp:nvSpPr>
        <dsp:cNvPr id="0" name=""/>
        <dsp:cNvSpPr/>
      </dsp:nvSpPr>
      <dsp:spPr>
        <a:xfrm>
          <a:off x="5703946" y="1178836"/>
          <a:ext cx="485374" cy="5677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618941"/>
                <a:satOff val="-18803"/>
                <a:lumOff val="6209"/>
                <a:alphaOff val="0"/>
                <a:tint val="30000"/>
                <a:satMod val="250000"/>
              </a:schemeClr>
            </a:gs>
            <a:gs pos="72000">
              <a:schemeClr val="accent4">
                <a:hueOff val="618941"/>
                <a:satOff val="-18803"/>
                <a:lumOff val="6209"/>
                <a:alphaOff val="0"/>
                <a:tint val="75000"/>
                <a:satMod val="210000"/>
              </a:schemeClr>
            </a:gs>
            <a:gs pos="100000">
              <a:schemeClr val="accent4">
                <a:hueOff val="618941"/>
                <a:satOff val="-18803"/>
                <a:lumOff val="6209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600" kern="1200"/>
        </a:p>
      </dsp:txBody>
      <dsp:txXfrm>
        <a:off x="5703946" y="1178836"/>
        <a:ext cx="485374" cy="567797"/>
      </dsp:txXfrm>
    </dsp:sp>
    <dsp:sp modelId="{842AB496-DB5C-4309-8B8F-950A352E4BFC}">
      <dsp:nvSpPr>
        <dsp:cNvPr id="0" name=""/>
        <dsp:cNvSpPr/>
      </dsp:nvSpPr>
      <dsp:spPr>
        <a:xfrm>
          <a:off x="6418271" y="775883"/>
          <a:ext cx="2289504" cy="1373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28412"/>
                <a:satOff val="-28205"/>
                <a:lumOff val="9314"/>
                <a:alphaOff val="0"/>
                <a:tint val="30000"/>
                <a:satMod val="250000"/>
              </a:schemeClr>
            </a:gs>
            <a:gs pos="72000">
              <a:schemeClr val="accent4">
                <a:hueOff val="928412"/>
                <a:satOff val="-28205"/>
                <a:lumOff val="9314"/>
                <a:alphaOff val="0"/>
                <a:tint val="75000"/>
                <a:satMod val="210000"/>
              </a:schemeClr>
            </a:gs>
            <a:gs pos="100000">
              <a:schemeClr val="accent4">
                <a:hueOff val="928412"/>
                <a:satOff val="-28205"/>
                <a:lumOff val="9314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2400" b="1" kern="1200" smtClean="0">
              <a:latin typeface="MS PMincho" pitchFamily="18" charset="-128"/>
              <a:ea typeface="MS PMincho" pitchFamily="18" charset="-128"/>
            </a:rPr>
            <a:t>Data-extraction ontologies</a:t>
          </a:r>
          <a:endParaRPr lang="zh-CN" altLang="en-US" sz="2400" b="1" kern="1200" dirty="0">
            <a:latin typeface="MS PMincho" pitchFamily="18" charset="-128"/>
            <a:ea typeface="MS PMincho" pitchFamily="18" charset="-128"/>
          </a:endParaRPr>
        </a:p>
      </dsp:txBody>
      <dsp:txXfrm>
        <a:off x="6418271" y="775883"/>
        <a:ext cx="2289504" cy="1373702"/>
      </dsp:txXfrm>
    </dsp:sp>
    <dsp:sp modelId="{51BE8224-A9FA-4244-A33F-FFB1B8C64FAB}">
      <dsp:nvSpPr>
        <dsp:cNvPr id="0" name=""/>
        <dsp:cNvSpPr/>
      </dsp:nvSpPr>
      <dsp:spPr>
        <a:xfrm rot="5400000">
          <a:off x="7320336" y="2309851"/>
          <a:ext cx="485374" cy="5677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237882"/>
                <a:satOff val="-37607"/>
                <a:lumOff val="12419"/>
                <a:alphaOff val="0"/>
                <a:tint val="30000"/>
                <a:satMod val="250000"/>
              </a:schemeClr>
            </a:gs>
            <a:gs pos="72000">
              <a:schemeClr val="accent4">
                <a:hueOff val="1237882"/>
                <a:satOff val="-37607"/>
                <a:lumOff val="12419"/>
                <a:alphaOff val="0"/>
                <a:tint val="75000"/>
                <a:satMod val="210000"/>
              </a:schemeClr>
            </a:gs>
            <a:gs pos="100000">
              <a:schemeClr val="accent4">
                <a:hueOff val="1237882"/>
                <a:satOff val="-37607"/>
                <a:lumOff val="12419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600" kern="1200"/>
        </a:p>
      </dsp:txBody>
      <dsp:txXfrm rot="5400000">
        <a:off x="7320336" y="2309851"/>
        <a:ext cx="485374" cy="567797"/>
      </dsp:txXfrm>
    </dsp:sp>
    <dsp:sp modelId="{2B426FE2-60DA-4240-A43B-9D94CF90A3E5}">
      <dsp:nvSpPr>
        <dsp:cNvPr id="0" name=""/>
        <dsp:cNvSpPr/>
      </dsp:nvSpPr>
      <dsp:spPr>
        <a:xfrm>
          <a:off x="6418271" y="3065387"/>
          <a:ext cx="2289504" cy="1373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392617"/>
                <a:satOff val="-42308"/>
                <a:lumOff val="13971"/>
                <a:alphaOff val="0"/>
                <a:tint val="30000"/>
                <a:satMod val="250000"/>
              </a:schemeClr>
            </a:gs>
            <a:gs pos="72000">
              <a:schemeClr val="accent4">
                <a:hueOff val="1392617"/>
                <a:satOff val="-42308"/>
                <a:lumOff val="13971"/>
                <a:alphaOff val="0"/>
                <a:tint val="75000"/>
                <a:satMod val="210000"/>
              </a:schemeClr>
            </a:gs>
            <a:gs pos="100000">
              <a:schemeClr val="accent4">
                <a:hueOff val="1392617"/>
                <a:satOff val="-42308"/>
                <a:lumOff val="13971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2400" b="1" kern="1200" dirty="0" smtClean="0">
              <a:latin typeface="MS PMincho" pitchFamily="18" charset="-128"/>
              <a:ea typeface="MS PMincho" pitchFamily="18" charset="-128"/>
            </a:rPr>
            <a:t>Existing Web Services</a:t>
          </a:r>
          <a:r>
            <a:rPr lang="ja-JP" altLang="en-US" sz="3000" kern="1200" dirty="0" smtClean="0"/>
            <a:t>　</a:t>
          </a:r>
          <a:endParaRPr lang="zh-CN" altLang="en-US" sz="3000" kern="1200" dirty="0"/>
        </a:p>
      </dsp:txBody>
      <dsp:txXfrm>
        <a:off x="6418271" y="3065387"/>
        <a:ext cx="2289504" cy="1373702"/>
      </dsp:txXfrm>
    </dsp:sp>
    <dsp:sp modelId="{26885A4C-3B6E-49A2-B9F3-7703D37785E5}">
      <dsp:nvSpPr>
        <dsp:cNvPr id="0" name=""/>
        <dsp:cNvSpPr/>
      </dsp:nvSpPr>
      <dsp:spPr>
        <a:xfrm rot="10800000">
          <a:off x="5731420" y="3468340"/>
          <a:ext cx="485374" cy="5677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856823"/>
                <a:satOff val="-56410"/>
                <a:lumOff val="18628"/>
                <a:alphaOff val="0"/>
                <a:tint val="30000"/>
                <a:satMod val="250000"/>
              </a:schemeClr>
            </a:gs>
            <a:gs pos="72000">
              <a:schemeClr val="accent4">
                <a:hueOff val="1856823"/>
                <a:satOff val="-56410"/>
                <a:lumOff val="18628"/>
                <a:alphaOff val="0"/>
                <a:tint val="75000"/>
                <a:satMod val="210000"/>
              </a:schemeClr>
            </a:gs>
            <a:gs pos="100000">
              <a:schemeClr val="accent4">
                <a:hueOff val="1856823"/>
                <a:satOff val="-56410"/>
                <a:lumOff val="18628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600" kern="1200"/>
        </a:p>
      </dsp:txBody>
      <dsp:txXfrm rot="10800000">
        <a:off x="5731420" y="3468340"/>
        <a:ext cx="485374" cy="567797"/>
      </dsp:txXfrm>
    </dsp:sp>
    <dsp:sp modelId="{44D0DE2D-7D48-4371-B86B-458941902E3F}">
      <dsp:nvSpPr>
        <dsp:cNvPr id="0" name=""/>
        <dsp:cNvSpPr/>
      </dsp:nvSpPr>
      <dsp:spPr>
        <a:xfrm>
          <a:off x="3212965" y="3065387"/>
          <a:ext cx="2289504" cy="1373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856823"/>
                <a:satOff val="-56410"/>
                <a:lumOff val="18628"/>
                <a:alphaOff val="0"/>
                <a:tint val="30000"/>
                <a:satMod val="250000"/>
              </a:schemeClr>
            </a:gs>
            <a:gs pos="72000">
              <a:schemeClr val="accent4">
                <a:hueOff val="1856823"/>
                <a:satOff val="-56410"/>
                <a:lumOff val="18628"/>
                <a:alphaOff val="0"/>
                <a:tint val="75000"/>
                <a:satMod val="210000"/>
              </a:schemeClr>
            </a:gs>
            <a:gs pos="100000">
              <a:schemeClr val="accent4">
                <a:hueOff val="1856823"/>
                <a:satOff val="-56410"/>
                <a:lumOff val="18628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2000" b="1" kern="1200" dirty="0" smtClean="0">
              <a:latin typeface="MS PMincho" pitchFamily="18" charset="-128"/>
              <a:ea typeface="MS PMincho" pitchFamily="18" charset="-128"/>
            </a:rPr>
            <a:t>Other web applications like recommender systems</a:t>
          </a:r>
          <a:endParaRPr lang="zh-CN" altLang="en-US" sz="2000" b="1" kern="1200" dirty="0">
            <a:latin typeface="MS PMincho" pitchFamily="18" charset="-128"/>
            <a:ea typeface="MS PMincho" pitchFamily="18" charset="-128"/>
          </a:endParaRPr>
        </a:p>
      </dsp:txBody>
      <dsp:txXfrm>
        <a:off x="3212965" y="3065387"/>
        <a:ext cx="2289504" cy="137370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A8BD90-5E1A-4153-9A62-336C43AE1690}">
      <dsp:nvSpPr>
        <dsp:cNvPr id="0" name=""/>
        <dsp:cNvSpPr/>
      </dsp:nvSpPr>
      <dsp:spPr>
        <a:xfrm>
          <a:off x="470624" y="12310"/>
          <a:ext cx="4501340" cy="450134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2900" kern="1200" dirty="0" smtClean="0"/>
            <a:t>Hotels become the local semantic web service provider and increases local revenue sources through local partnerships</a:t>
          </a:r>
          <a:endParaRPr lang="zh-CN" sz="2900" kern="1200" dirty="0">
            <a:effectLst>
              <a:outerShdw blurRad="50800" dist="508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>
        <a:off x="1099190" y="543115"/>
        <a:ext cx="2595367" cy="3439731"/>
      </dsp:txXfrm>
    </dsp:sp>
    <dsp:sp modelId="{34605439-9518-4BF7-A513-0B5C701D79DE}">
      <dsp:nvSpPr>
        <dsp:cNvPr id="0" name=""/>
        <dsp:cNvSpPr/>
      </dsp:nvSpPr>
      <dsp:spPr>
        <a:xfrm>
          <a:off x="3714834" y="12310"/>
          <a:ext cx="4501340" cy="4501340"/>
        </a:xfrm>
        <a:prstGeom prst="ellipse">
          <a:avLst/>
        </a:prstGeom>
        <a:solidFill>
          <a:schemeClr val="accent5">
            <a:alpha val="50000"/>
            <a:hueOff val="-3096517"/>
            <a:satOff val="31044"/>
            <a:lumOff val="-2156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2900" kern="1200" dirty="0" smtClean="0"/>
            <a:t>Can provide a new revenue source to the saturated mobile carrier markets of Japan</a:t>
          </a:r>
          <a:endParaRPr lang="zh-CN" sz="2900" kern="1200" dirty="0"/>
        </a:p>
      </dsp:txBody>
      <dsp:txXfrm>
        <a:off x="4992241" y="543115"/>
        <a:ext cx="2595367" cy="3439731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0EA202-59B8-487B-9426-A044C0079D5C}">
      <dsp:nvSpPr>
        <dsp:cNvPr id="0" name=""/>
        <dsp:cNvSpPr/>
      </dsp:nvSpPr>
      <dsp:spPr>
        <a:xfrm>
          <a:off x="0" y="0"/>
          <a:ext cx="6325834" cy="96441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ＭＳ Ｐゴシック" pitchFamily="50" charset="-128"/>
              <a:ea typeface="ＭＳ Ｐゴシック" pitchFamily="50" charset="-128"/>
            </a:rPr>
            <a:t>Develop a proof of concept by the end of October 2009</a:t>
          </a:r>
          <a:endParaRPr lang="zh-CN" altLang="en-US" sz="1800" kern="1200" dirty="0">
            <a:latin typeface="ＭＳ Ｐゴシック" pitchFamily="50" charset="-128"/>
            <a:ea typeface="ＭＳ Ｐゴシック" pitchFamily="50" charset="-128"/>
          </a:endParaRPr>
        </a:p>
      </dsp:txBody>
      <dsp:txXfrm>
        <a:off x="0" y="0"/>
        <a:ext cx="5228815" cy="964413"/>
      </dsp:txXfrm>
    </dsp:sp>
    <dsp:sp modelId="{B271392F-C15F-4743-B9A8-40AB54AB1E7B}">
      <dsp:nvSpPr>
        <dsp:cNvPr id="0" name=""/>
        <dsp:cNvSpPr/>
      </dsp:nvSpPr>
      <dsp:spPr>
        <a:xfrm>
          <a:off x="472383" y="1098359"/>
          <a:ext cx="6325834" cy="964413"/>
        </a:xfrm>
        <a:prstGeom prst="roundRect">
          <a:avLst>
            <a:gd name="adj" fmla="val 10000"/>
          </a:avLst>
        </a:prstGeom>
        <a:solidFill>
          <a:schemeClr val="accent5">
            <a:hueOff val="-774129"/>
            <a:satOff val="7761"/>
            <a:lumOff val="-5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ＭＳ Ｐゴシック" pitchFamily="50" charset="-128"/>
              <a:ea typeface="ＭＳ Ｐゴシック" pitchFamily="50" charset="-128"/>
            </a:rPr>
            <a:t>Develop a fully featured alpha system that can handle queries in Japanese, English and Chinese by June 2010</a:t>
          </a:r>
          <a:endParaRPr lang="zh-CN" sz="1800" kern="1200" dirty="0">
            <a:latin typeface="ＭＳ Ｐゴシック" pitchFamily="50" charset="-128"/>
            <a:ea typeface="ＭＳ Ｐゴシック" pitchFamily="50" charset="-128"/>
          </a:endParaRPr>
        </a:p>
      </dsp:txBody>
      <dsp:txXfrm>
        <a:off x="472383" y="1098359"/>
        <a:ext cx="5226582" cy="964413"/>
      </dsp:txXfrm>
    </dsp:sp>
    <dsp:sp modelId="{D5F98E6E-BFE0-4E91-A34B-A95C9529FA4E}">
      <dsp:nvSpPr>
        <dsp:cNvPr id="0" name=""/>
        <dsp:cNvSpPr/>
      </dsp:nvSpPr>
      <dsp:spPr>
        <a:xfrm>
          <a:off x="944767" y="2196718"/>
          <a:ext cx="6325834" cy="964413"/>
        </a:xfrm>
        <a:prstGeom prst="roundRect">
          <a:avLst>
            <a:gd name="adj" fmla="val 10000"/>
          </a:avLst>
        </a:prstGeom>
        <a:solidFill>
          <a:schemeClr val="accent5">
            <a:hueOff val="-1548258"/>
            <a:satOff val="15522"/>
            <a:lumOff val="-10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ＭＳ Ｐゴシック" pitchFamily="50" charset="-128"/>
              <a:ea typeface="ＭＳ Ｐゴシック" pitchFamily="50" charset="-128"/>
            </a:rPr>
            <a:t>Complete alpha testing by September 2010</a:t>
          </a:r>
          <a:endParaRPr lang="zh-CN" sz="1800" kern="1200" dirty="0">
            <a:latin typeface="ＭＳ Ｐゴシック" pitchFamily="50" charset="-128"/>
            <a:ea typeface="ＭＳ Ｐゴシック" pitchFamily="50" charset="-128"/>
          </a:endParaRPr>
        </a:p>
      </dsp:txBody>
      <dsp:txXfrm>
        <a:off x="944767" y="2196718"/>
        <a:ext cx="5226582" cy="964413"/>
      </dsp:txXfrm>
    </dsp:sp>
    <dsp:sp modelId="{1ED6A626-E649-406C-A65B-F73113667A86}">
      <dsp:nvSpPr>
        <dsp:cNvPr id="0" name=""/>
        <dsp:cNvSpPr/>
      </dsp:nvSpPr>
      <dsp:spPr>
        <a:xfrm>
          <a:off x="1417151" y="3295077"/>
          <a:ext cx="6325834" cy="964413"/>
        </a:xfrm>
        <a:prstGeom prst="roundRect">
          <a:avLst>
            <a:gd name="adj" fmla="val 10000"/>
          </a:avLst>
        </a:prstGeom>
        <a:solidFill>
          <a:schemeClr val="accent5">
            <a:hueOff val="-2322388"/>
            <a:satOff val="23283"/>
            <a:lumOff val="-16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ＭＳ Ｐゴシック" pitchFamily="50" charset="-128"/>
              <a:ea typeface="ＭＳ Ｐゴシック" pitchFamily="50" charset="-128"/>
            </a:rPr>
            <a:t>Start a beta test with selected clients after successful completion of alpha test on September 2010</a:t>
          </a:r>
          <a:endParaRPr lang="zh-CN" sz="1800" kern="1200" dirty="0">
            <a:latin typeface="ＭＳ Ｐゴシック" pitchFamily="50" charset="-128"/>
            <a:ea typeface="ＭＳ Ｐゴシック" pitchFamily="50" charset="-128"/>
          </a:endParaRPr>
        </a:p>
      </dsp:txBody>
      <dsp:txXfrm>
        <a:off x="1417151" y="3295077"/>
        <a:ext cx="5226582" cy="964413"/>
      </dsp:txXfrm>
    </dsp:sp>
    <dsp:sp modelId="{B0003FD8-DF5A-4F41-8A5A-2AD6A11EA2B4}">
      <dsp:nvSpPr>
        <dsp:cNvPr id="0" name=""/>
        <dsp:cNvSpPr/>
      </dsp:nvSpPr>
      <dsp:spPr>
        <a:xfrm>
          <a:off x="1889535" y="4393437"/>
          <a:ext cx="6325834" cy="964413"/>
        </a:xfrm>
        <a:prstGeom prst="roundRect">
          <a:avLst>
            <a:gd name="adj" fmla="val 10000"/>
          </a:avLst>
        </a:prstGeom>
        <a:solidFill>
          <a:schemeClr val="accent5">
            <a:hueOff val="-3096517"/>
            <a:satOff val="31044"/>
            <a:lumOff val="-2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ja-JP" sz="1800" kern="1200" dirty="0" smtClean="0">
              <a:latin typeface="ＭＳ Ｐゴシック" pitchFamily="50" charset="-128"/>
              <a:ea typeface="ＭＳ Ｐゴシック" pitchFamily="50" charset="-128"/>
            </a:rPr>
            <a:t>Introduce other languages such as Korean as needed, thereafter</a:t>
          </a:r>
          <a:endParaRPr lang="zh-CN" sz="1800" kern="1200" dirty="0">
            <a:latin typeface="ＭＳ Ｐゴシック" pitchFamily="50" charset="-128"/>
            <a:ea typeface="ＭＳ Ｐゴシック" pitchFamily="50" charset="-128"/>
          </a:endParaRPr>
        </a:p>
      </dsp:txBody>
      <dsp:txXfrm>
        <a:off x="1889535" y="4393437"/>
        <a:ext cx="5226582" cy="964413"/>
      </dsp:txXfrm>
    </dsp:sp>
    <dsp:sp modelId="{7E282CA5-CF2B-45EE-9616-3CCCEB3B4FC6}">
      <dsp:nvSpPr>
        <dsp:cNvPr id="0" name=""/>
        <dsp:cNvSpPr/>
      </dsp:nvSpPr>
      <dsp:spPr>
        <a:xfrm>
          <a:off x="5698966" y="704557"/>
          <a:ext cx="626868" cy="62686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>
            <a:latin typeface="ＭＳ Ｐゴシック" pitchFamily="50" charset="-128"/>
            <a:ea typeface="ＭＳ Ｐゴシック" pitchFamily="50" charset="-128"/>
          </a:endParaRPr>
        </a:p>
      </dsp:txBody>
      <dsp:txXfrm>
        <a:off x="5698966" y="704557"/>
        <a:ext cx="626868" cy="626868"/>
      </dsp:txXfrm>
    </dsp:sp>
    <dsp:sp modelId="{651E289C-53DF-4A3A-9AA3-A99C44F9DDFE}">
      <dsp:nvSpPr>
        <dsp:cNvPr id="0" name=""/>
        <dsp:cNvSpPr/>
      </dsp:nvSpPr>
      <dsp:spPr>
        <a:xfrm>
          <a:off x="6171350" y="1802916"/>
          <a:ext cx="626868" cy="62686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210906"/>
            <a:satOff val="-1122"/>
            <a:lumOff val="-103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>
            <a:latin typeface="ＭＳ Ｐゴシック" pitchFamily="50" charset="-128"/>
            <a:ea typeface="ＭＳ Ｐゴシック" pitchFamily="50" charset="-128"/>
          </a:endParaRPr>
        </a:p>
      </dsp:txBody>
      <dsp:txXfrm>
        <a:off x="6171350" y="1802916"/>
        <a:ext cx="626868" cy="626868"/>
      </dsp:txXfrm>
    </dsp:sp>
    <dsp:sp modelId="{9596E3C2-4AD7-4B7A-BB89-DBD3803CDAD7}">
      <dsp:nvSpPr>
        <dsp:cNvPr id="0" name=""/>
        <dsp:cNvSpPr/>
      </dsp:nvSpPr>
      <dsp:spPr>
        <a:xfrm>
          <a:off x="6643734" y="2885202"/>
          <a:ext cx="626868" cy="62686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2421813"/>
            <a:satOff val="-2243"/>
            <a:lumOff val="-2073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>
            <a:latin typeface="ＭＳ Ｐゴシック" pitchFamily="50" charset="-128"/>
            <a:ea typeface="ＭＳ Ｐゴシック" pitchFamily="50" charset="-128"/>
          </a:endParaRPr>
        </a:p>
      </dsp:txBody>
      <dsp:txXfrm>
        <a:off x="6643734" y="2885202"/>
        <a:ext cx="626868" cy="626868"/>
      </dsp:txXfrm>
    </dsp:sp>
    <dsp:sp modelId="{A42B43FF-A4B7-44DB-9333-B9D692C868E4}">
      <dsp:nvSpPr>
        <dsp:cNvPr id="0" name=""/>
        <dsp:cNvSpPr/>
      </dsp:nvSpPr>
      <dsp:spPr>
        <a:xfrm>
          <a:off x="7116117" y="3994277"/>
          <a:ext cx="626868" cy="62686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632719"/>
            <a:satOff val="-3365"/>
            <a:lumOff val="-3109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>
            <a:latin typeface="ＭＳ Ｐゴシック" pitchFamily="50" charset="-128"/>
            <a:ea typeface="ＭＳ Ｐゴシック" pitchFamily="50" charset="-128"/>
          </a:endParaRPr>
        </a:p>
      </dsp:txBody>
      <dsp:txXfrm>
        <a:off x="7116117" y="3994277"/>
        <a:ext cx="626868" cy="626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#4">
  <dgm:title val="Simple 2"/>
  <dgm:desc val="Simple 2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zh-CN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03170175-C3ED-4C72-B085-79CCCD670CC9}" type="datetimeFigureOut">
              <a:rPr lang="en-US" altLang="zh-CN" smtClean="0"/>
              <a:pPr/>
              <a:t>9/1/2009</a:t>
            </a:fld>
            <a:endParaRPr lang="zh-CN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zh-CN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92977F1F-E40B-4E53-8E11-28ED506983A2}" type="slidenum">
              <a:rPr lang="en-US" altLang="zh-CN" smtClean="0"/>
              <a:pPr/>
              <a:t>‹#›</a:t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zh-CN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2D9FB51A-E05F-4494-ADA5-A77EAE266FCF}" type="datetimeFigureOut">
              <a:rPr/>
              <a:pPr/>
              <a:t>9/6/2006</a:t>
            </a:fld>
            <a:endParaRPr lang="zh-CN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endParaRPr lang="zh-CN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zh-CN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13CD1B0D-083E-4DA2-81AD-16B7E971189E}" type="slidenum">
              <a:rPr/>
              <a:pPr/>
              <a:t>‹#›</a:t>
            </a:fld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zh-C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zh-C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zh-C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zh-C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zh-C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zh-C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altLang="zh-CN" smtClean="0"/>
              <a:pPr/>
              <a:t>9/1/2009</a:t>
            </a:fld>
            <a:endParaRPr lang="zh-CN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zh-CN" smtClean="0"/>
              <a:pPr/>
              <a:t>1</a:t>
            </a:fld>
            <a:endParaRPr lang="zh-CN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altLang="zh-CN" smtClean="0"/>
              <a:pPr/>
              <a:t>9/1/2009</a:t>
            </a:fld>
            <a:endParaRPr lang="zh-CN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altLang="zh-CN" smtClean="0"/>
              <a:pPr/>
              <a:t>10</a:t>
            </a:fld>
            <a:endParaRPr lang="zh-CN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altLang="zh-CN" smtClean="0"/>
              <a:pPr/>
              <a:t>9/1/2009</a:t>
            </a:fld>
            <a:endParaRPr lang="zh-CN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zh-CN" smtClean="0"/>
              <a:pPr/>
              <a:t>2</a:t>
            </a:fld>
            <a:endParaRPr lang="zh-CN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altLang="zh-CN" smtClean="0"/>
              <a:pPr/>
              <a:t>9/1/2009</a:t>
            </a:fld>
            <a:endParaRPr lang="zh-CN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zh-CN" smtClean="0"/>
              <a:pPr/>
              <a:t>3</a:t>
            </a:fld>
            <a:endParaRPr lang="zh-CN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altLang="zh-CN" smtClean="0"/>
              <a:pPr/>
              <a:t>9/1/2009</a:t>
            </a:fld>
            <a:endParaRPr lang="zh-CN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zh-CN" smtClean="0"/>
              <a:pPr/>
              <a:t>4</a:t>
            </a:fld>
            <a:endParaRPr lang="zh-CN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altLang="zh-CN" smtClean="0"/>
              <a:pPr/>
              <a:t>9/1/2009</a:t>
            </a:fld>
            <a:endParaRPr lang="zh-CN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zh-CN" smtClean="0"/>
              <a:pPr/>
              <a:t>5</a:t>
            </a:fld>
            <a:endParaRPr lang="zh-CN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altLang="zh-CN" smtClean="0"/>
              <a:pPr/>
              <a:t>9/1/2009</a:t>
            </a:fld>
            <a:endParaRPr lang="zh-CN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zh-CN" smtClean="0"/>
              <a:pPr/>
              <a:t>6</a:t>
            </a:fld>
            <a:endParaRPr lang="zh-CN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altLang="zh-CN" smtClean="0"/>
              <a:pPr/>
              <a:t>9/1/2009</a:t>
            </a:fld>
            <a:endParaRPr lang="zh-CN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altLang="zh-CN" smtClean="0"/>
              <a:pPr/>
              <a:t>7</a:t>
            </a:fld>
            <a:endParaRPr lang="zh-CN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altLang="zh-CN" smtClean="0"/>
              <a:pPr/>
              <a:t>9/1/2009</a:t>
            </a:fld>
            <a:endParaRPr lang="zh-CN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altLang="zh-CN" smtClean="0"/>
              <a:pPr/>
              <a:t>8</a:t>
            </a:fld>
            <a:endParaRPr lang="zh-CN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D9FB51A-E05F-4494-ADA5-A77EAE266FCF}" type="datetimeFigureOut">
              <a:rPr lang="en-US" altLang="zh-CN" smtClean="0"/>
              <a:pPr/>
              <a:t>9/1/2009</a:t>
            </a:fld>
            <a:endParaRPr lang="zh-CN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D1B0D-083E-4DA2-81AD-16B7E971189E}" type="slidenum">
              <a:rPr lang="en-US" altLang="zh-CN" smtClean="0"/>
              <a:pPr/>
              <a:t>9</a:t>
            </a:fld>
            <a:endParaRPr lang="zh-CN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zh-CN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 latinLnBrk="0">
              <a:buNone/>
              <a:defRPr lang="zh-CN"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0AB5E-65B2-470F-A90D-8944CCF2250D}" type="datetime2">
              <a:rPr/>
              <a:pPr/>
              <a:t>2006 年 9 月 6 日，星期三</a:t>
            </a:fld>
            <a:endParaRPr lang="zh-CN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7A2BDD-D331-44F0-96AA-4FB4ED497064}" type="slidenum">
              <a:rPr/>
              <a:pPr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4066D-E18E-46CA-ADDB-DC7D9F287FCD}" type="datetime2">
              <a:rPr/>
              <a:pPr/>
              <a:t>2006 年 9 月 6 日，星期三</a:t>
            </a:fld>
            <a:endParaRPr lang="zh-C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zh-C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7A2BDD-D331-44F0-96AA-4FB4ED497064}" type="slidenum">
              <a:rPr/>
              <a:pPr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E5AB2-AD30-4274-ADEE-77A916493B5C}" type="datetime2">
              <a:rPr/>
              <a:pPr/>
              <a:t>2006 年 9 月 6 日，星期三</a:t>
            </a:fld>
            <a:endParaRPr lang="zh-C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/>
              <a:pPr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76396-5064-41C5-A285-015EE0047001}" type="datetime2">
              <a:rPr/>
              <a:pPr/>
              <a:t>2006 年 9 月 6 日，星期三</a:t>
            </a:fld>
            <a:endParaRPr lang="zh-CN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2BDD-D331-44F0-96AA-4FB4ED497064}" type="slidenum">
              <a:rPr/>
              <a:pPr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标题和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latinLnBrk="0">
              <a:defRPr lang="zh-CN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34B0-3E89-40BA-B086-97296A422E36}" type="datetimeFigureOut">
              <a:rPr/>
              <a:pPr/>
              <a:t>9/6/2006</a:t>
            </a:fld>
            <a:endParaRPr lang="zh-CN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/>
              <a:pPr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latinLnBrk="0">
              <a:defRPr lang="zh-CN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34B0-3E89-40BA-B086-97296A422E36}" type="datetimeFigureOut">
              <a:rPr/>
              <a:pPr/>
              <a:t>9/6/2006</a:t>
            </a:fld>
            <a:endParaRPr lang="zh-CN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/>
              <a:pPr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标题和两栏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 latinLnBrk="0">
              <a:defRPr lang="zh-CN"/>
            </a:lvl1pPr>
          </a:lstStyle>
          <a:p>
            <a:r>
              <a:rPr lang="zh-CN" altLang="en-US" smtClean="0"/>
              <a:t>单击此处编辑母版标题样式</a:t>
            </a:r>
            <a:endParaRPr lang="zh-CN"/>
          </a:p>
        </p:txBody>
      </p:sp>
      <p:sp>
        <p:nvSpPr>
          <p:cNvPr id="3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34B0-3E89-40BA-B086-97296A422E36}" type="datetimeFigureOut">
              <a:rPr/>
              <a:pPr/>
              <a:t>9/6/2006</a:t>
            </a:fld>
            <a:endParaRPr lang="zh-CN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4C974-5669-4F4D-B5F7-AEFAF0EB8F68}" type="slidenum">
              <a:rPr/>
              <a:pPr/>
              <a:t>‹#›</a:t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zh-CN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  <a:p>
            <a:pPr lvl="5"/>
            <a:r>
              <a:rPr lang="zh-CN"/>
              <a:t>第六级</a:t>
            </a:r>
          </a:p>
          <a:p>
            <a:pPr lvl="6"/>
            <a:r>
              <a:rPr lang="zh-CN"/>
              <a:t>第七级</a:t>
            </a:r>
          </a:p>
          <a:p>
            <a:pPr lvl="7"/>
            <a:r>
              <a:rPr lang="zh-CN"/>
              <a:t>第八级</a:t>
            </a:r>
          </a:p>
          <a:p>
            <a:pPr lvl="8"/>
            <a:r>
              <a:rPr lang="zh-CN"/>
              <a:t>第九级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latinLnBrk="0">
              <a:defRPr lang="zh-CN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l"/>
            <a:fld id="{4C8A7A92-D244-4C94-97DC-00C50A8E32A7}" type="datetime2">
              <a:rPr/>
              <a:pPr algn="l"/>
              <a:t>2006 年 9 月 6 日，星期三</a:t>
            </a:fld>
            <a:endParaRPr lang="zh-CN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latinLnBrk="0">
              <a:defRPr lang="zh-CN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/>
            <a:endParaRPr lang="zh-CN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latinLnBrk="0">
              <a:defRPr lang="zh-CN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7A2BDD-D331-44F0-96AA-4FB4ED497064}" type="slidenum">
              <a:rPr lang="en-US" altLang="zh-CN">
                <a:solidFill>
                  <a:schemeClr val="accent1">
                    <a:shade val="75000"/>
                  </a:schemeClr>
                </a:solidFill>
              </a:rPr>
              <a:pPr/>
              <a:t>‹#›</a:t>
            </a:fld>
            <a:endParaRPr lang="zh-CN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zh-CN"/>
              <a:t>单击此处编辑母版标题样式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zh-CN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txStyles>
    <p:titleStyle>
      <a:lvl1pPr algn="l" rtl="0" eaLnBrk="1" latinLnBrk="0" hangingPunct="1">
        <a:spcBef>
          <a:spcPct val="0"/>
        </a:spcBef>
        <a:buNone/>
        <a:defRPr lang="zh-CN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lang="zh-CN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lang="zh-CN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lang="zh-CN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lang="zh-CN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lang="zh-CN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lang="zh-CN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lang="zh-CN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lang="zh-CN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lang="zh-CN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zh-CN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zh-CN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zh-CN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zh-CN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zh-CN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zh-CN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zh-CN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zh-CN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zh-CN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3" Type="http://schemas.openxmlformats.org/officeDocument/2006/relationships/audio" Target="../media/audio1.wav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5" Type="http://schemas.openxmlformats.org/officeDocument/2006/relationships/diagramData" Target="../diagrams/data5.xml"/><Relationship Id="rId15" Type="http://schemas.openxmlformats.org/officeDocument/2006/relationships/image" Target="../media/image8.png"/><Relationship Id="rId10" Type="http://schemas.openxmlformats.org/officeDocument/2006/relationships/diagramData" Target="../diagrams/data6.xml"/><Relationship Id="rId4" Type="http://schemas.openxmlformats.org/officeDocument/2006/relationships/image" Target="../media/image7.png"/><Relationship Id="rId9" Type="http://schemas.microsoft.com/office/2007/relationships/diagramDrawing" Target="../diagrams/drawing5.xml"/><Relationship Id="rId14" Type="http://schemas.microsoft.com/office/2007/relationships/diagramDrawing" Target="../diagrams/drawin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5214942" y="5286388"/>
            <a:ext cx="3714776" cy="865185"/>
          </a:xfrm>
        </p:spPr>
        <p:txBody>
          <a:bodyPr anchor="b"/>
          <a:lstStyle/>
          <a:p>
            <a:r>
              <a:rPr lang="en-US" altLang="ja-JP" cap="none" dirty="0" smtClean="0">
                <a:ln w="18415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小塚明朝 Pro L" pitchFamily="18" charset="-128"/>
                <a:ea typeface="小塚明朝 Pro L" pitchFamily="18" charset="-128"/>
              </a:rPr>
              <a:t>Think Globally</a:t>
            </a:r>
            <a:endParaRPr lang="zh-CN" cap="none" dirty="0">
              <a:ln w="18415" cmpd="sng">
                <a:solidFill>
                  <a:schemeClr val="bg2">
                    <a:lumMod val="7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小塚明朝 Pro L" pitchFamily="18" charset="-128"/>
              <a:ea typeface="小塚明朝 Pro L" pitchFamily="18" charset="-128"/>
            </a:endParaRPr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357158" y="642918"/>
            <a:ext cx="8458200" cy="4214842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sz="1800" b="1" dirty="0" smtClean="0">
                <a:latin typeface="EPSON 太丸ゴシック体Ｂ" pitchFamily="49" charset="-128"/>
                <a:ea typeface="EPSON 太丸ゴシック体Ｂ" pitchFamily="49" charset="-128"/>
              </a:rPr>
              <a:t>Research Proposal</a:t>
            </a:r>
            <a:endParaRPr lang="en-US" altLang="ja-JP" sz="1800" b="1" dirty="0" smtClean="0">
              <a:latin typeface="EPSON 太丸ゴシック体Ｂ" pitchFamily="49" charset="-128"/>
              <a:ea typeface="EPSON 太丸ゴシック体Ｂ" pitchFamily="49" charset="-128"/>
            </a:endParaRPr>
          </a:p>
          <a:p>
            <a:endParaRPr lang="en-US" altLang="ja-JP" sz="1800" b="1" dirty="0" smtClean="0">
              <a:latin typeface="EPSON 太丸ゴシック体Ｂ" pitchFamily="49" charset="-128"/>
              <a:ea typeface="EPSON 太丸ゴシック体Ｂ" pitchFamily="49" charset="-128"/>
            </a:endParaRPr>
          </a:p>
          <a:p>
            <a:endParaRPr lang="en-US" altLang="ja-JP" sz="1800" b="1" dirty="0" smtClean="0">
              <a:latin typeface="EPSON 太丸ゴシック体Ｂ" pitchFamily="49" charset="-128"/>
              <a:ea typeface="EPSON 太丸ゴシック体Ｂ" pitchFamily="49" charset="-128"/>
            </a:endParaRPr>
          </a:p>
          <a:p>
            <a:r>
              <a:rPr lang="en-US" altLang="ja-JP" sz="2800" b="1" dirty="0" smtClean="0"/>
              <a:t>Using data-extraction </a:t>
            </a:r>
            <a:r>
              <a:rPr lang="en-US" altLang="ja-JP" sz="2800" b="1" dirty="0" err="1" smtClean="0"/>
              <a:t>ontologies</a:t>
            </a:r>
            <a:r>
              <a:rPr lang="en-US" altLang="ja-JP" sz="2800" b="1" dirty="0" smtClean="0"/>
              <a:t> for multi-lingual interaction with a mono-lingual web service</a:t>
            </a:r>
          </a:p>
          <a:p>
            <a:endParaRPr lang="en-US" altLang="ja-JP" sz="2800" b="1" dirty="0" smtClean="0"/>
          </a:p>
          <a:p>
            <a:r>
              <a:rPr lang="en-US" altLang="ja-JP" sz="2800" b="1" dirty="0" smtClean="0"/>
              <a:t>A multi-lingual personal concierge for foreign </a:t>
            </a:r>
            <a:r>
              <a:rPr lang="en-US" altLang="ja-JP" sz="2800" b="1" dirty="0" smtClean="0"/>
              <a:t>visitors to </a:t>
            </a:r>
            <a:r>
              <a:rPr lang="en-US" altLang="ja-JP" sz="2800" b="1" dirty="0" smtClean="0"/>
              <a:t>Japan</a:t>
            </a:r>
          </a:p>
          <a:p>
            <a:endParaRPr lang="zh-CN" altLang="zh-CN" dirty="0" smtClean="0"/>
          </a:p>
          <a:p>
            <a:r>
              <a:rPr lang="en-US" altLang="zh-CN" sz="1600" dirty="0" err="1" smtClean="0">
                <a:latin typeface="EPSON 太丸ゴシック体Ｂ" pitchFamily="49" charset="-128"/>
                <a:ea typeface="EPSON 太丸ゴシック体Ｂ" pitchFamily="49" charset="-128"/>
              </a:rPr>
              <a:t>Kwansei</a:t>
            </a:r>
            <a:r>
              <a:rPr lang="en-US" altLang="zh-CN" sz="1600" dirty="0" smtClean="0">
                <a:latin typeface="EPSON 太丸ゴシック体Ｂ" pitchFamily="49" charset="-128"/>
                <a:ea typeface="EPSON 太丸ゴシック体Ｂ" pitchFamily="49" charset="-128"/>
              </a:rPr>
              <a:t> </a:t>
            </a:r>
            <a:r>
              <a:rPr lang="en-US" altLang="zh-CN" sz="1600" dirty="0" err="1" smtClean="0">
                <a:latin typeface="EPSON 太丸ゴシック体Ｂ" pitchFamily="49" charset="-128"/>
                <a:ea typeface="EPSON 太丸ゴシック体Ｂ" pitchFamily="49" charset="-128"/>
              </a:rPr>
              <a:t>Gakuin</a:t>
            </a:r>
            <a:r>
              <a:rPr lang="en-US" altLang="zh-CN" sz="1600" dirty="0" smtClean="0">
                <a:latin typeface="EPSON 太丸ゴシック体Ｂ" pitchFamily="49" charset="-128"/>
                <a:ea typeface="EPSON 太丸ゴシック体Ｂ" pitchFamily="49" charset="-128"/>
              </a:rPr>
              <a:t> University</a:t>
            </a:r>
          </a:p>
          <a:p>
            <a:r>
              <a:rPr lang="en-US" altLang="zh-CN" sz="1600" dirty="0" smtClean="0">
                <a:latin typeface="EPSON 太丸ゴシック体Ｂ" pitchFamily="49" charset="-128"/>
                <a:ea typeface="EPSON 太丸ゴシック体Ｂ" pitchFamily="49" charset="-128"/>
              </a:rPr>
              <a:t>Dept. of Applied Informatics</a:t>
            </a:r>
          </a:p>
          <a:p>
            <a:r>
              <a:rPr lang="en-US" altLang="zh-CN" sz="1600" dirty="0" err="1" smtClean="0">
                <a:latin typeface="EPSON 太丸ゴシック体Ｂ" pitchFamily="49" charset="-128"/>
                <a:ea typeface="EPSON 太丸ゴシック体Ｂ" pitchFamily="49" charset="-128"/>
              </a:rPr>
              <a:t>Geng</a:t>
            </a:r>
            <a:r>
              <a:rPr lang="en-US" altLang="zh-CN" sz="1600" dirty="0" smtClean="0">
                <a:latin typeface="EPSON 太丸ゴシック体Ｂ" pitchFamily="49" charset="-128"/>
                <a:ea typeface="EPSON 太丸ゴシック体Ｂ" pitchFamily="49" charset="-128"/>
              </a:rPr>
              <a:t> </a:t>
            </a:r>
            <a:r>
              <a:rPr lang="en-US" altLang="zh-CN" sz="1600" dirty="0" err="1" smtClean="0">
                <a:latin typeface="EPSON 太丸ゴシック体Ｂ" pitchFamily="49" charset="-128"/>
                <a:ea typeface="EPSON 太丸ゴシック体Ｂ" pitchFamily="49" charset="-128"/>
              </a:rPr>
              <a:t>Zhichen</a:t>
            </a:r>
            <a:endParaRPr lang="zh-CN" altLang="zh-CN" sz="1600" dirty="0">
              <a:latin typeface="EPSON 太丸ゴシック体Ｂ" pitchFamily="49" charset="-128"/>
              <a:ea typeface="EPSON 太丸ゴシック体Ｂ" pitchFamily="49" charset="-128"/>
            </a:endParaRP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6286513" y="5429264"/>
            <a:ext cx="2714644" cy="1008061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0" i="0" u="none" strike="noStrike" kern="1200" cap="none" spc="0" normalizeH="0" baseline="0" noProof="0" dirty="0" smtClean="0">
                <a:ln w="18415" cmpd="sng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小塚明朝 Pro L" pitchFamily="18" charset="-128"/>
                <a:ea typeface="小塚明朝 Pro L" pitchFamily="18" charset="-128"/>
                <a:cs typeface="+mj-cs"/>
              </a:rPr>
              <a:t>Act Locally</a:t>
            </a:r>
            <a:endParaRPr kumimoji="0" lang="zh-CN" sz="3600" b="0" i="0" u="none" strike="noStrike" kern="1200" cap="none" spc="0" normalizeH="0" baseline="0" noProof="0" dirty="0">
              <a:ln w="18415" cmpd="sng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小塚明朝 Pro L" pitchFamily="18" charset="-128"/>
              <a:ea typeface="小塚明朝 Pro L" pitchFamily="18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終</a:t>
            </a:r>
            <a:r>
              <a:rPr lang="ja-JP" altLang="en-US" smtClean="0"/>
              <a:t>わ</a:t>
            </a:r>
            <a:r>
              <a:rPr lang="ja-JP" altLang="en-US" smtClean="0"/>
              <a:t>り </a:t>
            </a:r>
            <a:r>
              <a:rPr lang="en-US" altLang="ja-JP" dirty="0" smtClean="0"/>
              <a:t>End </a:t>
            </a:r>
            <a:r>
              <a:rPr lang="ja-JP" altLang="en-US" smtClean="0"/>
              <a:t>末</a:t>
            </a:r>
            <a:r>
              <a:rPr lang="ja-JP" altLang="en-US" smtClean="0"/>
              <a:t>端　</a:t>
            </a:r>
            <a:r>
              <a:rPr lang="ko-KR" altLang="en-US" smtClean="0"/>
              <a:t>끝 </a:t>
            </a:r>
            <a:endParaRPr lang="zh-C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ja-JP" altLang="en-US" sz="5400" smtClean="0"/>
              <a:t>ありがとうございます。</a:t>
            </a:r>
            <a:endParaRPr lang="en-US" altLang="ja-JP" sz="5400" dirty="0" smtClean="0"/>
          </a:p>
          <a:p>
            <a:r>
              <a:rPr lang="en-US" altLang="ja-JP" sz="5400" dirty="0" smtClean="0"/>
              <a:t>Thank you very much</a:t>
            </a:r>
            <a:r>
              <a:rPr lang="en-US" altLang="ja-JP" sz="5400" dirty="0" smtClean="0"/>
              <a:t>.</a:t>
            </a:r>
          </a:p>
          <a:p>
            <a:r>
              <a:rPr lang="ja-JP" altLang="en-US" sz="5400" smtClean="0"/>
              <a:t>谢</a:t>
            </a:r>
            <a:r>
              <a:rPr lang="ja-JP" altLang="en-US" sz="5400" smtClean="0"/>
              <a:t>谢</a:t>
            </a:r>
            <a:r>
              <a:rPr lang="ja-JP" altLang="en-US" sz="5400" smtClean="0"/>
              <a:t>您</a:t>
            </a:r>
            <a:endParaRPr lang="en-US" altLang="ja-JP" sz="5400" dirty="0" smtClean="0"/>
          </a:p>
          <a:p>
            <a:r>
              <a:rPr lang="ko-KR" altLang="en-US" sz="5400" dirty="0" smtClean="0"/>
              <a:t>감사합니다 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4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bACKGROUND</a:t>
            </a:r>
            <a:endParaRPr lang="zh-CN" dirty="0"/>
          </a:p>
        </p:txBody>
      </p:sp>
      <p:pic>
        <p:nvPicPr>
          <p:cNvPr id="8" name="图片 7" descr="fig_top_main_iphone_camp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2405062"/>
            <a:ext cx="9144000" cy="2047875"/>
          </a:xfrm>
          <a:prstGeom prst="rect">
            <a:avLst/>
          </a:prstGeom>
        </p:spPr>
      </p:pic>
      <p:pic>
        <p:nvPicPr>
          <p:cNvPr id="12" name="图片 11" descr="3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71604" y="1500174"/>
            <a:ext cx="5953956" cy="4544060"/>
          </a:xfrm>
          <a:prstGeom prst="rect">
            <a:avLst/>
          </a:prstGeom>
        </p:spPr>
      </p:pic>
      <p:pic>
        <p:nvPicPr>
          <p:cNvPr id="13" name="图片 12" descr="2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28794" y="0"/>
            <a:ext cx="5187560" cy="6858000"/>
          </a:xfrm>
          <a:prstGeom prst="rect">
            <a:avLst/>
          </a:prstGeom>
        </p:spPr>
      </p:pic>
      <p:pic>
        <p:nvPicPr>
          <p:cNvPr id="9" name="图片 8" descr="4e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828417" y="1056944"/>
            <a:ext cx="5487166" cy="4744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1D4530-B946-4057-8D89-08CBBD214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821D4530-B946-4057-8D89-08CBBD214A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9D23A2-8A67-4EE4-B10B-47C61D3FB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graphicEl>
                                              <a:dgm id="{E79D23A2-8A67-4EE4-B10B-47C61D3FBF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1A46DB-1BD0-45E1-8BD5-13E6A895F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621A46DB-1BD0-45E1-8BD5-13E6A895F2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E66CDB-2035-4582-B252-C445FB9104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">
                                            <p:graphicEl>
                                              <a:dgm id="{07E66CDB-2035-4582-B252-C445FB9104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628685-FB2E-4F93-B70D-8B277BA60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">
                                            <p:graphicEl>
                                              <a:dgm id="{AE628685-FB2E-4F93-B70D-8B277BA608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50F77B-AA21-433E-B0EF-71855487C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">
                                            <p:graphicEl>
                                              <a:dgm id="{2350F77B-AA21-433E-B0EF-71855487C0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2.Conceptual design</a:t>
            </a:r>
            <a:endParaRPr lang="zh-CN" dirty="0"/>
          </a:p>
        </p:txBody>
      </p:sp>
      <p:graphicFrame>
        <p:nvGraphicFramePr>
          <p:cNvPr id="6" name="图示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3. main Target users</a:t>
            </a:r>
            <a:endParaRPr lang="zh-CN" dirty="0"/>
          </a:p>
        </p:txBody>
      </p:sp>
      <p:graphicFrame>
        <p:nvGraphicFramePr>
          <p:cNvPr id="4" name="Diagram 4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4.Motivation</a:t>
            </a:r>
            <a:endParaRPr lang="zh-CN" dirty="0"/>
          </a:p>
        </p:txBody>
      </p:sp>
      <p:graphicFrame>
        <p:nvGraphicFramePr>
          <p:cNvPr id="4" name="Diagram 4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CE467F5-2172-4EEC-9D57-DF8F99EC5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9CE467F5-2172-4EEC-9D57-DF8F99EC52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55324A-7C79-4A78-AD45-15F1F4B23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5655324A-7C79-4A78-AD45-15F1F4B230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D5B72C-8E9B-473D-847D-818F28AE79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59D5B72C-8E9B-473D-847D-818F28AE79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621367-C8AD-4475-B448-62513FB25D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23621367-C8AD-4475-B448-62513FB25D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9C2617-E160-408B-B931-F2869095F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769C2617-E160-408B-B931-F2869095F6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AFE590-171E-40FD-A00D-C7735682A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08AFE590-171E-40FD-A00D-C7735682AF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863C4C-CF31-428E-9CFE-B0E35251E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D9863C4C-CF31-428E-9CFE-B0E35251E3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6F14ED-443A-48A3-B88B-9A6F50A4F3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graphicEl>
                                              <a:dgm id="{1A6F14ED-443A-48A3-B88B-9A6F50A4F3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GengZhichen\Pictures\hot@Mobi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5612" y="214290"/>
            <a:ext cx="2338388" cy="804862"/>
          </a:xfrm>
          <a:prstGeom prst="rect">
            <a:avLst/>
          </a:prstGeom>
          <a:noFill/>
        </p:spPr>
      </p:pic>
      <p:graphicFrame>
        <p:nvGraphicFramePr>
          <p:cNvPr id="6" name="图示 5"/>
          <p:cNvGraphicFramePr/>
          <p:nvPr/>
        </p:nvGraphicFramePr>
        <p:xfrm>
          <a:off x="3500430" y="1071546"/>
          <a:ext cx="5500726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5" name="图示 14"/>
          <p:cNvGraphicFramePr/>
          <p:nvPr/>
        </p:nvGraphicFramePr>
        <p:xfrm>
          <a:off x="500034" y="1214422"/>
          <a:ext cx="2286016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5.1</a:t>
            </a:r>
            <a:r>
              <a:rPr lang="ja-JP" altLang="en-US" dirty="0" smtClean="0"/>
              <a:t>業務内容</a:t>
            </a:r>
            <a:endParaRPr lang="zh-CN" dirty="0"/>
          </a:p>
        </p:txBody>
      </p:sp>
      <p:grpSp>
        <p:nvGrpSpPr>
          <p:cNvPr id="7" name="组合 6"/>
          <p:cNvGrpSpPr/>
          <p:nvPr/>
        </p:nvGrpSpPr>
        <p:grpSpPr>
          <a:xfrm>
            <a:off x="2143108" y="0"/>
            <a:ext cx="4786346" cy="6858000"/>
            <a:chOff x="2714612" y="0"/>
            <a:chExt cx="4786346" cy="6858000"/>
          </a:xfrm>
        </p:grpSpPr>
        <p:sp>
          <p:nvSpPr>
            <p:cNvPr id="4" name="矩形 3"/>
            <p:cNvSpPr/>
            <p:nvPr/>
          </p:nvSpPr>
          <p:spPr>
            <a:xfrm>
              <a:off x="2714612" y="0"/>
              <a:ext cx="4786346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2714612" y="5500702"/>
              <a:ext cx="4786346" cy="13572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14546" y="5500702"/>
            <a:ext cx="4500594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大阪城に行きたい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14546" y="214290"/>
            <a:ext cx="3500462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1400" dirty="0" smtClean="0"/>
              <a:t>大阪城に行きたい</a:t>
            </a:r>
            <a:endParaRPr lang="zh-CN" alt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214546" y="1571612"/>
            <a:ext cx="2357454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400" dirty="0" smtClean="0"/>
              <a:t>【</a:t>
            </a:r>
            <a:r>
              <a:rPr lang="ja-JP" altLang="en-US" sz="1400" dirty="0" smtClean="0"/>
              <a:t>現在地を押す</a:t>
            </a:r>
            <a:r>
              <a:rPr lang="en-US" altLang="ja-JP" sz="1400" dirty="0" smtClean="0"/>
              <a:t>】</a:t>
            </a:r>
            <a:endParaRPr lang="zh-CN" alt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285984" y="1928802"/>
            <a:ext cx="4572032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1200" dirty="0" smtClean="0"/>
              <a:t>現在地から、大阪城までの経由情報：</a:t>
            </a:r>
            <a:endParaRPr lang="zh-CN" alt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4286248" y="571480"/>
            <a:ext cx="257176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1400" dirty="0" smtClean="0"/>
              <a:t>出発地はどこですか：</a:t>
            </a:r>
            <a:endParaRPr lang="en-US" altLang="ja-JP" sz="1400" dirty="0" smtClean="0"/>
          </a:p>
          <a:p>
            <a:r>
              <a:rPr lang="en-US" altLang="ja-JP" sz="1400" u="sng" dirty="0" smtClean="0">
                <a:solidFill>
                  <a:schemeClr val="bg2">
                    <a:lumMod val="50000"/>
                  </a:schemeClr>
                </a:solidFill>
              </a:rPr>
              <a:t>1.</a:t>
            </a:r>
            <a:r>
              <a:rPr lang="ja-JP" altLang="en-US" sz="1400" u="sng" dirty="0" smtClean="0">
                <a:solidFill>
                  <a:schemeClr val="bg2">
                    <a:lumMod val="50000"/>
                  </a:schemeClr>
                </a:solidFill>
              </a:rPr>
              <a:t>現在地から（</a:t>
            </a:r>
            <a:r>
              <a:rPr lang="en-US" altLang="ja-JP" sz="1400" u="sng" dirty="0" smtClean="0">
                <a:solidFill>
                  <a:schemeClr val="bg2">
                    <a:lumMod val="50000"/>
                  </a:schemeClr>
                </a:solidFill>
              </a:rPr>
              <a:t>GPS</a:t>
            </a:r>
            <a:r>
              <a:rPr lang="ja-JP" altLang="en-US" sz="1400" u="sng" dirty="0" smtClean="0">
                <a:solidFill>
                  <a:schemeClr val="bg2">
                    <a:lumMod val="50000"/>
                  </a:schemeClr>
                </a:solidFill>
              </a:rPr>
              <a:t>）</a:t>
            </a:r>
            <a:endParaRPr lang="en-US" altLang="ja-JP" sz="1400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altLang="ja-JP" sz="1400" u="sng" dirty="0" smtClean="0">
                <a:solidFill>
                  <a:schemeClr val="bg2">
                    <a:lumMod val="50000"/>
                  </a:schemeClr>
                </a:solidFill>
              </a:rPr>
              <a:t>2.</a:t>
            </a:r>
            <a:r>
              <a:rPr lang="ja-JP" altLang="en-US" sz="1400" u="sng" dirty="0" smtClean="0">
                <a:solidFill>
                  <a:schemeClr val="bg2">
                    <a:lumMod val="50000"/>
                  </a:schemeClr>
                </a:solidFill>
              </a:rPr>
              <a:t>ホテルから</a:t>
            </a:r>
            <a:endParaRPr lang="en-US" altLang="ja-JP" sz="1400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ja-JP" altLang="en-US" sz="1400" dirty="0" smtClean="0"/>
              <a:t>その他</a:t>
            </a:r>
            <a:r>
              <a:rPr lang="ja-JP" altLang="en-US" sz="1400" dirty="0" smtClean="0">
                <a:sym typeface="Wingdings" pitchFamily="2" charset="2"/>
              </a:rPr>
              <a:t>：（入力</a:t>
            </a:r>
            <a:r>
              <a:rPr lang="ja-JP" altLang="en-US" sz="1400" dirty="0" smtClean="0"/>
              <a:t>）</a:t>
            </a:r>
            <a:endParaRPr lang="zh-CN" alt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285984" y="2214554"/>
            <a:ext cx="4572032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1200" dirty="0" smtClean="0"/>
              <a:t>最寄駅　なんば　まで歩く約５分　</a:t>
            </a:r>
            <a:r>
              <a:rPr lang="ja-JP" altLang="en-US" sz="1200" u="sng" dirty="0" smtClean="0">
                <a:solidFill>
                  <a:schemeClr val="bg2">
                    <a:lumMod val="50000"/>
                  </a:schemeClr>
                </a:solidFill>
              </a:rPr>
              <a:t>地図</a:t>
            </a:r>
            <a:endParaRPr lang="en-US" altLang="ja-JP" sz="1200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ja-JP" altLang="en-US" sz="1200" dirty="0" smtClean="0"/>
              <a:t>電車 </a:t>
            </a:r>
            <a:r>
              <a:rPr lang="en-US" altLang="ja-JP" sz="1200" dirty="0" smtClean="0"/>
              <a:t>- </a:t>
            </a:r>
            <a:r>
              <a:rPr lang="ja-JP" altLang="en-US" sz="1200" dirty="0" smtClean="0"/>
              <a:t>大阪市営御堂筋線・千里中央行</a:t>
            </a:r>
          </a:p>
          <a:p>
            <a:r>
              <a:rPr lang="en-US" altLang="ja-JP" sz="1200" dirty="0" smtClean="0"/>
              <a:t>12:42	</a:t>
            </a:r>
            <a:r>
              <a:rPr lang="ja-JP" altLang="en-US" sz="1200" dirty="0" smtClean="0"/>
              <a:t>なんば 発</a:t>
            </a:r>
          </a:p>
          <a:p>
            <a:r>
              <a:rPr lang="ja-JP" altLang="en-US" sz="1200" dirty="0" smtClean="0"/>
              <a:t>	</a:t>
            </a:r>
            <a:r>
              <a:rPr lang="en-US" altLang="ja-JP" sz="1200" dirty="0" smtClean="0"/>
              <a:t>2</a:t>
            </a:r>
            <a:r>
              <a:rPr lang="ja-JP" altLang="en-US" sz="1200" dirty="0" smtClean="0"/>
              <a:t>分</a:t>
            </a:r>
          </a:p>
          <a:p>
            <a:r>
              <a:rPr lang="en-US" altLang="ja-JP" sz="1200" dirty="0" smtClean="0"/>
              <a:t>12:44	</a:t>
            </a:r>
            <a:r>
              <a:rPr lang="ja-JP" altLang="en-US" sz="1200" dirty="0" smtClean="0"/>
              <a:t>心斎橋 着</a:t>
            </a:r>
            <a:endParaRPr lang="en-US" altLang="ja-JP" sz="1200" dirty="0" smtClean="0"/>
          </a:p>
          <a:p>
            <a:r>
              <a:rPr lang="ja-JP" altLang="en-US" sz="1200" dirty="0" smtClean="0"/>
              <a:t>電車 </a:t>
            </a:r>
            <a:r>
              <a:rPr lang="en-US" altLang="ja-JP" sz="1200" dirty="0" smtClean="0"/>
              <a:t>- </a:t>
            </a:r>
            <a:r>
              <a:rPr lang="ja-JP" altLang="en-US" sz="1200" dirty="0" smtClean="0"/>
              <a:t>大阪市営長堀鶴見緑地線・門真南行</a:t>
            </a:r>
          </a:p>
          <a:p>
            <a:r>
              <a:rPr lang="en-US" altLang="ja-JP" sz="1200" dirty="0" smtClean="0"/>
              <a:t>5</a:t>
            </a:r>
            <a:r>
              <a:rPr lang="ja-JP" altLang="en-US" sz="1200" dirty="0" smtClean="0"/>
              <a:t>分で乗換</a:t>
            </a:r>
          </a:p>
          <a:p>
            <a:r>
              <a:rPr lang="en-US" altLang="ja-JP" sz="1200" dirty="0" smtClean="0"/>
              <a:t>12:49	</a:t>
            </a:r>
            <a:r>
              <a:rPr lang="ja-JP" altLang="en-US" sz="1200" dirty="0" smtClean="0"/>
              <a:t>心斎橋 発</a:t>
            </a:r>
          </a:p>
          <a:p>
            <a:r>
              <a:rPr lang="ja-JP" altLang="en-US" sz="1200" dirty="0" smtClean="0"/>
              <a:t>	</a:t>
            </a:r>
            <a:r>
              <a:rPr lang="en-US" altLang="ja-JP" sz="1200" dirty="0" smtClean="0"/>
              <a:t>10</a:t>
            </a:r>
            <a:r>
              <a:rPr lang="ja-JP" altLang="en-US" sz="1200" dirty="0" smtClean="0"/>
              <a:t>分</a:t>
            </a:r>
          </a:p>
          <a:p>
            <a:r>
              <a:rPr lang="en-US" altLang="ja-JP" sz="1200" dirty="0" smtClean="0"/>
              <a:t>12:59	</a:t>
            </a:r>
            <a:r>
              <a:rPr lang="ja-JP" altLang="en-US" sz="1200" dirty="0" smtClean="0"/>
              <a:t>大阪ビジネスパーク 着</a:t>
            </a:r>
            <a:endParaRPr lang="en-US" altLang="ja-JP" sz="1200" dirty="0" smtClean="0"/>
          </a:p>
          <a:p>
            <a:r>
              <a:rPr lang="ja-JP" altLang="en-US" sz="1200" dirty="0" smtClean="0"/>
              <a:t>大阪府大阪市中央区大阪城１−１ まで歩く約 </a:t>
            </a:r>
            <a:r>
              <a:rPr lang="en-US" altLang="ja-JP" sz="1200" dirty="0" smtClean="0"/>
              <a:t>10</a:t>
            </a:r>
            <a:r>
              <a:rPr lang="ja-JP" altLang="en-US" sz="1200" dirty="0" smtClean="0"/>
              <a:t>分　</a:t>
            </a:r>
            <a:r>
              <a:rPr lang="ja-JP" altLang="en-US" sz="1200" u="sng" dirty="0" smtClean="0">
                <a:solidFill>
                  <a:schemeClr val="bg2">
                    <a:lumMod val="50000"/>
                  </a:schemeClr>
                </a:solidFill>
              </a:rPr>
              <a:t>地図</a:t>
            </a:r>
            <a:endParaRPr lang="en-US" altLang="ja-JP" sz="1200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altLang="zh-CN" sz="1200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altLang="ja-JP" sz="1200" u="sng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ja-JP" altLang="en-US" sz="1200" u="sng" dirty="0" smtClean="0">
                <a:solidFill>
                  <a:schemeClr val="bg2">
                    <a:lumMod val="50000"/>
                  </a:schemeClr>
                </a:solidFill>
              </a:rPr>
              <a:t>その他のルート（時間条件指定）</a:t>
            </a:r>
            <a:endParaRPr lang="zh-CN" alt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2214546" y="214290"/>
            <a:ext cx="3500462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MingLiU" pitchFamily="49" charset="-120"/>
                <a:ea typeface="MingLiU" pitchFamily="49" charset="-120"/>
              </a:rPr>
              <a:t>想去大阪城</a:t>
            </a:r>
            <a:endParaRPr lang="zh-CN" altLang="en-US" sz="1400" dirty="0">
              <a:latin typeface="MingLiU" pitchFamily="49" charset="-120"/>
              <a:ea typeface="MingLiU" pitchFamily="49" charset="-12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86248" y="571480"/>
            <a:ext cx="257176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MingLiU" pitchFamily="49" charset="-120"/>
                <a:ea typeface="MingLiU" pitchFamily="49" charset="-120"/>
              </a:rPr>
              <a:t>从哪里出发</a:t>
            </a:r>
            <a:r>
              <a:rPr lang="ja-JP" altLang="en-US" sz="1400" dirty="0" smtClean="0">
                <a:latin typeface="MingLiU" pitchFamily="49" charset="-120"/>
                <a:ea typeface="MingLiU" pitchFamily="49" charset="-120"/>
              </a:rPr>
              <a:t>：</a:t>
            </a:r>
            <a:endParaRPr lang="en-US" altLang="ja-JP" sz="1400" dirty="0" smtClean="0">
              <a:latin typeface="MingLiU" pitchFamily="49" charset="-120"/>
              <a:ea typeface="MingLiU" pitchFamily="49" charset="-120"/>
            </a:endParaRPr>
          </a:p>
          <a:p>
            <a:r>
              <a:rPr lang="en-US" altLang="ja-JP" sz="1400" u="sng" dirty="0" smtClean="0">
                <a:solidFill>
                  <a:schemeClr val="bg2">
                    <a:lumMod val="50000"/>
                  </a:schemeClr>
                </a:solidFill>
                <a:latin typeface="MingLiU" pitchFamily="49" charset="-120"/>
                <a:ea typeface="MingLiU" pitchFamily="49" charset="-120"/>
              </a:rPr>
              <a:t>1.</a:t>
            </a:r>
            <a:r>
              <a:rPr lang="zh-CN" altLang="en-US" sz="1400" u="sng" dirty="0" smtClean="0">
                <a:solidFill>
                  <a:schemeClr val="bg2">
                    <a:lumMod val="50000"/>
                  </a:schemeClr>
                </a:solidFill>
                <a:latin typeface="MingLiU" pitchFamily="49" charset="-120"/>
                <a:ea typeface="MingLiU" pitchFamily="49" charset="-120"/>
              </a:rPr>
              <a:t>现在地出发</a:t>
            </a:r>
            <a:r>
              <a:rPr lang="ja-JP" altLang="en-US" sz="1400" u="sng" dirty="0" smtClean="0">
                <a:solidFill>
                  <a:schemeClr val="bg2">
                    <a:lumMod val="50000"/>
                  </a:schemeClr>
                </a:solidFill>
                <a:latin typeface="MingLiU" pitchFamily="49" charset="-120"/>
                <a:ea typeface="MingLiU" pitchFamily="49" charset="-120"/>
              </a:rPr>
              <a:t>（</a:t>
            </a:r>
            <a:r>
              <a:rPr lang="en-US" altLang="ja-JP" sz="1400" u="sng" dirty="0" smtClean="0">
                <a:solidFill>
                  <a:schemeClr val="bg2">
                    <a:lumMod val="50000"/>
                  </a:schemeClr>
                </a:solidFill>
                <a:latin typeface="MingLiU" pitchFamily="49" charset="-120"/>
                <a:ea typeface="MingLiU" pitchFamily="49" charset="-120"/>
              </a:rPr>
              <a:t>GPS</a:t>
            </a:r>
            <a:r>
              <a:rPr lang="ja-JP" altLang="en-US" sz="1400" u="sng" dirty="0" smtClean="0">
                <a:solidFill>
                  <a:schemeClr val="bg2">
                    <a:lumMod val="50000"/>
                  </a:schemeClr>
                </a:solidFill>
                <a:latin typeface="MingLiU" pitchFamily="49" charset="-120"/>
                <a:ea typeface="MingLiU" pitchFamily="49" charset="-120"/>
              </a:rPr>
              <a:t>）</a:t>
            </a:r>
            <a:endParaRPr lang="en-US" altLang="ja-JP" sz="1400" u="sng" dirty="0" smtClean="0">
              <a:solidFill>
                <a:schemeClr val="bg2">
                  <a:lumMod val="50000"/>
                </a:schemeClr>
              </a:solidFill>
              <a:latin typeface="MingLiU" pitchFamily="49" charset="-120"/>
              <a:ea typeface="MingLiU" pitchFamily="49" charset="-120"/>
            </a:endParaRPr>
          </a:p>
          <a:p>
            <a:r>
              <a:rPr lang="en-US" altLang="ja-JP" sz="1400" u="sng" dirty="0" smtClean="0">
                <a:solidFill>
                  <a:schemeClr val="bg2">
                    <a:lumMod val="50000"/>
                  </a:schemeClr>
                </a:solidFill>
                <a:latin typeface="MingLiU" pitchFamily="49" charset="-120"/>
                <a:ea typeface="MingLiU" pitchFamily="49" charset="-120"/>
              </a:rPr>
              <a:t>2.</a:t>
            </a:r>
            <a:r>
              <a:rPr lang="zh-CN" altLang="en-US" sz="1400" u="sng" dirty="0" smtClean="0">
                <a:solidFill>
                  <a:schemeClr val="bg2">
                    <a:lumMod val="50000"/>
                  </a:schemeClr>
                </a:solidFill>
                <a:latin typeface="MingLiU" pitchFamily="49" charset="-120"/>
                <a:ea typeface="MingLiU" pitchFamily="49" charset="-120"/>
              </a:rPr>
              <a:t>酒店出发</a:t>
            </a:r>
            <a:endParaRPr lang="en-US" altLang="ja-JP" sz="1400" u="sng" dirty="0" smtClean="0">
              <a:solidFill>
                <a:schemeClr val="bg2">
                  <a:lumMod val="50000"/>
                </a:schemeClr>
              </a:solidFill>
              <a:latin typeface="MingLiU" pitchFamily="49" charset="-120"/>
              <a:ea typeface="MingLiU" pitchFamily="49" charset="-120"/>
            </a:endParaRPr>
          </a:p>
          <a:p>
            <a:r>
              <a:rPr lang="zh-CN" altLang="en-US" sz="1400" dirty="0" smtClean="0">
                <a:latin typeface="MingLiU" pitchFamily="49" charset="-120"/>
                <a:ea typeface="MingLiU" pitchFamily="49" charset="-120"/>
              </a:rPr>
              <a:t>其他</a:t>
            </a:r>
            <a:r>
              <a:rPr lang="en-US" altLang="zh-CN" sz="1400" dirty="0" smtClean="0">
                <a:latin typeface="MingLiU" pitchFamily="49" charset="-120"/>
                <a:ea typeface="MingLiU" pitchFamily="49" charset="-120"/>
                <a:sym typeface="Wingdings" pitchFamily="2" charset="2"/>
              </a:rPr>
              <a:t>(</a:t>
            </a:r>
            <a:r>
              <a:rPr lang="zh-CN" altLang="en-US" sz="1400" dirty="0" smtClean="0">
                <a:latin typeface="MingLiU" pitchFamily="49" charset="-120"/>
                <a:ea typeface="MingLiU" pitchFamily="49" charset="-120"/>
                <a:sym typeface="Wingdings" pitchFamily="2" charset="2"/>
              </a:rPr>
              <a:t>输入</a:t>
            </a:r>
            <a:r>
              <a:rPr lang="en-US" altLang="zh-CN" sz="1400" dirty="0" smtClean="0">
                <a:latin typeface="MingLiU" pitchFamily="49" charset="-120"/>
                <a:ea typeface="MingLiU" pitchFamily="49" charset="-120"/>
                <a:sym typeface="Wingdings" pitchFamily="2" charset="2"/>
              </a:rPr>
              <a:t>)</a:t>
            </a:r>
            <a:endParaRPr lang="zh-CN" altLang="en-US" sz="1400" dirty="0">
              <a:latin typeface="MingLiU" pitchFamily="49" charset="-120"/>
              <a:ea typeface="MingLiU" pitchFamily="49" charset="-12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14546" y="1571612"/>
            <a:ext cx="2357454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MingLiU" pitchFamily="49" charset="-120"/>
                <a:ea typeface="MingLiU" pitchFamily="49" charset="-120"/>
              </a:rPr>
              <a:t>【</a:t>
            </a:r>
            <a:r>
              <a:rPr lang="zh-CN" altLang="en-US" sz="1400" dirty="0" smtClean="0">
                <a:latin typeface="MingLiU" pitchFamily="49" charset="-120"/>
                <a:ea typeface="MingLiU" pitchFamily="49" charset="-120"/>
              </a:rPr>
              <a:t>按下现在地</a:t>
            </a:r>
            <a:r>
              <a:rPr lang="en-US" altLang="ja-JP" sz="1400" dirty="0" smtClean="0">
                <a:latin typeface="MingLiU" pitchFamily="49" charset="-120"/>
                <a:ea typeface="MingLiU" pitchFamily="49" charset="-120"/>
              </a:rPr>
              <a:t>】</a:t>
            </a:r>
            <a:endParaRPr lang="zh-CN" altLang="en-US" sz="1400" dirty="0">
              <a:latin typeface="MingLiU" pitchFamily="49" charset="-120"/>
              <a:ea typeface="MingLiU" pitchFamily="49" charset="-12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5984" y="1928802"/>
            <a:ext cx="4572032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MingLiU" pitchFamily="49" charset="-120"/>
                <a:ea typeface="MingLiU" pitchFamily="49" charset="-120"/>
              </a:rPr>
              <a:t>从现在地到大阪城的路经情报</a:t>
            </a:r>
            <a:r>
              <a:rPr lang="ja-JP" altLang="en-US" sz="1200" dirty="0" smtClean="0">
                <a:latin typeface="MingLiU" pitchFamily="49" charset="-120"/>
                <a:ea typeface="MingLiU" pitchFamily="49" charset="-120"/>
              </a:rPr>
              <a:t>：</a:t>
            </a:r>
            <a:endParaRPr lang="zh-CN" altLang="en-US" sz="1200" dirty="0">
              <a:latin typeface="MingLiU" pitchFamily="49" charset="-120"/>
              <a:ea typeface="MingLiU" pitchFamily="49" charset="-12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5984" y="2214554"/>
            <a:ext cx="4572032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MingLiU" pitchFamily="49" charset="-120"/>
                <a:ea typeface="MingLiU" pitchFamily="49" charset="-120"/>
              </a:rPr>
              <a:t>到最近站</a:t>
            </a:r>
            <a:r>
              <a:rPr lang="ja-JP" altLang="en-US" sz="1200" dirty="0" smtClean="0">
                <a:latin typeface="MingLiU" pitchFamily="49" charset="-120"/>
                <a:ea typeface="MingLiU" pitchFamily="49" charset="-120"/>
              </a:rPr>
              <a:t>　</a:t>
            </a:r>
            <a:r>
              <a:rPr lang="zh-CN" altLang="en-US" sz="1200" dirty="0" smtClean="0">
                <a:latin typeface="MingLiU" pitchFamily="49" charset="-120"/>
                <a:ea typeface="MingLiU" pitchFamily="49" charset="-120"/>
              </a:rPr>
              <a:t>难波</a:t>
            </a:r>
            <a:r>
              <a:rPr lang="en-US" altLang="zh-CN" sz="1200" dirty="0" smtClean="0">
                <a:latin typeface="MingLiU" pitchFamily="49" charset="-120"/>
                <a:ea typeface="MingLiU" pitchFamily="49" charset="-120"/>
              </a:rPr>
              <a:t>(</a:t>
            </a:r>
            <a:r>
              <a:rPr lang="ja-JP" altLang="en-US" sz="1200" dirty="0" smtClean="0">
                <a:latin typeface="MingLiU" pitchFamily="49" charset="-120"/>
                <a:ea typeface="MingLiU" pitchFamily="49" charset="-120"/>
              </a:rPr>
              <a:t>なんば</a:t>
            </a:r>
            <a:r>
              <a:rPr lang="en-US" altLang="ja-JP" sz="1200" dirty="0" smtClean="0">
                <a:latin typeface="MingLiU" pitchFamily="49" charset="-120"/>
                <a:ea typeface="MingLiU" pitchFamily="49" charset="-120"/>
              </a:rPr>
              <a:t>)</a:t>
            </a:r>
            <a:r>
              <a:rPr lang="ja-JP" altLang="en-US" sz="1200" dirty="0" smtClean="0">
                <a:latin typeface="MingLiU" pitchFamily="49" charset="-120"/>
                <a:ea typeface="MingLiU" pitchFamily="49" charset="-120"/>
              </a:rPr>
              <a:t>　</a:t>
            </a:r>
            <a:r>
              <a:rPr lang="zh-CN" altLang="en-US" sz="1200" dirty="0" smtClean="0">
                <a:latin typeface="MingLiU" pitchFamily="49" charset="-120"/>
                <a:ea typeface="MingLiU" pitchFamily="49" charset="-120"/>
              </a:rPr>
              <a:t>徒步约</a:t>
            </a:r>
            <a:r>
              <a:rPr lang="en-US" altLang="zh-CN" sz="1200" dirty="0" smtClean="0">
                <a:latin typeface="MingLiU" pitchFamily="49" charset="-120"/>
                <a:ea typeface="MingLiU" pitchFamily="49" charset="-120"/>
              </a:rPr>
              <a:t>5</a:t>
            </a:r>
            <a:r>
              <a:rPr lang="zh-CN" altLang="en-US" sz="1200" dirty="0" smtClean="0">
                <a:latin typeface="MingLiU" pitchFamily="49" charset="-120"/>
                <a:ea typeface="MingLiU" pitchFamily="49" charset="-120"/>
              </a:rPr>
              <a:t>分钟</a:t>
            </a:r>
            <a:r>
              <a:rPr lang="ja-JP" altLang="en-US" sz="1200" dirty="0" smtClean="0">
                <a:latin typeface="MingLiU" pitchFamily="49" charset="-120"/>
                <a:ea typeface="MingLiU" pitchFamily="49" charset="-120"/>
              </a:rPr>
              <a:t>　</a:t>
            </a:r>
            <a:r>
              <a:rPr lang="zh-CN" altLang="en-US" sz="1200" u="sng" dirty="0" smtClean="0">
                <a:solidFill>
                  <a:schemeClr val="bg2">
                    <a:lumMod val="50000"/>
                  </a:schemeClr>
                </a:solidFill>
                <a:latin typeface="MingLiU" pitchFamily="49" charset="-120"/>
                <a:ea typeface="MingLiU" pitchFamily="49" charset="-120"/>
              </a:rPr>
              <a:t>地图</a:t>
            </a:r>
            <a:endParaRPr lang="en-US" altLang="ja-JP" sz="1200" u="sng" dirty="0" smtClean="0">
              <a:solidFill>
                <a:schemeClr val="bg2">
                  <a:lumMod val="50000"/>
                </a:schemeClr>
              </a:solidFill>
              <a:latin typeface="MingLiU" pitchFamily="49" charset="-120"/>
              <a:ea typeface="MingLiU" pitchFamily="49" charset="-120"/>
            </a:endParaRPr>
          </a:p>
          <a:p>
            <a:r>
              <a:rPr lang="zh-CN" altLang="en-US" sz="1200" dirty="0" smtClean="0">
                <a:latin typeface="MingLiU" pitchFamily="49" charset="-120"/>
                <a:ea typeface="MingLiU" pitchFamily="49" charset="-120"/>
              </a:rPr>
              <a:t>地铁</a:t>
            </a:r>
            <a:r>
              <a:rPr lang="en-US" altLang="zh-CN" sz="1200" dirty="0" smtClean="0">
                <a:latin typeface="MingLiU" pitchFamily="49" charset="-120"/>
                <a:ea typeface="MingLiU" pitchFamily="49" charset="-120"/>
              </a:rPr>
              <a:t>-</a:t>
            </a:r>
            <a:r>
              <a:rPr lang="zh-CN" altLang="en-US" sz="1200" dirty="0" smtClean="0">
                <a:latin typeface="MingLiU" pitchFamily="49" charset="-120"/>
                <a:ea typeface="MingLiU" pitchFamily="49" charset="-120"/>
              </a:rPr>
              <a:t> 大阪市营御堂</a:t>
            </a:r>
            <a:r>
              <a:rPr lang="ja-JP" altLang="en-US" sz="1200" dirty="0" smtClean="0">
                <a:latin typeface="MingLiU" pitchFamily="49" charset="-120"/>
                <a:ea typeface="MingLiU" pitchFamily="49" charset="-120"/>
              </a:rPr>
              <a:t>筋</a:t>
            </a:r>
            <a:r>
              <a:rPr lang="zh-CN" altLang="en-US" sz="1200" dirty="0" smtClean="0">
                <a:latin typeface="MingLiU" pitchFamily="49" charset="-120"/>
                <a:ea typeface="MingLiU" pitchFamily="49" charset="-120"/>
              </a:rPr>
              <a:t>线 </a:t>
            </a:r>
            <a:r>
              <a:rPr lang="en-US" altLang="zh-CN" sz="1200" dirty="0" smtClean="0">
                <a:latin typeface="MingLiU" pitchFamily="49" charset="-120"/>
                <a:ea typeface="MingLiU" pitchFamily="49" charset="-120"/>
              </a:rPr>
              <a:t>–</a:t>
            </a:r>
            <a:r>
              <a:rPr lang="zh-CN" altLang="en-US" sz="1200" dirty="0" smtClean="0">
                <a:latin typeface="MingLiU" pitchFamily="49" charset="-120"/>
                <a:ea typeface="MingLiU" pitchFamily="49" charset="-120"/>
              </a:rPr>
              <a:t> 千里中央方向</a:t>
            </a:r>
            <a:endParaRPr lang="en-US" altLang="ja-JP" sz="1200" dirty="0" smtClean="0">
              <a:latin typeface="MingLiU" pitchFamily="49" charset="-120"/>
              <a:ea typeface="MingLiU" pitchFamily="49" charset="-120"/>
            </a:endParaRPr>
          </a:p>
          <a:p>
            <a:r>
              <a:rPr lang="en-US" altLang="zh-CN" sz="1200" dirty="0" smtClean="0">
                <a:latin typeface="MingLiU" pitchFamily="49" charset="-120"/>
                <a:ea typeface="MingLiU" pitchFamily="49" charset="-120"/>
              </a:rPr>
              <a:t>(</a:t>
            </a:r>
            <a:r>
              <a:rPr lang="ja-JP" altLang="en-US" sz="1200" dirty="0" smtClean="0">
                <a:latin typeface="MingLiU" pitchFamily="49" charset="-120"/>
                <a:ea typeface="MingLiU" pitchFamily="49" charset="-120"/>
              </a:rPr>
              <a:t>電車 </a:t>
            </a:r>
            <a:r>
              <a:rPr lang="en-US" altLang="ja-JP" sz="1200" dirty="0" smtClean="0">
                <a:latin typeface="MingLiU" pitchFamily="49" charset="-120"/>
                <a:ea typeface="MingLiU" pitchFamily="49" charset="-120"/>
              </a:rPr>
              <a:t>- </a:t>
            </a:r>
            <a:r>
              <a:rPr lang="ja-JP" altLang="en-US" sz="1200" dirty="0" smtClean="0">
                <a:latin typeface="MingLiU" pitchFamily="49" charset="-120"/>
                <a:ea typeface="MingLiU" pitchFamily="49" charset="-120"/>
              </a:rPr>
              <a:t>大阪市営御堂筋線・千里中央行</a:t>
            </a:r>
            <a:r>
              <a:rPr lang="en-US" altLang="zh-CN" sz="1200" dirty="0" smtClean="0">
                <a:latin typeface="MingLiU" pitchFamily="49" charset="-120"/>
                <a:ea typeface="MingLiU" pitchFamily="49" charset="-120"/>
              </a:rPr>
              <a:t>)</a:t>
            </a:r>
            <a:endParaRPr lang="ja-JP" altLang="en-US" sz="1200" dirty="0" smtClean="0">
              <a:latin typeface="MingLiU" pitchFamily="49" charset="-120"/>
              <a:ea typeface="MingLiU" pitchFamily="49" charset="-120"/>
            </a:endParaRPr>
          </a:p>
          <a:p>
            <a:r>
              <a:rPr lang="en-US" altLang="ja-JP" sz="1200" dirty="0" smtClean="0">
                <a:latin typeface="MingLiU" pitchFamily="49" charset="-120"/>
                <a:ea typeface="MingLiU" pitchFamily="49" charset="-120"/>
              </a:rPr>
              <a:t>12:42	</a:t>
            </a:r>
            <a:r>
              <a:rPr lang="zh-CN" altLang="en-US" sz="1200" dirty="0" smtClean="0">
                <a:latin typeface="MingLiU" pitchFamily="49" charset="-120"/>
                <a:ea typeface="MingLiU" pitchFamily="49" charset="-120"/>
              </a:rPr>
              <a:t>出发 难波  </a:t>
            </a:r>
            <a:r>
              <a:rPr lang="en-US" altLang="zh-CN" sz="1200" dirty="0" smtClean="0">
                <a:latin typeface="MingLiU" pitchFamily="49" charset="-120"/>
                <a:ea typeface="MingLiU" pitchFamily="49" charset="-120"/>
              </a:rPr>
              <a:t>(</a:t>
            </a:r>
            <a:r>
              <a:rPr lang="ja-JP" altLang="en-US" sz="1200" dirty="0" smtClean="0">
                <a:latin typeface="MingLiU" pitchFamily="49" charset="-120"/>
                <a:ea typeface="MingLiU" pitchFamily="49" charset="-120"/>
              </a:rPr>
              <a:t>なんば</a:t>
            </a:r>
            <a:r>
              <a:rPr lang="en-US" altLang="zh-CN" sz="1200" dirty="0" smtClean="0">
                <a:latin typeface="MingLiU" pitchFamily="49" charset="-120"/>
                <a:ea typeface="MingLiU" pitchFamily="49" charset="-120"/>
              </a:rPr>
              <a:t>)</a:t>
            </a:r>
            <a:r>
              <a:rPr lang="ja-JP" altLang="en-US" sz="1200" dirty="0" smtClean="0">
                <a:latin typeface="MingLiU" pitchFamily="49" charset="-120"/>
                <a:ea typeface="MingLiU" pitchFamily="49" charset="-120"/>
              </a:rPr>
              <a:t> </a:t>
            </a:r>
          </a:p>
          <a:p>
            <a:r>
              <a:rPr lang="ja-JP" altLang="en-US" sz="1200" dirty="0" smtClean="0">
                <a:latin typeface="MingLiU" pitchFamily="49" charset="-120"/>
                <a:ea typeface="MingLiU" pitchFamily="49" charset="-120"/>
              </a:rPr>
              <a:t>	</a:t>
            </a:r>
            <a:r>
              <a:rPr lang="en-US" altLang="ja-JP" sz="1200" dirty="0" smtClean="0">
                <a:latin typeface="MingLiU" pitchFamily="49" charset="-120"/>
                <a:ea typeface="MingLiU" pitchFamily="49" charset="-120"/>
              </a:rPr>
              <a:t>2</a:t>
            </a:r>
            <a:r>
              <a:rPr lang="ja-JP" altLang="en-US" sz="1200" dirty="0" smtClean="0">
                <a:latin typeface="MingLiU" pitchFamily="49" charset="-120"/>
                <a:ea typeface="MingLiU" pitchFamily="49" charset="-120"/>
              </a:rPr>
              <a:t>分</a:t>
            </a:r>
          </a:p>
          <a:p>
            <a:r>
              <a:rPr lang="en-US" altLang="ja-JP" sz="1200" dirty="0" smtClean="0">
                <a:latin typeface="MingLiU" pitchFamily="49" charset="-120"/>
                <a:ea typeface="MingLiU" pitchFamily="49" charset="-120"/>
              </a:rPr>
              <a:t>12:44	</a:t>
            </a:r>
            <a:r>
              <a:rPr lang="zh-CN" altLang="en-US" sz="1200" dirty="0" smtClean="0">
                <a:latin typeface="MingLiU" pitchFamily="49" charset="-120"/>
                <a:ea typeface="MingLiU" pitchFamily="49" charset="-120"/>
              </a:rPr>
              <a:t>到达 心斋桥  </a:t>
            </a:r>
            <a:r>
              <a:rPr lang="en-US" altLang="zh-CN" sz="1200" dirty="0" smtClean="0">
                <a:latin typeface="MingLiU" pitchFamily="49" charset="-120"/>
                <a:ea typeface="MingLiU" pitchFamily="49" charset="-120"/>
              </a:rPr>
              <a:t>(</a:t>
            </a:r>
            <a:r>
              <a:rPr lang="ja-JP" altLang="en-US" sz="1200" dirty="0" smtClean="0">
                <a:latin typeface="MingLiU" pitchFamily="49" charset="-120"/>
                <a:ea typeface="MingLiU" pitchFamily="49" charset="-120"/>
              </a:rPr>
              <a:t>心斎橋</a:t>
            </a:r>
            <a:r>
              <a:rPr lang="en-US" altLang="zh-CN" sz="1200" dirty="0" smtClean="0">
                <a:latin typeface="MingLiU" pitchFamily="49" charset="-120"/>
                <a:ea typeface="MingLiU" pitchFamily="49" charset="-120"/>
              </a:rPr>
              <a:t>)</a:t>
            </a:r>
            <a:r>
              <a:rPr lang="ja-JP" altLang="en-US" sz="1200" dirty="0" smtClean="0">
                <a:latin typeface="MingLiU" pitchFamily="49" charset="-120"/>
                <a:ea typeface="MingLiU" pitchFamily="49" charset="-120"/>
              </a:rPr>
              <a:t> </a:t>
            </a:r>
            <a:endParaRPr lang="en-US" altLang="ja-JP" sz="1200" dirty="0" smtClean="0">
              <a:latin typeface="MingLiU" pitchFamily="49" charset="-120"/>
              <a:ea typeface="MingLiU" pitchFamily="49" charset="-120"/>
            </a:endParaRPr>
          </a:p>
          <a:p>
            <a:r>
              <a:rPr lang="zh-CN" altLang="en-US" sz="1200" dirty="0" smtClean="0">
                <a:latin typeface="MingLiU" pitchFamily="49" charset="-120"/>
                <a:ea typeface="MingLiU" pitchFamily="49" charset="-120"/>
              </a:rPr>
              <a:t>地铁 </a:t>
            </a:r>
            <a:r>
              <a:rPr lang="en-US" altLang="zh-CN" sz="1200" dirty="0" smtClean="0">
                <a:latin typeface="MingLiU" pitchFamily="49" charset="-120"/>
                <a:ea typeface="MingLiU" pitchFamily="49" charset="-120"/>
              </a:rPr>
              <a:t>–</a:t>
            </a:r>
            <a:r>
              <a:rPr lang="zh-CN" altLang="en-US" sz="1200" dirty="0" smtClean="0">
                <a:latin typeface="MingLiU" pitchFamily="49" charset="-120"/>
                <a:ea typeface="MingLiU" pitchFamily="49" charset="-120"/>
              </a:rPr>
              <a:t>大阪市营长掘鹤见绿地线 </a:t>
            </a:r>
            <a:r>
              <a:rPr lang="en-US" altLang="zh-CN" sz="1200" dirty="0" smtClean="0">
                <a:latin typeface="MingLiU" pitchFamily="49" charset="-120"/>
                <a:ea typeface="MingLiU" pitchFamily="49" charset="-120"/>
              </a:rPr>
              <a:t>–</a:t>
            </a:r>
            <a:r>
              <a:rPr lang="zh-CN" altLang="en-US" sz="1200" dirty="0" smtClean="0">
                <a:latin typeface="MingLiU" pitchFamily="49" charset="-120"/>
                <a:ea typeface="MingLiU" pitchFamily="49" charset="-120"/>
              </a:rPr>
              <a:t> 门真南方向</a:t>
            </a:r>
            <a:endParaRPr lang="en-US" altLang="ja-JP" sz="1200" dirty="0" smtClean="0">
              <a:latin typeface="MingLiU" pitchFamily="49" charset="-120"/>
              <a:ea typeface="MingLiU" pitchFamily="49" charset="-120"/>
            </a:endParaRPr>
          </a:p>
          <a:p>
            <a:r>
              <a:rPr lang="ja-JP" altLang="en-US" sz="1200" dirty="0" smtClean="0">
                <a:latin typeface="MingLiU" pitchFamily="49" charset="-120"/>
                <a:ea typeface="MingLiU" pitchFamily="49" charset="-120"/>
              </a:rPr>
              <a:t>電車 </a:t>
            </a:r>
            <a:r>
              <a:rPr lang="en-US" altLang="ja-JP" sz="1200" dirty="0" smtClean="0">
                <a:latin typeface="MingLiU" pitchFamily="49" charset="-120"/>
                <a:ea typeface="MingLiU" pitchFamily="49" charset="-120"/>
              </a:rPr>
              <a:t>- </a:t>
            </a:r>
            <a:r>
              <a:rPr lang="ja-JP" altLang="en-US" sz="1200" dirty="0" smtClean="0">
                <a:latin typeface="MingLiU" pitchFamily="49" charset="-120"/>
                <a:ea typeface="MingLiU" pitchFamily="49" charset="-120"/>
              </a:rPr>
              <a:t>大阪市営長堀鶴見緑地線・門真南行</a:t>
            </a:r>
          </a:p>
          <a:p>
            <a:r>
              <a:rPr lang="en-US" altLang="ja-JP" sz="1200" dirty="0" smtClean="0">
                <a:latin typeface="MingLiU" pitchFamily="49" charset="-120"/>
                <a:ea typeface="MingLiU" pitchFamily="49" charset="-120"/>
              </a:rPr>
              <a:t>5</a:t>
            </a:r>
            <a:r>
              <a:rPr lang="zh-CN" altLang="en-US" sz="1200" dirty="0" smtClean="0">
                <a:latin typeface="MingLiU" pitchFamily="49" charset="-120"/>
                <a:ea typeface="MingLiU" pitchFamily="49" charset="-120"/>
              </a:rPr>
              <a:t>分钟换乘</a:t>
            </a:r>
            <a:endParaRPr lang="ja-JP" altLang="en-US" sz="1200" dirty="0" smtClean="0">
              <a:latin typeface="MingLiU" pitchFamily="49" charset="-120"/>
              <a:ea typeface="MingLiU" pitchFamily="49" charset="-120"/>
            </a:endParaRPr>
          </a:p>
          <a:p>
            <a:r>
              <a:rPr lang="en-US" altLang="ja-JP" sz="1200" dirty="0" smtClean="0">
                <a:latin typeface="MingLiU" pitchFamily="49" charset="-120"/>
                <a:ea typeface="MingLiU" pitchFamily="49" charset="-120"/>
              </a:rPr>
              <a:t>12:49	</a:t>
            </a:r>
            <a:r>
              <a:rPr lang="zh-CN" altLang="en-US" sz="1200" dirty="0" smtClean="0">
                <a:latin typeface="MingLiU" pitchFamily="49" charset="-120"/>
                <a:ea typeface="MingLiU" pitchFamily="49" charset="-120"/>
              </a:rPr>
              <a:t>出发 心斋桥 </a:t>
            </a:r>
            <a:r>
              <a:rPr lang="en-US" altLang="zh-CN" sz="1200" dirty="0" smtClean="0">
                <a:latin typeface="MingLiU" pitchFamily="49" charset="-120"/>
                <a:ea typeface="MingLiU" pitchFamily="49" charset="-120"/>
              </a:rPr>
              <a:t>(</a:t>
            </a:r>
            <a:r>
              <a:rPr lang="ja-JP" altLang="en-US" sz="1200" dirty="0" smtClean="0">
                <a:latin typeface="MingLiU" pitchFamily="49" charset="-120"/>
                <a:ea typeface="MingLiU" pitchFamily="49" charset="-120"/>
              </a:rPr>
              <a:t>心斎橋</a:t>
            </a:r>
            <a:r>
              <a:rPr lang="en-US" altLang="zh-CN" sz="1200" dirty="0" smtClean="0">
                <a:latin typeface="MingLiU" pitchFamily="49" charset="-120"/>
                <a:ea typeface="MingLiU" pitchFamily="49" charset="-120"/>
              </a:rPr>
              <a:t>)</a:t>
            </a:r>
            <a:r>
              <a:rPr lang="ja-JP" altLang="en-US" sz="1200" dirty="0" smtClean="0">
                <a:latin typeface="MingLiU" pitchFamily="49" charset="-120"/>
                <a:ea typeface="MingLiU" pitchFamily="49" charset="-120"/>
              </a:rPr>
              <a:t> </a:t>
            </a:r>
          </a:p>
          <a:p>
            <a:r>
              <a:rPr lang="ja-JP" altLang="en-US" sz="1200" dirty="0" smtClean="0">
                <a:latin typeface="MingLiU" pitchFamily="49" charset="-120"/>
                <a:ea typeface="MingLiU" pitchFamily="49" charset="-120"/>
              </a:rPr>
              <a:t>	</a:t>
            </a:r>
            <a:r>
              <a:rPr lang="en-US" altLang="ja-JP" sz="1200" dirty="0" smtClean="0">
                <a:latin typeface="MingLiU" pitchFamily="49" charset="-120"/>
                <a:ea typeface="MingLiU" pitchFamily="49" charset="-120"/>
              </a:rPr>
              <a:t>10</a:t>
            </a:r>
            <a:r>
              <a:rPr lang="ja-JP" altLang="en-US" sz="1200" dirty="0" smtClean="0">
                <a:latin typeface="MingLiU" pitchFamily="49" charset="-120"/>
                <a:ea typeface="MingLiU" pitchFamily="49" charset="-120"/>
              </a:rPr>
              <a:t>分</a:t>
            </a:r>
          </a:p>
          <a:p>
            <a:r>
              <a:rPr lang="en-US" altLang="ja-JP" sz="1200" dirty="0" smtClean="0">
                <a:latin typeface="MingLiU" pitchFamily="49" charset="-120"/>
                <a:ea typeface="MingLiU" pitchFamily="49" charset="-120"/>
              </a:rPr>
              <a:t>12:59	</a:t>
            </a:r>
            <a:r>
              <a:rPr lang="zh-CN" altLang="en-US" sz="1200" dirty="0" smtClean="0">
                <a:latin typeface="MingLiU" pitchFamily="49" charset="-120"/>
                <a:ea typeface="MingLiU" pitchFamily="49" charset="-120"/>
              </a:rPr>
              <a:t>到达 大阪商业公园 </a:t>
            </a:r>
            <a:r>
              <a:rPr lang="en-US" altLang="zh-CN" sz="1200" dirty="0" smtClean="0">
                <a:latin typeface="MingLiU" pitchFamily="49" charset="-120"/>
                <a:ea typeface="MingLiU" pitchFamily="49" charset="-120"/>
              </a:rPr>
              <a:t>(</a:t>
            </a:r>
            <a:r>
              <a:rPr lang="ja-JP" altLang="en-US" sz="1200" dirty="0" smtClean="0">
                <a:latin typeface="MingLiU" pitchFamily="49" charset="-120"/>
                <a:ea typeface="MingLiU" pitchFamily="49" charset="-120"/>
              </a:rPr>
              <a:t>大阪ビジネスパーク</a:t>
            </a:r>
            <a:r>
              <a:rPr lang="en-US" altLang="zh-CN" sz="1200" dirty="0" smtClean="0">
                <a:latin typeface="MingLiU" pitchFamily="49" charset="-120"/>
                <a:ea typeface="MingLiU" pitchFamily="49" charset="-120"/>
              </a:rPr>
              <a:t>)</a:t>
            </a:r>
            <a:r>
              <a:rPr lang="ja-JP" altLang="en-US" sz="1200" dirty="0" smtClean="0">
                <a:latin typeface="MingLiU" pitchFamily="49" charset="-120"/>
                <a:ea typeface="MingLiU" pitchFamily="49" charset="-120"/>
              </a:rPr>
              <a:t> </a:t>
            </a:r>
            <a:endParaRPr lang="en-US" altLang="ja-JP" sz="1200" dirty="0" smtClean="0">
              <a:latin typeface="MingLiU" pitchFamily="49" charset="-120"/>
              <a:ea typeface="MingLiU" pitchFamily="49" charset="-120"/>
            </a:endParaRPr>
          </a:p>
          <a:p>
            <a:r>
              <a:rPr lang="zh-CN" altLang="en-US" sz="1200" dirty="0" smtClean="0">
                <a:latin typeface="MingLiU" pitchFamily="49" charset="-120"/>
                <a:ea typeface="MingLiU" pitchFamily="49" charset="-120"/>
              </a:rPr>
              <a:t>到</a:t>
            </a:r>
            <a:r>
              <a:rPr lang="ja-JP" altLang="en-US" sz="1200" dirty="0" smtClean="0">
                <a:latin typeface="MingLiU" pitchFamily="49" charset="-120"/>
                <a:ea typeface="MingLiU" pitchFamily="49" charset="-120"/>
              </a:rPr>
              <a:t>大阪府大阪市中央区大阪城１−１ </a:t>
            </a:r>
            <a:r>
              <a:rPr lang="zh-CN" altLang="en-US" sz="1200" dirty="0" smtClean="0">
                <a:latin typeface="MingLiU" pitchFamily="49" charset="-120"/>
                <a:ea typeface="MingLiU" pitchFamily="49" charset="-120"/>
              </a:rPr>
              <a:t>徒步约</a:t>
            </a:r>
            <a:r>
              <a:rPr lang="ja-JP" altLang="en-US" sz="1200" dirty="0" smtClean="0">
                <a:latin typeface="MingLiU" pitchFamily="49" charset="-120"/>
                <a:ea typeface="MingLiU" pitchFamily="49" charset="-120"/>
              </a:rPr>
              <a:t> </a:t>
            </a:r>
            <a:r>
              <a:rPr lang="en-US" altLang="ja-JP" sz="1200" dirty="0" smtClean="0">
                <a:latin typeface="MingLiU" pitchFamily="49" charset="-120"/>
                <a:ea typeface="MingLiU" pitchFamily="49" charset="-120"/>
              </a:rPr>
              <a:t>10</a:t>
            </a:r>
            <a:r>
              <a:rPr lang="ja-JP" altLang="en-US" sz="1200" dirty="0" smtClean="0">
                <a:latin typeface="MingLiU" pitchFamily="49" charset="-120"/>
                <a:ea typeface="MingLiU" pitchFamily="49" charset="-120"/>
              </a:rPr>
              <a:t>分　</a:t>
            </a:r>
            <a:r>
              <a:rPr lang="zh-CN" altLang="en-US" sz="1200" u="sng" dirty="0" smtClean="0">
                <a:solidFill>
                  <a:schemeClr val="bg2">
                    <a:lumMod val="50000"/>
                  </a:schemeClr>
                </a:solidFill>
                <a:latin typeface="MingLiU" pitchFamily="49" charset="-120"/>
                <a:ea typeface="MingLiU" pitchFamily="49" charset="-120"/>
              </a:rPr>
              <a:t>地图</a:t>
            </a:r>
            <a:endParaRPr lang="en-US" altLang="ja-JP" sz="1200" u="sng" dirty="0" smtClean="0">
              <a:solidFill>
                <a:schemeClr val="bg2">
                  <a:lumMod val="50000"/>
                </a:schemeClr>
              </a:solidFill>
              <a:latin typeface="MingLiU" pitchFamily="49" charset="-120"/>
              <a:ea typeface="MingLiU" pitchFamily="49" charset="-120"/>
            </a:endParaRPr>
          </a:p>
          <a:p>
            <a:r>
              <a:rPr lang="zh-CN" altLang="en-US" sz="1200" u="sng" dirty="0" smtClean="0">
                <a:solidFill>
                  <a:schemeClr val="bg2">
                    <a:lumMod val="50000"/>
                  </a:schemeClr>
                </a:solidFill>
                <a:latin typeface="MingLiU" pitchFamily="49" charset="-120"/>
                <a:ea typeface="MingLiU" pitchFamily="49" charset="-120"/>
              </a:rPr>
              <a:t>其他条件检索</a:t>
            </a:r>
            <a:endParaRPr lang="zh-CN" altLang="en-US" sz="1200" dirty="0">
              <a:latin typeface="MingLiU" pitchFamily="49" charset="-120"/>
              <a:ea typeface="MingLiU" pitchFamily="49" charset="-12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85984" y="4929198"/>
            <a:ext cx="457203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1200" dirty="0" smtClean="0"/>
              <a:t>大阪駅周辺のお店、施設など：</a:t>
            </a:r>
            <a:endParaRPr lang="en-US" altLang="ja-JP" sz="1200" dirty="0" smtClean="0"/>
          </a:p>
          <a:p>
            <a:r>
              <a:rPr lang="ja-JP" altLang="en-US" sz="1200" u="sng" dirty="0" smtClean="0">
                <a:solidFill>
                  <a:schemeClr val="bg2">
                    <a:lumMod val="50000"/>
                  </a:schemeClr>
                </a:solidFill>
              </a:rPr>
              <a:t>飲食店</a:t>
            </a:r>
            <a:r>
              <a:rPr lang="ja-JP" altLang="en-US" sz="1200" dirty="0" smtClean="0"/>
              <a:t>　　</a:t>
            </a:r>
            <a:r>
              <a:rPr lang="ja-JP" altLang="en-US" sz="1200" u="sng" dirty="0" smtClean="0">
                <a:solidFill>
                  <a:schemeClr val="bg2">
                    <a:lumMod val="50000"/>
                  </a:schemeClr>
                </a:solidFill>
              </a:rPr>
              <a:t>ホテル</a:t>
            </a:r>
            <a:r>
              <a:rPr lang="ja-JP" altLang="en-US" sz="1200" dirty="0" smtClean="0"/>
              <a:t>　　</a:t>
            </a:r>
            <a:r>
              <a:rPr lang="ja-JP" altLang="en-US" sz="1200" u="sng" dirty="0" smtClean="0">
                <a:solidFill>
                  <a:schemeClr val="bg2">
                    <a:lumMod val="50000"/>
                  </a:schemeClr>
                </a:solidFill>
              </a:rPr>
              <a:t>レンタカー</a:t>
            </a:r>
            <a:r>
              <a:rPr lang="ja-JP" altLang="en-US" sz="1200" dirty="0" smtClean="0"/>
              <a:t>　　</a:t>
            </a:r>
            <a:r>
              <a:rPr lang="ja-JP" altLang="en-US" sz="1200" u="sng" dirty="0" smtClean="0">
                <a:solidFill>
                  <a:schemeClr val="bg2">
                    <a:lumMod val="50000"/>
                  </a:schemeClr>
                </a:solidFill>
              </a:rPr>
              <a:t>＜カテゴリ一覧＞</a:t>
            </a:r>
            <a:endParaRPr lang="zh-CN" altLang="en-US" sz="1200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5984" y="4929198"/>
            <a:ext cx="457203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200" dirty="0" smtClean="0">
                <a:latin typeface="MingLiU" pitchFamily="49" charset="-120"/>
                <a:ea typeface="MingLiU" pitchFamily="49" charset="-120"/>
              </a:rPr>
              <a:t>大阪站附近的饮食店</a:t>
            </a:r>
            <a:r>
              <a:rPr lang="en-US" altLang="zh-CN" sz="1200" dirty="0" smtClean="0">
                <a:latin typeface="MingLiU" pitchFamily="49" charset="-120"/>
                <a:ea typeface="MingLiU" pitchFamily="49" charset="-120"/>
              </a:rPr>
              <a:t>,</a:t>
            </a:r>
            <a:r>
              <a:rPr lang="zh-CN" altLang="en-US" sz="1200" dirty="0" smtClean="0">
                <a:latin typeface="MingLiU" pitchFamily="49" charset="-120"/>
                <a:ea typeface="MingLiU" pitchFamily="49" charset="-120"/>
              </a:rPr>
              <a:t>设施等</a:t>
            </a:r>
            <a:r>
              <a:rPr lang="ja-JP" altLang="en-US" sz="1200" dirty="0" smtClean="0">
                <a:latin typeface="MingLiU" pitchFamily="49" charset="-120"/>
                <a:ea typeface="MingLiU" pitchFamily="49" charset="-120"/>
              </a:rPr>
              <a:t>：</a:t>
            </a:r>
            <a:endParaRPr lang="en-US" altLang="ja-JP" sz="1200" dirty="0" smtClean="0">
              <a:latin typeface="MingLiU" pitchFamily="49" charset="-120"/>
              <a:ea typeface="MingLiU" pitchFamily="49" charset="-120"/>
            </a:endParaRPr>
          </a:p>
          <a:p>
            <a:r>
              <a:rPr lang="zh-CN" altLang="en-US" sz="1200" u="sng" dirty="0" smtClean="0">
                <a:solidFill>
                  <a:schemeClr val="bg2">
                    <a:lumMod val="50000"/>
                  </a:schemeClr>
                </a:solidFill>
                <a:latin typeface="MingLiU" pitchFamily="49" charset="-120"/>
                <a:ea typeface="MingLiU" pitchFamily="49" charset="-120"/>
              </a:rPr>
              <a:t>饮食店</a:t>
            </a:r>
            <a:r>
              <a:rPr lang="ja-JP" altLang="en-US" sz="1200" dirty="0" smtClean="0">
                <a:latin typeface="MingLiU" pitchFamily="49" charset="-120"/>
                <a:ea typeface="MingLiU" pitchFamily="49" charset="-120"/>
              </a:rPr>
              <a:t>　　</a:t>
            </a:r>
            <a:r>
              <a:rPr lang="zh-CN" altLang="en-US" sz="1200" u="sng" dirty="0" smtClean="0">
                <a:solidFill>
                  <a:schemeClr val="bg2">
                    <a:lumMod val="50000"/>
                  </a:schemeClr>
                </a:solidFill>
                <a:latin typeface="MingLiU" pitchFamily="49" charset="-120"/>
                <a:ea typeface="MingLiU" pitchFamily="49" charset="-120"/>
              </a:rPr>
              <a:t>酒店</a:t>
            </a:r>
            <a:r>
              <a:rPr lang="ja-JP" altLang="en-US" sz="1200" dirty="0" smtClean="0">
                <a:latin typeface="MingLiU" pitchFamily="49" charset="-120"/>
                <a:ea typeface="MingLiU" pitchFamily="49" charset="-120"/>
              </a:rPr>
              <a:t>　　</a:t>
            </a:r>
            <a:r>
              <a:rPr lang="zh-CN" altLang="en-US" sz="1200" u="sng" dirty="0" smtClean="0">
                <a:solidFill>
                  <a:schemeClr val="bg2">
                    <a:lumMod val="50000"/>
                  </a:schemeClr>
                </a:solidFill>
                <a:latin typeface="MingLiU" pitchFamily="49" charset="-120"/>
                <a:ea typeface="MingLiU" pitchFamily="49" charset="-120"/>
              </a:rPr>
              <a:t>租车</a:t>
            </a:r>
            <a:r>
              <a:rPr lang="ja-JP" altLang="en-US" sz="1200" dirty="0" smtClean="0">
                <a:latin typeface="MingLiU" pitchFamily="49" charset="-120"/>
                <a:ea typeface="MingLiU" pitchFamily="49" charset="-120"/>
              </a:rPr>
              <a:t>　　</a:t>
            </a:r>
            <a:r>
              <a:rPr lang="ja-JP" altLang="en-US" sz="1200" u="sng" dirty="0" smtClean="0">
                <a:solidFill>
                  <a:schemeClr val="bg2">
                    <a:lumMod val="50000"/>
                  </a:schemeClr>
                </a:solidFill>
                <a:latin typeface="MingLiU" pitchFamily="49" charset="-120"/>
                <a:ea typeface="MingLiU" pitchFamily="49" charset="-120"/>
              </a:rPr>
              <a:t>＜</a:t>
            </a:r>
            <a:r>
              <a:rPr lang="zh-CN" altLang="en-US" sz="1200" u="sng" dirty="0" smtClean="0">
                <a:solidFill>
                  <a:schemeClr val="bg2">
                    <a:lumMod val="50000"/>
                  </a:schemeClr>
                </a:solidFill>
                <a:latin typeface="MingLiU" pitchFamily="49" charset="-120"/>
                <a:ea typeface="MingLiU" pitchFamily="49" charset="-120"/>
              </a:rPr>
              <a:t>目录一览</a:t>
            </a:r>
            <a:r>
              <a:rPr lang="ja-JP" altLang="en-US" sz="1200" u="sng" dirty="0" smtClean="0">
                <a:solidFill>
                  <a:schemeClr val="bg2">
                    <a:lumMod val="50000"/>
                  </a:schemeClr>
                </a:solidFill>
                <a:latin typeface="MingLiU" pitchFamily="49" charset="-120"/>
                <a:ea typeface="MingLiU" pitchFamily="49" charset="-120"/>
              </a:rPr>
              <a:t>＞</a:t>
            </a:r>
            <a:endParaRPr lang="zh-CN" altLang="en-US" sz="1200" u="sng" dirty="0">
              <a:solidFill>
                <a:schemeClr val="bg2">
                  <a:lumMod val="50000"/>
                </a:schemeClr>
              </a:solidFill>
              <a:latin typeface="MingLiU" pitchFamily="49" charset="-120"/>
              <a:ea typeface="MingLiU" pitchFamily="49" charset="-120"/>
            </a:endParaRPr>
          </a:p>
        </p:txBody>
      </p:sp>
      <p:sp>
        <p:nvSpPr>
          <p:cNvPr id="24" name="TextBox 17"/>
          <p:cNvSpPr txBox="1"/>
          <p:nvPr/>
        </p:nvSpPr>
        <p:spPr>
          <a:xfrm>
            <a:off x="2214546" y="214290"/>
            <a:ext cx="3500462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MingLiU" pitchFamily="49" charset="-120"/>
                <a:ea typeface="MingLiU" pitchFamily="49" charset="-120"/>
              </a:rPr>
              <a:t>I </a:t>
            </a:r>
            <a:r>
              <a:rPr lang="en-US" altLang="ja-JP" sz="1400" dirty="0" err="1" smtClean="0">
                <a:latin typeface="MingLiU" pitchFamily="49" charset="-120"/>
                <a:ea typeface="MingLiU" pitchFamily="49" charset="-120"/>
              </a:rPr>
              <a:t>wanna</a:t>
            </a:r>
            <a:r>
              <a:rPr lang="en-US" altLang="ja-JP" sz="1400" dirty="0" smtClean="0">
                <a:latin typeface="MingLiU" pitchFamily="49" charset="-120"/>
                <a:ea typeface="MingLiU" pitchFamily="49" charset="-120"/>
              </a:rPr>
              <a:t> go to Osaka Castle</a:t>
            </a:r>
            <a:endParaRPr lang="zh-CN" altLang="en-US" sz="1400" dirty="0">
              <a:latin typeface="MingLiU" pitchFamily="49" charset="-120"/>
              <a:ea typeface="MingLiU" pitchFamily="49" charset="-120"/>
            </a:endParaRPr>
          </a:p>
        </p:txBody>
      </p:sp>
      <p:sp>
        <p:nvSpPr>
          <p:cNvPr id="27" name="TextBox 20"/>
          <p:cNvSpPr txBox="1"/>
          <p:nvPr/>
        </p:nvSpPr>
        <p:spPr>
          <a:xfrm>
            <a:off x="4286248" y="571480"/>
            <a:ext cx="2571768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MingLiU" pitchFamily="49" charset="-120"/>
                <a:ea typeface="MingLiU" pitchFamily="49" charset="-120"/>
              </a:rPr>
              <a:t>From</a:t>
            </a:r>
            <a:r>
              <a:rPr lang="ja-JP" altLang="en-US" sz="1400" dirty="0" smtClean="0">
                <a:latin typeface="MingLiU" pitchFamily="49" charset="-120"/>
                <a:ea typeface="MingLiU" pitchFamily="49" charset="-120"/>
              </a:rPr>
              <a:t>：</a:t>
            </a:r>
            <a:endParaRPr lang="en-US" altLang="ja-JP" sz="1400" dirty="0" smtClean="0">
              <a:latin typeface="MingLiU" pitchFamily="49" charset="-120"/>
              <a:ea typeface="MingLiU" pitchFamily="49" charset="-120"/>
            </a:endParaRPr>
          </a:p>
          <a:p>
            <a:r>
              <a:rPr lang="en-US" altLang="ja-JP" sz="1400" u="sng" dirty="0" smtClean="0">
                <a:solidFill>
                  <a:schemeClr val="bg2">
                    <a:lumMod val="50000"/>
                  </a:schemeClr>
                </a:solidFill>
                <a:latin typeface="MingLiU" pitchFamily="49" charset="-120"/>
                <a:ea typeface="MingLiU" pitchFamily="49" charset="-120"/>
              </a:rPr>
              <a:t>1.Here</a:t>
            </a:r>
            <a:r>
              <a:rPr lang="ja-JP" altLang="en-US" sz="1400" u="sng" dirty="0" smtClean="0">
                <a:solidFill>
                  <a:schemeClr val="bg2">
                    <a:lumMod val="50000"/>
                  </a:schemeClr>
                </a:solidFill>
                <a:latin typeface="MingLiU" pitchFamily="49" charset="-120"/>
                <a:ea typeface="MingLiU" pitchFamily="49" charset="-120"/>
              </a:rPr>
              <a:t>（</a:t>
            </a:r>
            <a:r>
              <a:rPr lang="en-US" altLang="ja-JP" sz="1400" u="sng" dirty="0" smtClean="0">
                <a:solidFill>
                  <a:schemeClr val="bg2">
                    <a:lumMod val="50000"/>
                  </a:schemeClr>
                </a:solidFill>
                <a:latin typeface="MingLiU" pitchFamily="49" charset="-120"/>
                <a:ea typeface="MingLiU" pitchFamily="49" charset="-120"/>
              </a:rPr>
              <a:t>GPS</a:t>
            </a:r>
            <a:r>
              <a:rPr lang="ja-JP" altLang="en-US" sz="1400" u="sng" dirty="0" smtClean="0">
                <a:solidFill>
                  <a:schemeClr val="bg2">
                    <a:lumMod val="50000"/>
                  </a:schemeClr>
                </a:solidFill>
                <a:latin typeface="MingLiU" pitchFamily="49" charset="-120"/>
                <a:ea typeface="MingLiU" pitchFamily="49" charset="-120"/>
              </a:rPr>
              <a:t>）</a:t>
            </a:r>
            <a:endParaRPr lang="en-US" altLang="ja-JP" sz="1400" u="sng" dirty="0" smtClean="0">
              <a:solidFill>
                <a:schemeClr val="bg2">
                  <a:lumMod val="50000"/>
                </a:schemeClr>
              </a:solidFill>
              <a:latin typeface="MingLiU" pitchFamily="49" charset="-120"/>
              <a:ea typeface="MingLiU" pitchFamily="49" charset="-120"/>
            </a:endParaRPr>
          </a:p>
          <a:p>
            <a:r>
              <a:rPr lang="en-US" altLang="ja-JP" sz="1400" u="sng" dirty="0" smtClean="0">
                <a:solidFill>
                  <a:schemeClr val="bg2">
                    <a:lumMod val="50000"/>
                  </a:schemeClr>
                </a:solidFill>
                <a:latin typeface="MingLiU" pitchFamily="49" charset="-120"/>
                <a:ea typeface="MingLiU" pitchFamily="49" charset="-120"/>
              </a:rPr>
              <a:t>2.</a:t>
            </a:r>
            <a:r>
              <a:rPr lang="en-US" altLang="zh-CN" sz="1400" u="sng" dirty="0" smtClean="0">
                <a:solidFill>
                  <a:schemeClr val="bg2">
                    <a:lumMod val="50000"/>
                  </a:schemeClr>
                </a:solidFill>
                <a:latin typeface="MingLiU" pitchFamily="49" charset="-120"/>
                <a:ea typeface="MingLiU" pitchFamily="49" charset="-120"/>
              </a:rPr>
              <a:t>Hotel</a:t>
            </a:r>
            <a:endParaRPr lang="en-US" altLang="ja-JP" sz="1400" u="sng" dirty="0" smtClean="0">
              <a:solidFill>
                <a:schemeClr val="bg2">
                  <a:lumMod val="50000"/>
                </a:schemeClr>
              </a:solidFill>
              <a:latin typeface="MingLiU" pitchFamily="49" charset="-120"/>
              <a:ea typeface="MingLiU" pitchFamily="49" charset="-120"/>
            </a:endParaRPr>
          </a:p>
          <a:p>
            <a:r>
              <a:rPr lang="en-US" altLang="zh-CN" sz="1400" dirty="0" smtClean="0">
                <a:latin typeface="MingLiU" pitchFamily="49" charset="-120"/>
                <a:ea typeface="MingLiU" pitchFamily="49" charset="-120"/>
              </a:rPr>
              <a:t>Other</a:t>
            </a:r>
            <a:r>
              <a:rPr lang="en-US" altLang="zh-CN" sz="1400" dirty="0" smtClean="0">
                <a:latin typeface="MingLiU" pitchFamily="49" charset="-120"/>
                <a:ea typeface="MingLiU" pitchFamily="49" charset="-120"/>
                <a:sym typeface="Wingdings" pitchFamily="2" charset="2"/>
              </a:rPr>
              <a:t>(Input)</a:t>
            </a:r>
            <a:endParaRPr lang="zh-CN" altLang="en-US" sz="1400" dirty="0">
              <a:latin typeface="MingLiU" pitchFamily="49" charset="-120"/>
              <a:ea typeface="MingLiU" pitchFamily="49" charset="-120"/>
            </a:endParaRPr>
          </a:p>
        </p:txBody>
      </p:sp>
      <p:sp>
        <p:nvSpPr>
          <p:cNvPr id="28" name="TextBox 21"/>
          <p:cNvSpPr txBox="1"/>
          <p:nvPr/>
        </p:nvSpPr>
        <p:spPr>
          <a:xfrm>
            <a:off x="2214546" y="1571612"/>
            <a:ext cx="2357454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MingLiU" pitchFamily="49" charset="-120"/>
                <a:ea typeface="MingLiU" pitchFamily="49" charset="-120"/>
              </a:rPr>
              <a:t>【</a:t>
            </a:r>
            <a:r>
              <a:rPr lang="en-US" altLang="zh-CN" sz="1400" dirty="0" smtClean="0">
                <a:latin typeface="MingLiU" pitchFamily="49" charset="-120"/>
                <a:ea typeface="MingLiU" pitchFamily="49" charset="-120"/>
              </a:rPr>
              <a:t>Press here</a:t>
            </a:r>
            <a:r>
              <a:rPr lang="en-US" altLang="ja-JP" sz="1400" dirty="0" smtClean="0">
                <a:latin typeface="MingLiU" pitchFamily="49" charset="-120"/>
                <a:ea typeface="MingLiU" pitchFamily="49" charset="-120"/>
              </a:rPr>
              <a:t>】</a:t>
            </a:r>
            <a:endParaRPr lang="zh-CN" altLang="en-US" sz="1400" dirty="0">
              <a:latin typeface="MingLiU" pitchFamily="49" charset="-120"/>
              <a:ea typeface="MingLiU" pitchFamily="49" charset="-120"/>
            </a:endParaRPr>
          </a:p>
        </p:txBody>
      </p:sp>
      <p:sp>
        <p:nvSpPr>
          <p:cNvPr id="29" name="TextBox 22"/>
          <p:cNvSpPr txBox="1"/>
          <p:nvPr/>
        </p:nvSpPr>
        <p:spPr>
          <a:xfrm>
            <a:off x="2285984" y="1928802"/>
            <a:ext cx="4572032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MingLiU" pitchFamily="49" charset="-120"/>
                <a:ea typeface="MingLiU" pitchFamily="49" charset="-120"/>
              </a:rPr>
              <a:t>The route from here to Osaka Castle</a:t>
            </a:r>
            <a:r>
              <a:rPr lang="ja-JP" altLang="en-US" sz="1200" dirty="0" smtClean="0">
                <a:latin typeface="MingLiU" pitchFamily="49" charset="-120"/>
                <a:ea typeface="MingLiU" pitchFamily="49" charset="-120"/>
              </a:rPr>
              <a:t>：</a:t>
            </a:r>
            <a:endParaRPr lang="zh-CN" altLang="en-US" sz="1200" dirty="0">
              <a:latin typeface="MingLiU" pitchFamily="49" charset="-120"/>
              <a:ea typeface="MingLiU" pitchFamily="49" charset="-120"/>
            </a:endParaRPr>
          </a:p>
        </p:txBody>
      </p:sp>
      <p:sp>
        <p:nvSpPr>
          <p:cNvPr id="30" name="TextBox 24"/>
          <p:cNvSpPr txBox="1"/>
          <p:nvPr/>
        </p:nvSpPr>
        <p:spPr>
          <a:xfrm>
            <a:off x="2285984" y="2214554"/>
            <a:ext cx="4572032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MingLiU" pitchFamily="49" charset="-120"/>
                <a:ea typeface="MingLiU" pitchFamily="49" charset="-120"/>
              </a:rPr>
              <a:t>To nearest station Nanba(</a:t>
            </a:r>
            <a:r>
              <a:rPr lang="ja-JP" altLang="en-US" sz="1200" dirty="0" smtClean="0">
                <a:latin typeface="MingLiU" pitchFamily="49" charset="-120"/>
                <a:ea typeface="MingLiU" pitchFamily="49" charset="-120"/>
              </a:rPr>
              <a:t>なんば</a:t>
            </a:r>
            <a:r>
              <a:rPr lang="en-US" altLang="ja-JP" sz="1200" dirty="0" smtClean="0">
                <a:latin typeface="MingLiU" pitchFamily="49" charset="-120"/>
                <a:ea typeface="MingLiU" pitchFamily="49" charset="-120"/>
              </a:rPr>
              <a:t>)</a:t>
            </a:r>
            <a:r>
              <a:rPr lang="ja-JP" altLang="en-US" sz="1200" dirty="0" smtClean="0">
                <a:latin typeface="MingLiU" pitchFamily="49" charset="-120"/>
                <a:ea typeface="MingLiU" pitchFamily="49" charset="-120"/>
              </a:rPr>
              <a:t>　</a:t>
            </a:r>
            <a:r>
              <a:rPr lang="en-US" altLang="ja-JP" sz="1200" dirty="0" smtClean="0">
                <a:latin typeface="MingLiU" pitchFamily="49" charset="-120"/>
                <a:ea typeface="MingLiU" pitchFamily="49" charset="-120"/>
              </a:rPr>
              <a:t>Walk about 5 min </a:t>
            </a:r>
            <a:r>
              <a:rPr lang="en-US" altLang="zh-CN" sz="1200" u="sng" dirty="0" smtClean="0">
                <a:solidFill>
                  <a:schemeClr val="bg2">
                    <a:lumMod val="50000"/>
                  </a:schemeClr>
                </a:solidFill>
                <a:latin typeface="MingLiU" pitchFamily="49" charset="-120"/>
                <a:ea typeface="MingLiU" pitchFamily="49" charset="-120"/>
              </a:rPr>
              <a:t>MAP</a:t>
            </a:r>
            <a:endParaRPr lang="en-US" altLang="ja-JP" sz="1200" u="sng" dirty="0" smtClean="0">
              <a:solidFill>
                <a:schemeClr val="bg2">
                  <a:lumMod val="50000"/>
                </a:schemeClr>
              </a:solidFill>
              <a:latin typeface="MingLiU" pitchFamily="49" charset="-120"/>
              <a:ea typeface="MingLiU" pitchFamily="49" charset="-120"/>
            </a:endParaRPr>
          </a:p>
          <a:p>
            <a:r>
              <a:rPr lang="en-US" altLang="zh-CN" sz="1200" dirty="0" smtClean="0">
                <a:latin typeface="MingLiU" pitchFamily="49" charset="-120"/>
                <a:ea typeface="MingLiU" pitchFamily="49" charset="-120"/>
              </a:rPr>
              <a:t>Subway-</a:t>
            </a:r>
            <a:r>
              <a:rPr lang="zh-CN" altLang="en-US" sz="1200" dirty="0" smtClean="0">
                <a:latin typeface="MingLiU" pitchFamily="49" charset="-120"/>
                <a:ea typeface="MingLiU" pitchFamily="49" charset="-120"/>
              </a:rPr>
              <a:t> </a:t>
            </a:r>
            <a:r>
              <a:rPr lang="en-US" altLang="zh-CN" sz="1200" dirty="0" smtClean="0">
                <a:latin typeface="MingLiU" pitchFamily="49" charset="-120"/>
                <a:ea typeface="MingLiU" pitchFamily="49" charset="-120"/>
              </a:rPr>
              <a:t>Osaka </a:t>
            </a:r>
            <a:r>
              <a:rPr lang="en-US" altLang="zh-CN" sz="1200" dirty="0" err="1" smtClean="0">
                <a:latin typeface="MingLiU" pitchFamily="49" charset="-120"/>
                <a:ea typeface="MingLiU" pitchFamily="49" charset="-120"/>
              </a:rPr>
              <a:t>suji</a:t>
            </a:r>
            <a:r>
              <a:rPr lang="en-US" altLang="zh-CN" sz="1200" dirty="0" smtClean="0">
                <a:latin typeface="MingLiU" pitchFamily="49" charset="-120"/>
                <a:ea typeface="MingLiU" pitchFamily="49" charset="-120"/>
              </a:rPr>
              <a:t>-line</a:t>
            </a:r>
            <a:endParaRPr lang="en-US" altLang="ja-JP" sz="1200" dirty="0" smtClean="0">
              <a:latin typeface="MingLiU" pitchFamily="49" charset="-120"/>
              <a:ea typeface="MingLiU" pitchFamily="49" charset="-120"/>
            </a:endParaRPr>
          </a:p>
          <a:p>
            <a:r>
              <a:rPr lang="en-US" altLang="zh-CN" sz="1200" dirty="0" smtClean="0">
                <a:latin typeface="MingLiU" pitchFamily="49" charset="-120"/>
                <a:ea typeface="MingLiU" pitchFamily="49" charset="-120"/>
              </a:rPr>
              <a:t>(</a:t>
            </a:r>
            <a:r>
              <a:rPr lang="ja-JP" altLang="en-US" sz="1200" dirty="0" smtClean="0">
                <a:latin typeface="MingLiU" pitchFamily="49" charset="-120"/>
                <a:ea typeface="MingLiU" pitchFamily="49" charset="-120"/>
              </a:rPr>
              <a:t>電車 </a:t>
            </a:r>
            <a:r>
              <a:rPr lang="en-US" altLang="ja-JP" sz="1200" dirty="0" smtClean="0">
                <a:latin typeface="MingLiU" pitchFamily="49" charset="-120"/>
                <a:ea typeface="MingLiU" pitchFamily="49" charset="-120"/>
              </a:rPr>
              <a:t>- </a:t>
            </a:r>
            <a:r>
              <a:rPr lang="ja-JP" altLang="en-US" sz="1200" dirty="0" smtClean="0">
                <a:latin typeface="MingLiU" pitchFamily="49" charset="-120"/>
                <a:ea typeface="MingLiU" pitchFamily="49" charset="-120"/>
              </a:rPr>
              <a:t>大阪市営御堂筋線・千里中央行</a:t>
            </a:r>
            <a:r>
              <a:rPr lang="en-US" altLang="zh-CN" sz="1200" dirty="0" smtClean="0">
                <a:latin typeface="MingLiU" pitchFamily="49" charset="-120"/>
                <a:ea typeface="MingLiU" pitchFamily="49" charset="-120"/>
              </a:rPr>
              <a:t>)</a:t>
            </a:r>
            <a:endParaRPr lang="ja-JP" altLang="en-US" sz="1200" dirty="0" smtClean="0">
              <a:latin typeface="MingLiU" pitchFamily="49" charset="-120"/>
              <a:ea typeface="MingLiU" pitchFamily="49" charset="-120"/>
            </a:endParaRPr>
          </a:p>
          <a:p>
            <a:r>
              <a:rPr lang="en-US" altLang="ja-JP" sz="1200" dirty="0" smtClean="0">
                <a:latin typeface="MingLiU" pitchFamily="49" charset="-120"/>
                <a:ea typeface="MingLiU" pitchFamily="49" charset="-120"/>
              </a:rPr>
              <a:t>12:42	</a:t>
            </a:r>
            <a:r>
              <a:rPr lang="en-US" altLang="zh-CN" sz="1200" dirty="0" smtClean="0">
                <a:latin typeface="MingLiU" pitchFamily="49" charset="-120"/>
                <a:ea typeface="MingLiU" pitchFamily="49" charset="-120"/>
              </a:rPr>
              <a:t>depart</a:t>
            </a:r>
            <a:r>
              <a:rPr lang="zh-CN" altLang="en-US" sz="1200" dirty="0" smtClean="0">
                <a:latin typeface="MingLiU" pitchFamily="49" charset="-120"/>
                <a:ea typeface="MingLiU" pitchFamily="49" charset="-120"/>
              </a:rPr>
              <a:t> </a:t>
            </a:r>
            <a:r>
              <a:rPr lang="en-US" altLang="zh-CN" sz="1200" dirty="0" smtClean="0">
                <a:latin typeface="MingLiU" pitchFamily="49" charset="-120"/>
                <a:ea typeface="MingLiU" pitchFamily="49" charset="-120"/>
              </a:rPr>
              <a:t>Nanba</a:t>
            </a:r>
            <a:r>
              <a:rPr lang="zh-CN" altLang="en-US" sz="1200" dirty="0" smtClean="0">
                <a:latin typeface="MingLiU" pitchFamily="49" charset="-120"/>
                <a:ea typeface="MingLiU" pitchFamily="49" charset="-120"/>
              </a:rPr>
              <a:t>  </a:t>
            </a:r>
            <a:r>
              <a:rPr lang="en-US" altLang="zh-CN" sz="1200" dirty="0" smtClean="0">
                <a:latin typeface="MingLiU" pitchFamily="49" charset="-120"/>
                <a:ea typeface="MingLiU" pitchFamily="49" charset="-120"/>
              </a:rPr>
              <a:t>(</a:t>
            </a:r>
            <a:r>
              <a:rPr lang="ja-JP" altLang="en-US" sz="1200" dirty="0" smtClean="0">
                <a:latin typeface="MingLiU" pitchFamily="49" charset="-120"/>
                <a:ea typeface="MingLiU" pitchFamily="49" charset="-120"/>
              </a:rPr>
              <a:t>なんば</a:t>
            </a:r>
            <a:r>
              <a:rPr lang="en-US" altLang="zh-CN" sz="1200" dirty="0" smtClean="0">
                <a:latin typeface="MingLiU" pitchFamily="49" charset="-120"/>
                <a:ea typeface="MingLiU" pitchFamily="49" charset="-120"/>
              </a:rPr>
              <a:t>)</a:t>
            </a:r>
            <a:r>
              <a:rPr lang="ja-JP" altLang="en-US" sz="1200" dirty="0" smtClean="0">
                <a:latin typeface="MingLiU" pitchFamily="49" charset="-120"/>
                <a:ea typeface="MingLiU" pitchFamily="49" charset="-120"/>
              </a:rPr>
              <a:t> </a:t>
            </a:r>
          </a:p>
          <a:p>
            <a:r>
              <a:rPr lang="ja-JP" altLang="en-US" sz="1200" dirty="0" smtClean="0">
                <a:latin typeface="MingLiU" pitchFamily="49" charset="-120"/>
                <a:ea typeface="MingLiU" pitchFamily="49" charset="-120"/>
              </a:rPr>
              <a:t>	</a:t>
            </a:r>
            <a:r>
              <a:rPr lang="en-US" altLang="ja-JP" sz="1200" dirty="0" smtClean="0">
                <a:latin typeface="MingLiU" pitchFamily="49" charset="-120"/>
                <a:ea typeface="MingLiU" pitchFamily="49" charset="-120"/>
              </a:rPr>
              <a:t>2Min</a:t>
            </a:r>
            <a:endParaRPr lang="ja-JP" altLang="en-US" sz="1200" dirty="0" smtClean="0">
              <a:latin typeface="MingLiU" pitchFamily="49" charset="-120"/>
              <a:ea typeface="MingLiU" pitchFamily="49" charset="-120"/>
            </a:endParaRPr>
          </a:p>
          <a:p>
            <a:r>
              <a:rPr lang="en-US" altLang="ja-JP" sz="1200" dirty="0" smtClean="0">
                <a:latin typeface="MingLiU" pitchFamily="49" charset="-120"/>
                <a:ea typeface="MingLiU" pitchFamily="49" charset="-120"/>
              </a:rPr>
              <a:t>12:44	Arrive</a:t>
            </a:r>
            <a:r>
              <a:rPr lang="zh-CN" altLang="en-US" sz="1200" dirty="0" smtClean="0">
                <a:latin typeface="MingLiU" pitchFamily="49" charset="-120"/>
                <a:ea typeface="MingLiU" pitchFamily="49" charset="-120"/>
              </a:rPr>
              <a:t> </a:t>
            </a:r>
            <a:r>
              <a:rPr lang="en-US" altLang="zh-CN" sz="1200" dirty="0" err="1" smtClean="0">
                <a:latin typeface="MingLiU" pitchFamily="49" charset="-120"/>
                <a:ea typeface="MingLiU" pitchFamily="49" charset="-120"/>
              </a:rPr>
              <a:t>Shinsaibashi</a:t>
            </a:r>
            <a:r>
              <a:rPr lang="zh-CN" altLang="en-US" sz="1200" dirty="0" smtClean="0">
                <a:latin typeface="MingLiU" pitchFamily="49" charset="-120"/>
                <a:ea typeface="MingLiU" pitchFamily="49" charset="-120"/>
              </a:rPr>
              <a:t>  </a:t>
            </a:r>
            <a:r>
              <a:rPr lang="en-US" altLang="zh-CN" sz="1200" dirty="0" smtClean="0">
                <a:latin typeface="MingLiU" pitchFamily="49" charset="-120"/>
                <a:ea typeface="MingLiU" pitchFamily="49" charset="-120"/>
              </a:rPr>
              <a:t>(</a:t>
            </a:r>
            <a:r>
              <a:rPr lang="ja-JP" altLang="en-US" sz="1200" dirty="0" smtClean="0">
                <a:latin typeface="MingLiU" pitchFamily="49" charset="-120"/>
                <a:ea typeface="MingLiU" pitchFamily="49" charset="-120"/>
              </a:rPr>
              <a:t>心斎橋</a:t>
            </a:r>
            <a:r>
              <a:rPr lang="en-US" altLang="zh-CN" sz="1200" dirty="0" smtClean="0">
                <a:latin typeface="MingLiU" pitchFamily="49" charset="-120"/>
                <a:ea typeface="MingLiU" pitchFamily="49" charset="-120"/>
              </a:rPr>
              <a:t>)</a:t>
            </a:r>
          </a:p>
          <a:p>
            <a:r>
              <a:rPr lang="en-US" altLang="zh-CN" sz="1200" dirty="0" smtClean="0">
                <a:latin typeface="MingLiU" pitchFamily="49" charset="-120"/>
                <a:ea typeface="MingLiU" pitchFamily="49" charset="-120"/>
              </a:rPr>
              <a:t>Subway</a:t>
            </a:r>
            <a:r>
              <a:rPr lang="zh-CN" altLang="en-US" sz="1200" dirty="0" smtClean="0">
                <a:latin typeface="MingLiU" pitchFamily="49" charset="-120"/>
                <a:ea typeface="MingLiU" pitchFamily="49" charset="-120"/>
              </a:rPr>
              <a:t> </a:t>
            </a:r>
            <a:r>
              <a:rPr lang="en-US" altLang="zh-CN" sz="1200" dirty="0" smtClean="0">
                <a:latin typeface="MingLiU" pitchFamily="49" charset="-120"/>
                <a:ea typeface="MingLiU" pitchFamily="49" charset="-120"/>
              </a:rPr>
              <a:t>–</a:t>
            </a:r>
            <a:r>
              <a:rPr lang="zh-CN" altLang="en-US" sz="1200" dirty="0" smtClean="0">
                <a:latin typeface="MingLiU" pitchFamily="49" charset="-120"/>
                <a:ea typeface="MingLiU" pitchFamily="49" charset="-120"/>
              </a:rPr>
              <a:t> </a:t>
            </a:r>
            <a:r>
              <a:rPr lang="en-US" altLang="zh-CN" sz="1200" dirty="0" smtClean="0">
                <a:latin typeface="MingLiU" pitchFamily="49" charset="-120"/>
                <a:ea typeface="MingLiU" pitchFamily="49" charset="-120"/>
              </a:rPr>
              <a:t>Osaka </a:t>
            </a:r>
            <a:r>
              <a:rPr lang="en-US" altLang="zh-CN" sz="1200" dirty="0" err="1" smtClean="0">
                <a:latin typeface="MingLiU" pitchFamily="49" charset="-120"/>
                <a:ea typeface="MingLiU" pitchFamily="49" charset="-120"/>
              </a:rPr>
              <a:t>Nakahoriturumityokuti</a:t>
            </a:r>
            <a:r>
              <a:rPr lang="en-US" altLang="zh-CN" sz="1200" dirty="0" smtClean="0">
                <a:latin typeface="MingLiU" pitchFamily="49" charset="-120"/>
                <a:ea typeface="MingLiU" pitchFamily="49" charset="-120"/>
              </a:rPr>
              <a:t> line </a:t>
            </a:r>
            <a:r>
              <a:rPr lang="ja-JP" altLang="en-US" sz="1200" dirty="0" smtClean="0">
                <a:latin typeface="MingLiU" pitchFamily="49" charset="-120"/>
                <a:ea typeface="MingLiU" pitchFamily="49" charset="-120"/>
              </a:rPr>
              <a:t> </a:t>
            </a:r>
            <a:endParaRPr lang="en-US" altLang="ja-JP" sz="1200" dirty="0" smtClean="0">
              <a:latin typeface="MingLiU" pitchFamily="49" charset="-120"/>
              <a:ea typeface="MingLiU" pitchFamily="49" charset="-120"/>
            </a:endParaRPr>
          </a:p>
          <a:p>
            <a:r>
              <a:rPr lang="ja-JP" altLang="en-US" sz="1200" dirty="0" smtClean="0">
                <a:latin typeface="MingLiU" pitchFamily="49" charset="-120"/>
                <a:ea typeface="MingLiU" pitchFamily="49" charset="-120"/>
              </a:rPr>
              <a:t>電車 </a:t>
            </a:r>
            <a:r>
              <a:rPr lang="en-US" altLang="ja-JP" sz="1200" dirty="0" smtClean="0">
                <a:latin typeface="MingLiU" pitchFamily="49" charset="-120"/>
                <a:ea typeface="MingLiU" pitchFamily="49" charset="-120"/>
              </a:rPr>
              <a:t>- </a:t>
            </a:r>
            <a:r>
              <a:rPr lang="ja-JP" altLang="en-US" sz="1200" dirty="0" smtClean="0">
                <a:latin typeface="MingLiU" pitchFamily="49" charset="-120"/>
                <a:ea typeface="MingLiU" pitchFamily="49" charset="-120"/>
              </a:rPr>
              <a:t>大阪市営長堀鶴見緑地線・門真南行</a:t>
            </a:r>
          </a:p>
          <a:p>
            <a:r>
              <a:rPr lang="en-US" altLang="ja-JP" sz="1200" dirty="0" smtClean="0">
                <a:latin typeface="MingLiU" pitchFamily="49" charset="-120"/>
                <a:ea typeface="MingLiU" pitchFamily="49" charset="-120"/>
              </a:rPr>
              <a:t>5</a:t>
            </a:r>
            <a:r>
              <a:rPr lang="en-US" altLang="zh-CN" sz="1200" dirty="0" smtClean="0">
                <a:latin typeface="MingLiU" pitchFamily="49" charset="-120"/>
                <a:ea typeface="MingLiU" pitchFamily="49" charset="-120"/>
              </a:rPr>
              <a:t>min change</a:t>
            </a:r>
            <a:endParaRPr lang="ja-JP" altLang="en-US" sz="1200" dirty="0" smtClean="0">
              <a:latin typeface="MingLiU" pitchFamily="49" charset="-120"/>
              <a:ea typeface="MingLiU" pitchFamily="49" charset="-120"/>
            </a:endParaRPr>
          </a:p>
          <a:p>
            <a:r>
              <a:rPr lang="en-US" altLang="ja-JP" sz="1200" dirty="0" smtClean="0">
                <a:latin typeface="MingLiU" pitchFamily="49" charset="-120"/>
                <a:ea typeface="MingLiU" pitchFamily="49" charset="-120"/>
              </a:rPr>
              <a:t>12:49	</a:t>
            </a:r>
            <a:r>
              <a:rPr lang="en-US" altLang="zh-CN" sz="1200" dirty="0" smtClean="0">
                <a:latin typeface="MingLiU" pitchFamily="49" charset="-120"/>
                <a:ea typeface="MingLiU" pitchFamily="49" charset="-120"/>
              </a:rPr>
              <a:t>depart Shinsaibashi</a:t>
            </a:r>
            <a:r>
              <a:rPr lang="zh-CN" altLang="en-US" sz="1200" dirty="0" smtClean="0">
                <a:latin typeface="MingLiU" pitchFamily="49" charset="-120"/>
                <a:ea typeface="MingLiU" pitchFamily="49" charset="-120"/>
              </a:rPr>
              <a:t> </a:t>
            </a:r>
            <a:r>
              <a:rPr lang="en-US" altLang="zh-CN" sz="1200" dirty="0" smtClean="0">
                <a:latin typeface="MingLiU" pitchFamily="49" charset="-120"/>
                <a:ea typeface="MingLiU" pitchFamily="49" charset="-120"/>
              </a:rPr>
              <a:t>(</a:t>
            </a:r>
            <a:r>
              <a:rPr lang="ja-JP" altLang="en-US" sz="1200" dirty="0" smtClean="0">
                <a:latin typeface="MingLiU" pitchFamily="49" charset="-120"/>
                <a:ea typeface="MingLiU" pitchFamily="49" charset="-120"/>
              </a:rPr>
              <a:t>心斎橋</a:t>
            </a:r>
            <a:r>
              <a:rPr lang="en-US" altLang="zh-CN" sz="1200" dirty="0" smtClean="0">
                <a:latin typeface="MingLiU" pitchFamily="49" charset="-120"/>
                <a:ea typeface="MingLiU" pitchFamily="49" charset="-120"/>
              </a:rPr>
              <a:t>)</a:t>
            </a:r>
            <a:r>
              <a:rPr lang="ja-JP" altLang="en-US" sz="1200" dirty="0" smtClean="0">
                <a:latin typeface="MingLiU" pitchFamily="49" charset="-120"/>
                <a:ea typeface="MingLiU" pitchFamily="49" charset="-120"/>
              </a:rPr>
              <a:t> </a:t>
            </a:r>
          </a:p>
          <a:p>
            <a:r>
              <a:rPr lang="ja-JP" altLang="en-US" sz="1200" dirty="0" smtClean="0">
                <a:latin typeface="MingLiU" pitchFamily="49" charset="-120"/>
                <a:ea typeface="MingLiU" pitchFamily="49" charset="-120"/>
              </a:rPr>
              <a:t>	</a:t>
            </a:r>
            <a:r>
              <a:rPr lang="en-US" altLang="ja-JP" sz="1200" dirty="0" smtClean="0">
                <a:latin typeface="MingLiU" pitchFamily="49" charset="-120"/>
                <a:ea typeface="MingLiU" pitchFamily="49" charset="-120"/>
              </a:rPr>
              <a:t>10</a:t>
            </a:r>
            <a:r>
              <a:rPr lang="ja-JP" altLang="en-US" sz="1200" dirty="0" smtClean="0">
                <a:latin typeface="MingLiU" pitchFamily="49" charset="-120"/>
                <a:ea typeface="MingLiU" pitchFamily="49" charset="-120"/>
              </a:rPr>
              <a:t>分</a:t>
            </a:r>
          </a:p>
          <a:p>
            <a:r>
              <a:rPr lang="en-US" altLang="ja-JP" sz="1200" dirty="0" smtClean="0">
                <a:latin typeface="MingLiU" pitchFamily="49" charset="-120"/>
                <a:ea typeface="MingLiU" pitchFamily="49" charset="-120"/>
              </a:rPr>
              <a:t>12:59	Arrive</a:t>
            </a:r>
            <a:r>
              <a:rPr lang="zh-CN" altLang="en-US" sz="1200" dirty="0" smtClean="0">
                <a:latin typeface="MingLiU" pitchFamily="49" charset="-120"/>
                <a:ea typeface="MingLiU" pitchFamily="49" charset="-120"/>
              </a:rPr>
              <a:t> </a:t>
            </a:r>
            <a:r>
              <a:rPr lang="en-US" altLang="zh-CN" sz="1200" dirty="0" err="1" smtClean="0">
                <a:latin typeface="MingLiU" pitchFamily="49" charset="-120"/>
                <a:ea typeface="MingLiU" pitchFamily="49" charset="-120"/>
              </a:rPr>
              <a:t>OsakaBusinessPark</a:t>
            </a:r>
            <a:r>
              <a:rPr lang="en-US" altLang="zh-CN" sz="1200" dirty="0" smtClean="0">
                <a:latin typeface="MingLiU" pitchFamily="49" charset="-120"/>
                <a:ea typeface="MingLiU" pitchFamily="49" charset="-120"/>
              </a:rPr>
              <a:t> (</a:t>
            </a:r>
            <a:r>
              <a:rPr lang="ja-JP" altLang="en-US" sz="1200" dirty="0" smtClean="0">
                <a:latin typeface="MingLiU" pitchFamily="49" charset="-120"/>
                <a:ea typeface="MingLiU" pitchFamily="49" charset="-120"/>
              </a:rPr>
              <a:t>大阪ビジネスパーク</a:t>
            </a:r>
            <a:r>
              <a:rPr lang="en-US" altLang="zh-CN" sz="1200" dirty="0" smtClean="0">
                <a:latin typeface="MingLiU" pitchFamily="49" charset="-120"/>
                <a:ea typeface="MingLiU" pitchFamily="49" charset="-120"/>
              </a:rPr>
              <a:t>)</a:t>
            </a:r>
            <a:r>
              <a:rPr lang="ja-JP" altLang="en-US" sz="1200" dirty="0" smtClean="0">
                <a:latin typeface="MingLiU" pitchFamily="49" charset="-120"/>
                <a:ea typeface="MingLiU" pitchFamily="49" charset="-120"/>
              </a:rPr>
              <a:t> </a:t>
            </a:r>
            <a:endParaRPr lang="en-US" altLang="ja-JP" sz="1200" dirty="0" smtClean="0">
              <a:latin typeface="MingLiU" pitchFamily="49" charset="-120"/>
              <a:ea typeface="MingLiU" pitchFamily="49" charset="-120"/>
            </a:endParaRPr>
          </a:p>
          <a:p>
            <a:r>
              <a:rPr lang="en-US" altLang="zh-CN" sz="1200" dirty="0" smtClean="0">
                <a:latin typeface="MingLiU" pitchFamily="49" charset="-120"/>
                <a:ea typeface="MingLiU" pitchFamily="49" charset="-120"/>
              </a:rPr>
              <a:t>To Osaka Castle walk about 10 min</a:t>
            </a:r>
            <a:r>
              <a:rPr lang="ja-JP" altLang="en-US" sz="1200" dirty="0" smtClean="0">
                <a:latin typeface="MingLiU" pitchFamily="49" charset="-120"/>
                <a:ea typeface="MingLiU" pitchFamily="49" charset="-120"/>
              </a:rPr>
              <a:t>　</a:t>
            </a:r>
            <a:r>
              <a:rPr lang="en-US" altLang="zh-CN" sz="1200" u="sng" dirty="0" smtClean="0">
                <a:solidFill>
                  <a:schemeClr val="bg2">
                    <a:lumMod val="50000"/>
                  </a:schemeClr>
                </a:solidFill>
                <a:latin typeface="MingLiU" pitchFamily="49" charset="-120"/>
                <a:ea typeface="MingLiU" pitchFamily="49" charset="-120"/>
              </a:rPr>
              <a:t>MAP</a:t>
            </a:r>
            <a:endParaRPr lang="en-US" altLang="ja-JP" sz="1200" u="sng" dirty="0" smtClean="0">
              <a:solidFill>
                <a:schemeClr val="bg2">
                  <a:lumMod val="50000"/>
                </a:schemeClr>
              </a:solidFill>
              <a:latin typeface="MingLiU" pitchFamily="49" charset="-120"/>
              <a:ea typeface="MingLiU" pitchFamily="49" charset="-120"/>
            </a:endParaRPr>
          </a:p>
          <a:p>
            <a:r>
              <a:rPr lang="en-US" altLang="zh-CN" sz="1200" u="sng" dirty="0" smtClean="0">
                <a:solidFill>
                  <a:schemeClr val="bg2">
                    <a:lumMod val="50000"/>
                  </a:schemeClr>
                </a:solidFill>
                <a:latin typeface="MingLiU" pitchFamily="49" charset="-120"/>
                <a:ea typeface="MingLiU" pitchFamily="49" charset="-120"/>
              </a:rPr>
              <a:t>Use other condition </a:t>
            </a:r>
            <a:endParaRPr lang="zh-CN" altLang="en-US" sz="1200" dirty="0">
              <a:latin typeface="MingLiU" pitchFamily="49" charset="-120"/>
              <a:ea typeface="MingLiU" pitchFamily="49" charset="-120"/>
            </a:endParaRPr>
          </a:p>
        </p:txBody>
      </p:sp>
      <p:sp>
        <p:nvSpPr>
          <p:cNvPr id="31" name="TextBox 16"/>
          <p:cNvSpPr txBox="1"/>
          <p:nvPr/>
        </p:nvSpPr>
        <p:spPr>
          <a:xfrm>
            <a:off x="2285984" y="4929198"/>
            <a:ext cx="457203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200" dirty="0" smtClean="0">
                <a:latin typeface="MingLiU" pitchFamily="49" charset="-120"/>
                <a:ea typeface="MingLiU" pitchFamily="49" charset="-120"/>
              </a:rPr>
              <a:t>Restaurants or others near by Osaka Castle</a:t>
            </a:r>
            <a:r>
              <a:rPr lang="ja-JP" altLang="en-US" sz="1200" dirty="0" smtClean="0">
                <a:latin typeface="MingLiU" pitchFamily="49" charset="-120"/>
                <a:ea typeface="MingLiU" pitchFamily="49" charset="-120"/>
              </a:rPr>
              <a:t>：</a:t>
            </a:r>
            <a:endParaRPr lang="en-US" altLang="ja-JP" sz="1200" dirty="0" smtClean="0">
              <a:latin typeface="MingLiU" pitchFamily="49" charset="-120"/>
              <a:ea typeface="MingLiU" pitchFamily="49" charset="-120"/>
            </a:endParaRPr>
          </a:p>
          <a:p>
            <a:r>
              <a:rPr lang="en-US" altLang="zh-CN" sz="1200" u="sng" dirty="0" smtClean="0">
                <a:solidFill>
                  <a:schemeClr val="bg2">
                    <a:lumMod val="50000"/>
                  </a:schemeClr>
                </a:solidFill>
                <a:latin typeface="MingLiU" pitchFamily="49" charset="-120"/>
                <a:ea typeface="MingLiU" pitchFamily="49" charset="-120"/>
              </a:rPr>
              <a:t>Restaurant</a:t>
            </a:r>
            <a:r>
              <a:rPr lang="ja-JP" altLang="en-US" sz="1200" dirty="0" smtClean="0">
                <a:latin typeface="MingLiU" pitchFamily="49" charset="-120"/>
                <a:ea typeface="MingLiU" pitchFamily="49" charset="-120"/>
              </a:rPr>
              <a:t>　　</a:t>
            </a:r>
            <a:r>
              <a:rPr lang="en-US" altLang="zh-CN" sz="1200" u="sng" dirty="0" smtClean="0">
                <a:solidFill>
                  <a:schemeClr val="bg2">
                    <a:lumMod val="50000"/>
                  </a:schemeClr>
                </a:solidFill>
                <a:latin typeface="MingLiU" pitchFamily="49" charset="-120"/>
                <a:ea typeface="MingLiU" pitchFamily="49" charset="-120"/>
              </a:rPr>
              <a:t>Hotel</a:t>
            </a:r>
            <a:r>
              <a:rPr lang="ja-JP" altLang="en-US" sz="1200" dirty="0" smtClean="0">
                <a:latin typeface="MingLiU" pitchFamily="49" charset="-120"/>
                <a:ea typeface="MingLiU" pitchFamily="49" charset="-120"/>
              </a:rPr>
              <a:t>　　</a:t>
            </a:r>
            <a:r>
              <a:rPr lang="en-US" altLang="zh-CN" sz="1200" u="sng" dirty="0" err="1" smtClean="0">
                <a:solidFill>
                  <a:schemeClr val="bg2">
                    <a:lumMod val="50000"/>
                  </a:schemeClr>
                </a:solidFill>
                <a:latin typeface="MingLiU" pitchFamily="49" charset="-120"/>
                <a:ea typeface="MingLiU" pitchFamily="49" charset="-120"/>
              </a:rPr>
              <a:t>RentCar</a:t>
            </a:r>
            <a:r>
              <a:rPr lang="ja-JP" altLang="en-US" sz="1200" dirty="0" smtClean="0">
                <a:latin typeface="MingLiU" pitchFamily="49" charset="-120"/>
                <a:ea typeface="MingLiU" pitchFamily="49" charset="-120"/>
              </a:rPr>
              <a:t>　　</a:t>
            </a:r>
            <a:r>
              <a:rPr lang="ja-JP" altLang="en-US" sz="1200" u="sng" dirty="0" smtClean="0">
                <a:solidFill>
                  <a:schemeClr val="bg2">
                    <a:lumMod val="50000"/>
                  </a:schemeClr>
                </a:solidFill>
                <a:latin typeface="MingLiU" pitchFamily="49" charset="-120"/>
                <a:ea typeface="MingLiU" pitchFamily="49" charset="-120"/>
              </a:rPr>
              <a:t>＜</a:t>
            </a:r>
            <a:r>
              <a:rPr lang="en-US" altLang="ja-JP" sz="1200" u="sng" dirty="0" smtClean="0">
                <a:solidFill>
                  <a:schemeClr val="bg2">
                    <a:lumMod val="50000"/>
                  </a:schemeClr>
                </a:solidFill>
                <a:latin typeface="MingLiU" pitchFamily="49" charset="-120"/>
                <a:ea typeface="MingLiU" pitchFamily="49" charset="-120"/>
              </a:rPr>
              <a:t>Category</a:t>
            </a:r>
            <a:r>
              <a:rPr lang="ja-JP" altLang="en-US" sz="1200" u="sng" dirty="0" smtClean="0">
                <a:solidFill>
                  <a:schemeClr val="bg2">
                    <a:lumMod val="50000"/>
                  </a:schemeClr>
                </a:solidFill>
                <a:latin typeface="MingLiU" pitchFamily="49" charset="-120"/>
                <a:ea typeface="MingLiU" pitchFamily="49" charset="-120"/>
              </a:rPr>
              <a:t>＞</a:t>
            </a:r>
            <a:endParaRPr lang="zh-CN" altLang="en-US" sz="1200" u="sng" dirty="0">
              <a:solidFill>
                <a:schemeClr val="bg2">
                  <a:lumMod val="50000"/>
                </a:schemeClr>
              </a:solidFill>
              <a:latin typeface="MingLiU" pitchFamily="49" charset="-120"/>
              <a:ea typeface="MingLiU" pitchFamily="49" charset="-12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143108" y="0"/>
            <a:ext cx="4786346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4" name="图片 33" descr="frai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428860" y="1142984"/>
            <a:ext cx="1098454" cy="1098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圆角矩形标注 35"/>
          <p:cNvSpPr/>
          <p:nvPr/>
        </p:nvSpPr>
        <p:spPr>
          <a:xfrm>
            <a:off x="3786182" y="1000108"/>
            <a:ext cx="2643206" cy="1285884"/>
          </a:xfrm>
          <a:prstGeom prst="wedgeRoundRectCallout">
            <a:avLst>
              <a:gd name="adj1" fmla="val -58588"/>
              <a:gd name="adj2" fmla="val -22679"/>
              <a:gd name="adj3" fmla="val 16667"/>
            </a:avLst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2">
                    <a:lumMod val="25000"/>
                  </a:schemeClr>
                </a:solidFill>
              </a:rPr>
              <a:t>I lost my wallet! ! </a:t>
            </a:r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</a:rPr>
              <a:t>Can you send someone to bring me back to hotel?</a:t>
            </a:r>
            <a:endParaRPr lang="zh-CN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圆角矩形标注 36"/>
          <p:cNvSpPr/>
          <p:nvPr/>
        </p:nvSpPr>
        <p:spPr>
          <a:xfrm>
            <a:off x="3286116" y="2571744"/>
            <a:ext cx="2351187" cy="623455"/>
          </a:xfrm>
          <a:prstGeom prst="wedgeRoundRectCallout">
            <a:avLst>
              <a:gd name="adj1" fmla="val 59635"/>
              <a:gd name="adj2" fmla="val -3235"/>
              <a:gd name="adj3" fmla="val 16667"/>
            </a:avLst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bg2">
                    <a:lumMod val="25000"/>
                  </a:schemeClr>
                </a:solidFill>
              </a:rPr>
              <a:t>Where are you?</a:t>
            </a:r>
            <a:endParaRPr lang="zh-CN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15074" y="2428868"/>
            <a:ext cx="461665" cy="106877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dirty="0" smtClean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ホテル</a:t>
            </a:r>
            <a:endParaRPr lang="zh-CN" altLang="en-US" dirty="0">
              <a:ln w="18415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9" name="图片 38" descr="frai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137370" y="4289044"/>
            <a:ext cx="1098454" cy="1098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矩形 39"/>
          <p:cNvSpPr/>
          <p:nvPr/>
        </p:nvSpPr>
        <p:spPr>
          <a:xfrm>
            <a:off x="2500298" y="3714752"/>
            <a:ext cx="10385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？</a:t>
            </a:r>
            <a:endParaRPr lang="zh-CN" alt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121669" y="3367447"/>
            <a:ext cx="10385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？</a:t>
            </a:r>
            <a:endParaRPr lang="zh-CN" alt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693173" y="3510323"/>
            <a:ext cx="10385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？</a:t>
            </a:r>
            <a:endParaRPr lang="zh-CN" alt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193239" y="3938951"/>
            <a:ext cx="10385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？</a:t>
            </a:r>
            <a:endParaRPr lang="zh-CN" alt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4" name="圆角矩形标注 43"/>
          <p:cNvSpPr/>
          <p:nvPr/>
        </p:nvSpPr>
        <p:spPr>
          <a:xfrm>
            <a:off x="3000364" y="5786454"/>
            <a:ext cx="2351187" cy="623455"/>
          </a:xfrm>
          <a:prstGeom prst="wedgeRoundRectCallout">
            <a:avLst>
              <a:gd name="adj1" fmla="val -23215"/>
              <a:gd name="adj2" fmla="val -100377"/>
              <a:gd name="adj3" fmla="val 16667"/>
            </a:avLst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bg2">
                    <a:lumMod val="25000"/>
                  </a:schemeClr>
                </a:solidFill>
              </a:rPr>
              <a:t>I don’t know!!!</a:t>
            </a:r>
            <a:endParaRPr lang="zh-CN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143108" y="0"/>
            <a:ext cx="4786346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027" name="Picture 3" descr="C:\Users\GengZhichen\Pictures\1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57224" y="0"/>
            <a:ext cx="6858000" cy="6858000"/>
          </a:xfrm>
          <a:prstGeom prst="rect">
            <a:avLst/>
          </a:prstGeom>
          <a:noFill/>
        </p:spPr>
      </p:pic>
      <p:sp>
        <p:nvSpPr>
          <p:cNvPr id="48" name="矩形 47"/>
          <p:cNvSpPr/>
          <p:nvPr/>
        </p:nvSpPr>
        <p:spPr>
          <a:xfrm>
            <a:off x="2143108" y="0"/>
            <a:ext cx="4786346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028" name="Picture 4" descr="C:\Users\GengZhichen\Pictures\IMG_0009[1]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00298" y="285728"/>
            <a:ext cx="4064000" cy="4673600"/>
          </a:xfrm>
          <a:prstGeom prst="rect">
            <a:avLst/>
          </a:prstGeom>
          <a:noFill/>
        </p:spPr>
      </p:pic>
      <p:sp>
        <p:nvSpPr>
          <p:cNvPr id="50" name="圆角矩形标注 49"/>
          <p:cNvSpPr/>
          <p:nvPr/>
        </p:nvSpPr>
        <p:spPr>
          <a:xfrm>
            <a:off x="2357422" y="5715016"/>
            <a:ext cx="3286148" cy="928694"/>
          </a:xfrm>
          <a:prstGeom prst="wedgeRoundRectCallout">
            <a:avLst>
              <a:gd name="adj1" fmla="val 55920"/>
              <a:gd name="adj2" fmla="val -37546"/>
              <a:gd name="adj3" fmla="val 16667"/>
            </a:avLst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 smtClean="0">
                <a:solidFill>
                  <a:schemeClr val="bg2">
                    <a:lumMod val="25000"/>
                  </a:schemeClr>
                </a:solidFill>
              </a:rPr>
              <a:t>We got your position. </a:t>
            </a:r>
          </a:p>
          <a:p>
            <a:r>
              <a:rPr lang="en-US" altLang="zh-CN" dirty="0" smtClean="0">
                <a:solidFill>
                  <a:schemeClr val="bg2">
                    <a:lumMod val="25000"/>
                  </a:schemeClr>
                </a:solidFill>
              </a:rPr>
              <a:t>We’ll send staff to pick you up.</a:t>
            </a:r>
            <a:endParaRPr lang="zh-CN" alt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20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2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0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0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20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2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2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2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2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20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20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2000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2000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2000"/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2000"/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2000"/>
                                        <p:tgtEl>
                                          <p:spTgt spid="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2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1000"/>
                            </p:stCondLst>
                            <p:childTnLst>
                              <p:par>
                                <p:cTn id="2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500"/>
                            </p:stCondLst>
                            <p:childTnLst>
                              <p:par>
                                <p:cTn id="30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500"/>
                            </p:stCondLst>
                            <p:childTnLst>
                              <p:par>
                                <p:cTn id="3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2500"/>
                            </p:stCondLst>
                            <p:childTnLst>
                              <p:par>
                                <p:cTn id="3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3500"/>
                            </p:stCondLst>
                            <p:childTnLst>
                              <p:par>
                                <p:cTn id="3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build="allAtOnce" animBg="1"/>
      <p:bldP spid="13" grpId="0" uiExpand="1" build="allAtOnce" animBg="1"/>
      <p:bldP spid="16" grpId="0" uiExpand="1" build="allAtOnce" animBg="1"/>
      <p:bldP spid="19" grpId="0" build="allAtOnce" animBg="1"/>
      <p:bldP spid="20" grpId="0" uiExpand="1" build="allAtOnce" animBg="1"/>
      <p:bldP spid="18" grpId="0" uiExpand="1" build="allAtOnce" animBg="1"/>
      <p:bldP spid="21" grpId="0" build="allAtOnce" animBg="1"/>
      <p:bldP spid="22" grpId="0" build="allAtOnce" animBg="1"/>
      <p:bldP spid="23" grpId="0" build="allAtOnce" animBg="1"/>
      <p:bldP spid="25" grpId="0" uiExpand="1" build="allAtOnce" animBg="1"/>
      <p:bldP spid="17" grpId="0" uiExpand="1" build="allAtOnce" animBg="1"/>
      <p:bldP spid="24" grpId="0" build="allAtOnce" animBg="1"/>
      <p:bldP spid="27" grpId="0" build="allAtOnce" animBg="1"/>
      <p:bldP spid="28" grpId="0" uiExpand="1" build="allAtOnce" animBg="1"/>
      <p:bldP spid="29" grpId="0" build="allAtOnce" animBg="1"/>
      <p:bldP spid="30" grpId="0" uiExpand="1" build="allAtOnce" animBg="1"/>
      <p:bldP spid="31" grpId="0" build="allAtOnce" animBg="1"/>
      <p:bldP spid="33" grpId="0" animBg="1"/>
      <p:bldP spid="36" grpId="1" animBg="1"/>
      <p:bldP spid="37" grpId="0" animBg="1"/>
      <p:bldP spid="38" grpId="0"/>
      <p:bldP spid="40" grpId="0"/>
      <p:bldP spid="41" grpId="0"/>
      <p:bldP spid="42" grpId="0"/>
      <p:bldP spid="43" grpId="0"/>
      <p:bldP spid="44" grpId="0" animBg="1"/>
      <p:bldP spid="45" grpId="0" animBg="1"/>
      <p:bldP spid="48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5.2 System components</a:t>
            </a:r>
            <a:endParaRPr lang="zh-CN" dirty="0"/>
          </a:p>
        </p:txBody>
      </p:sp>
      <p:graphicFrame>
        <p:nvGraphicFramePr>
          <p:cNvPr id="6" name="图示 5"/>
          <p:cNvGraphicFramePr/>
          <p:nvPr/>
        </p:nvGraphicFramePr>
        <p:xfrm>
          <a:off x="285720" y="1285860"/>
          <a:ext cx="8715436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6.Potential Commercial Interests</a:t>
            </a:r>
            <a:endParaRPr lang="zh-CN" dirty="0"/>
          </a:p>
        </p:txBody>
      </p:sp>
      <p:graphicFrame>
        <p:nvGraphicFramePr>
          <p:cNvPr id="4" name="Diagram 4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7</a:t>
            </a:r>
            <a:r>
              <a:rPr lang="en-US" altLang="ja-JP" dirty="0" smtClean="0"/>
              <a:t>.</a:t>
            </a:r>
            <a:r>
              <a:rPr lang="ja-JP" altLang="en-US" dirty="0" smtClean="0"/>
              <a:t>スケジュール</a:t>
            </a:r>
            <a:endParaRPr lang="zh-CN" dirty="0"/>
          </a:p>
        </p:txBody>
      </p:sp>
      <p:graphicFrame>
        <p:nvGraphicFramePr>
          <p:cNvPr id="6" name="图示 5"/>
          <p:cNvGraphicFramePr/>
          <p:nvPr/>
        </p:nvGraphicFramePr>
        <p:xfrm>
          <a:off x="500034" y="1214422"/>
          <a:ext cx="8215370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ject overview presentatio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F3D43B"/>
      </a:hlink>
      <a:folHlink>
        <a:srgbClr val="969696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perspectiveFront" fov="6000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 overview presentation</Template>
  <TotalTime>0</TotalTime>
  <Words>703</Words>
  <Application>Microsoft Office PowerPoint</Application>
  <PresentationFormat>On-screen Show (4:3)</PresentationFormat>
  <Paragraphs>163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Project overview presentation</vt:lpstr>
      <vt:lpstr>Think Globally</vt:lpstr>
      <vt:lpstr>bACKGROUND</vt:lpstr>
      <vt:lpstr>2.Conceptual design</vt:lpstr>
      <vt:lpstr>3. main Target users</vt:lpstr>
      <vt:lpstr>4.Motivation</vt:lpstr>
      <vt:lpstr>5.1業務内容</vt:lpstr>
      <vt:lpstr>5.2 System components</vt:lpstr>
      <vt:lpstr>6.Potential Commercial Interests</vt:lpstr>
      <vt:lpstr>7.スケジュール</vt:lpstr>
      <vt:lpstr>終わり End 末端　끝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2009-05-26T08:11:06Z</dcterms:created>
  <dcterms:modified xsi:type="dcterms:W3CDTF">2009-09-01T20:42:38Z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TC100851992052</vt:lpwstr>
  </property>
</Properties>
</file>