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0" r:id="rId8"/>
    <p:sldId id="259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82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784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E7EF6-F899-4295-A1E0-8398441A9CAF}" type="datetimeFigureOut">
              <a:rPr lang="en-US" smtClean="0"/>
              <a:t>1/22/2010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77CF2-53E2-4B00-A9D9-4C967EDE1F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3076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95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84BF6EA-2C35-40C2-9868-4EC91F4B188F}" type="datetimeFigureOut">
              <a:rPr lang="en-US" smtClean="0"/>
              <a:t>1/22/2010</a:t>
            </a:fld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E95F6FA-8893-400F-9E2C-91A4126D8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4BF6EA-2C35-40C2-9868-4EC91F4B188F}" type="datetimeFigureOut">
              <a:rPr lang="en-US" smtClean="0"/>
              <a:t>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5F6FA-8893-400F-9E2C-91A4126D8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4BF6EA-2C35-40C2-9868-4EC91F4B188F}" type="datetimeFigureOut">
              <a:rPr lang="en-US" smtClean="0"/>
              <a:t>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5F6FA-8893-400F-9E2C-91A4126D8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4BF6EA-2C35-40C2-9868-4EC91F4B188F}" type="datetimeFigureOut">
              <a:rPr lang="en-US" smtClean="0"/>
              <a:t>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5F6FA-8893-400F-9E2C-91A4126D8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4BF6EA-2C35-40C2-9868-4EC91F4B188F}" type="datetimeFigureOut">
              <a:rPr lang="en-US" smtClean="0"/>
              <a:t>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5F6FA-8893-400F-9E2C-91A4126D8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4BF6EA-2C35-40C2-9868-4EC91F4B188F}" type="datetimeFigureOut">
              <a:rPr lang="en-US" smtClean="0"/>
              <a:t>1/22/2010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5F6FA-8893-400F-9E2C-91A4126D8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4BF6EA-2C35-40C2-9868-4EC91F4B188F}" type="datetimeFigureOut">
              <a:rPr lang="en-US" smtClean="0"/>
              <a:t>1/22/2010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5F6FA-8893-400F-9E2C-91A4126D8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4BF6EA-2C35-40C2-9868-4EC91F4B188F}" type="datetimeFigureOut">
              <a:rPr lang="en-US" smtClean="0"/>
              <a:t>1/22/2010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5F6FA-8893-400F-9E2C-91A4126D8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4BF6EA-2C35-40C2-9868-4EC91F4B188F}" type="datetimeFigureOut">
              <a:rPr lang="en-US" smtClean="0"/>
              <a:t>1/22/2010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5F6FA-8893-400F-9E2C-91A4126D8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4BF6EA-2C35-40C2-9868-4EC91F4B188F}" type="datetimeFigureOut">
              <a:rPr lang="en-US" smtClean="0"/>
              <a:t>1/22/2010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5F6FA-8893-400F-9E2C-91A4126D8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4BF6EA-2C35-40C2-9868-4EC91F4B188F}" type="datetimeFigureOut">
              <a:rPr lang="en-US" smtClean="0"/>
              <a:t>1/22/2010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5F6FA-8893-400F-9E2C-91A4126D8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2052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71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3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684BF6EA-2C35-40C2-9868-4EC91F4B188F}" type="datetimeFigureOut">
              <a:rPr lang="en-US" smtClean="0"/>
              <a:t>1/22/2010</a:t>
            </a:fld>
            <a:endParaRPr lang="en-US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6E95F6FA-8893-400F-9E2C-91A4126D84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itchFamily="66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32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Comic Sans MS" pitchFamily="66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Comic Sans MS" pitchFamily="66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Comic Sans MS" pitchFamily="66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Comic Sans MS" pitchFamily="66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Multilingual Extraction </a:t>
            </a:r>
            <a:r>
              <a:rPr lang="en-US" dirty="0" err="1" smtClean="0"/>
              <a:t>Ontologies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2" y="457200"/>
            <a:ext cx="7970837" cy="1143000"/>
          </a:xfrm>
        </p:spPr>
        <p:txBody>
          <a:bodyPr/>
          <a:lstStyle/>
          <a:p>
            <a:r>
              <a:rPr lang="en-US" dirty="0" smtClean="0"/>
              <a:t>Japanese extraction ontology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981200"/>
            <a:ext cx="484597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Multilingual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OntoES</a:t>
            </a:r>
            <a:r>
              <a:rPr lang="en-US" dirty="0" smtClean="0"/>
              <a:t>, workbench should be inherently capable</a:t>
            </a:r>
          </a:p>
          <a:p>
            <a:pPr lvl="1"/>
            <a:r>
              <a:rPr lang="en-US" dirty="0" smtClean="0"/>
              <a:t>UTF-8, Java</a:t>
            </a:r>
          </a:p>
          <a:p>
            <a:pPr lvl="1"/>
            <a:r>
              <a:rPr lang="en-US" dirty="0" smtClean="0"/>
              <a:t>Some work remains</a:t>
            </a:r>
          </a:p>
          <a:p>
            <a:r>
              <a:rPr lang="en-US" dirty="0" smtClean="0"/>
              <a:t>Knowledge sources</a:t>
            </a:r>
          </a:p>
          <a:p>
            <a:pPr lvl="1"/>
            <a:r>
              <a:rPr lang="en-US" dirty="0" smtClean="0"/>
              <a:t>Many exist; don’t have resources to re-invent the wheel</a:t>
            </a:r>
          </a:p>
          <a:p>
            <a:pPr lvl="1"/>
            <a:r>
              <a:rPr lang="en-US" dirty="0" err="1" smtClean="0"/>
              <a:t>WordNet</a:t>
            </a:r>
            <a:r>
              <a:rPr lang="en-US" dirty="0" smtClean="0"/>
              <a:t>, </a:t>
            </a:r>
            <a:r>
              <a:rPr lang="en-US" dirty="0" err="1" smtClean="0"/>
              <a:t>termbases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CS-related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algorithms, data structures for linguistically-grounded </a:t>
            </a:r>
            <a:r>
              <a:rPr lang="en-US" dirty="0" err="1" smtClean="0"/>
              <a:t>intologies</a:t>
            </a:r>
            <a:endParaRPr lang="en-US" dirty="0" smtClean="0"/>
          </a:p>
          <a:p>
            <a:r>
              <a:rPr lang="en-US" dirty="0" smtClean="0"/>
              <a:t>Implement compound recognizers</a:t>
            </a:r>
          </a:p>
          <a:p>
            <a:r>
              <a:rPr lang="en-US" dirty="0" smtClean="0"/>
              <a:t>Design and run evaluation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Linguistics-related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Locate and evaluate lexical resources</a:t>
            </a:r>
          </a:p>
          <a:p>
            <a:r>
              <a:rPr lang="en-US" dirty="0" smtClean="0"/>
              <a:t>Engineer ways to implement multiple or </a:t>
            </a:r>
            <a:r>
              <a:rPr lang="en-US" dirty="0" err="1" smtClean="0"/>
              <a:t>crosslinguistic</a:t>
            </a:r>
            <a:r>
              <a:rPr lang="en-US" dirty="0" smtClean="0"/>
              <a:t> language resources</a:t>
            </a:r>
          </a:p>
          <a:p>
            <a:r>
              <a:rPr lang="en-US" dirty="0" smtClean="0"/>
              <a:t>Help in system evaluation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Business-related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needs of international travelers</a:t>
            </a:r>
          </a:p>
          <a:p>
            <a:r>
              <a:rPr lang="en-US" dirty="0" smtClean="0"/>
              <a:t>Brainstorm business app, do market research</a:t>
            </a:r>
          </a:p>
          <a:p>
            <a:r>
              <a:rPr lang="en-US" dirty="0" smtClean="0"/>
              <a:t>Write, submit </a:t>
            </a:r>
            <a:r>
              <a:rPr lang="en-US" smtClean="0"/>
              <a:t>business plan</a:t>
            </a:r>
            <a:endParaRPr lang="en-US" dirty="0" smtClean="0"/>
          </a:p>
          <a:p>
            <a:r>
              <a:rPr lang="en-US" dirty="0" smtClean="0"/>
              <a:t>Investigate tech transfer, patent issues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MEG</a:t>
            </a:r>
          </a:p>
          <a:p>
            <a:r>
              <a:rPr lang="en-US" dirty="0" smtClean="0"/>
              <a:t>A possible WWW paper</a:t>
            </a:r>
          </a:p>
          <a:p>
            <a:r>
              <a:rPr lang="en-US" dirty="0" smtClean="0"/>
              <a:t>Getting there from here</a:t>
            </a:r>
          </a:p>
          <a:p>
            <a:pPr lvl="1"/>
            <a:r>
              <a:rPr lang="en-US" dirty="0" smtClean="0"/>
              <a:t>What we propose(d) to do</a:t>
            </a:r>
          </a:p>
          <a:p>
            <a:pPr lvl="1"/>
            <a:r>
              <a:rPr lang="en-US" dirty="0" smtClean="0"/>
              <a:t>Multilingual resources</a:t>
            </a:r>
          </a:p>
          <a:p>
            <a:pPr lvl="1"/>
            <a:r>
              <a:rPr lang="en-US" dirty="0" smtClean="0"/>
              <a:t>Evaluation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MEG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Funding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tarts ASAP</a:t>
            </a:r>
          </a:p>
          <a:p>
            <a:pPr lvl="1"/>
            <a:r>
              <a:rPr lang="en-US" dirty="0" smtClean="0"/>
              <a:t>Stops at end 2011</a:t>
            </a:r>
          </a:p>
          <a:p>
            <a:r>
              <a:rPr lang="en-US" dirty="0" smtClean="0"/>
              <a:t>PI’s: Embley, Liddle, Lonsdale, Tijerino</a:t>
            </a:r>
          </a:p>
          <a:p>
            <a:r>
              <a:rPr lang="en-US" dirty="0" smtClean="0"/>
              <a:t>$20,000 total: $18,000 for student wages, $1500 for travel, $500 for supplies (mobile device)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MEG objective(s)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Enhance </a:t>
            </a:r>
            <a:r>
              <a:rPr lang="en-US" dirty="0" err="1" smtClean="0"/>
              <a:t>ontologies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Compound recognizers</a:t>
            </a:r>
          </a:p>
          <a:p>
            <a:pPr lvl="1"/>
            <a:r>
              <a:rPr lang="en-US" dirty="0" smtClean="0"/>
              <a:t>Pattern discovery</a:t>
            </a:r>
            <a:endParaRPr lang="en-US" dirty="0" smtClean="0"/>
          </a:p>
          <a:p>
            <a:pPr lvl="1"/>
            <a:r>
              <a:rPr lang="en-US" dirty="0" smtClean="0"/>
              <a:t>Discover and extract relationships among objects</a:t>
            </a:r>
          </a:p>
          <a:p>
            <a:pPr lvl="1"/>
            <a:r>
              <a:rPr lang="en-US" dirty="0" smtClean="0"/>
              <a:t>Discover patterns that can lead to identification and extraction of object instances and relationship instances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MEG objective(s)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Demonstrate </a:t>
            </a:r>
            <a:r>
              <a:rPr lang="en-US" dirty="0" err="1" smtClean="0"/>
              <a:t>crosslinguistic</a:t>
            </a:r>
            <a:r>
              <a:rPr lang="en-US" dirty="0" smtClean="0"/>
              <a:t> viability of </a:t>
            </a:r>
            <a:r>
              <a:rPr lang="en-US" dirty="0" err="1" smtClean="0"/>
              <a:t>ontologies</a:t>
            </a:r>
            <a:endParaRPr lang="en-US" dirty="0" smtClean="0"/>
          </a:p>
          <a:p>
            <a:pPr lvl="1"/>
            <a:r>
              <a:rPr lang="en-US" dirty="0" smtClean="0"/>
              <a:t>Create </a:t>
            </a:r>
            <a:r>
              <a:rPr lang="en-US" dirty="0" err="1" smtClean="0"/>
              <a:t>crosslinguistic</a:t>
            </a:r>
            <a:r>
              <a:rPr lang="en-US" dirty="0" smtClean="0"/>
              <a:t> mappings</a:t>
            </a:r>
          </a:p>
          <a:p>
            <a:pPr lvl="1"/>
            <a:r>
              <a:rPr lang="en-US" dirty="0" smtClean="0"/>
              <a:t>Integrate lexicons for multilingual processing</a:t>
            </a:r>
          </a:p>
          <a:p>
            <a:pPr lvl="1"/>
            <a:r>
              <a:rPr lang="en-US" dirty="0" smtClean="0"/>
              <a:t>Develop multilingual (</a:t>
            </a:r>
            <a:r>
              <a:rPr lang="en-US" dirty="0" err="1" smtClean="0"/>
              <a:t>crosslingual</a:t>
            </a:r>
            <a:r>
              <a:rPr lang="en-US" dirty="0" smtClean="0"/>
              <a:t>?) value recognizers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MEG objective(s)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Tech transfer</a:t>
            </a:r>
          </a:p>
          <a:p>
            <a:pPr lvl="1"/>
            <a:r>
              <a:rPr lang="en-US" dirty="0" smtClean="0"/>
              <a:t>Develop working prototype showing multilingual capabilities</a:t>
            </a:r>
          </a:p>
          <a:p>
            <a:pPr lvl="2"/>
            <a:r>
              <a:rPr lang="en-US" dirty="0" smtClean="0"/>
              <a:t>Hand-held </a:t>
            </a:r>
            <a:r>
              <a:rPr lang="en-US" dirty="0" smtClean="0"/>
              <a:t>travel assistant</a:t>
            </a:r>
          </a:p>
          <a:p>
            <a:pPr lvl="1"/>
            <a:r>
              <a:rPr lang="en-US" dirty="0" smtClean="0"/>
              <a:t>Build business plan, enter BYU competition</a:t>
            </a:r>
          </a:p>
          <a:p>
            <a:pPr lvl="1"/>
            <a:r>
              <a:rPr lang="en-US" dirty="0" smtClean="0"/>
              <a:t>Develop patent application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Winter 2010: recruit students</a:t>
            </a:r>
          </a:p>
          <a:p>
            <a:pPr lvl="1"/>
            <a:r>
              <a:rPr lang="en-US" dirty="0" smtClean="0"/>
              <a:t>CS undergrad</a:t>
            </a:r>
          </a:p>
          <a:p>
            <a:pPr lvl="1"/>
            <a:r>
              <a:rPr lang="en-US" dirty="0" smtClean="0"/>
              <a:t>Linguistics undergrad</a:t>
            </a:r>
          </a:p>
          <a:p>
            <a:pPr lvl="1"/>
            <a:r>
              <a:rPr lang="en-US" dirty="0" smtClean="0"/>
              <a:t>e-business undergrad</a:t>
            </a:r>
          </a:p>
          <a:p>
            <a:r>
              <a:rPr lang="en-US" dirty="0" smtClean="0"/>
              <a:t>Activities</a:t>
            </a:r>
          </a:p>
          <a:p>
            <a:pPr lvl="1"/>
            <a:r>
              <a:rPr lang="en-US" dirty="0" smtClean="0"/>
              <a:t>Setup: Eclipse, </a:t>
            </a:r>
            <a:r>
              <a:rPr lang="en-US" dirty="0" err="1" smtClean="0"/>
              <a:t>OntoES</a:t>
            </a:r>
            <a:r>
              <a:rPr lang="en-US" dirty="0" smtClean="0"/>
              <a:t>, repository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Premises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English Web is increasingly being overshadowed</a:t>
            </a:r>
          </a:p>
          <a:p>
            <a:r>
              <a:rPr lang="en-US" dirty="0" smtClean="0"/>
              <a:t>We want to show viability of our approach </a:t>
            </a:r>
            <a:r>
              <a:rPr lang="en-US" dirty="0" err="1" smtClean="0"/>
              <a:t>crosslinguistically</a:t>
            </a:r>
            <a:endParaRPr lang="en-US" dirty="0" smtClean="0"/>
          </a:p>
          <a:p>
            <a:pPr lvl="1"/>
            <a:r>
              <a:rPr lang="en-US" dirty="0" smtClean="0"/>
              <a:t>Some efforts exist: Norwegian drilling, </a:t>
            </a:r>
            <a:r>
              <a:rPr lang="en-US" dirty="0" err="1" smtClean="0"/>
              <a:t>VerbMobil</a:t>
            </a:r>
            <a:r>
              <a:rPr lang="en-US" dirty="0" smtClean="0"/>
              <a:t>, EU trains, CLEF, NTCIR</a:t>
            </a:r>
          </a:p>
          <a:p>
            <a:pPr lvl="1"/>
            <a:r>
              <a:rPr lang="en-US" dirty="0" smtClean="0"/>
              <a:t>Not all use </a:t>
            </a:r>
            <a:r>
              <a:rPr lang="en-US" dirty="0" err="1" smtClean="0"/>
              <a:t>ontologies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Declare a narrow domain ontology (cf. car ads)</a:t>
            </a:r>
          </a:p>
          <a:p>
            <a:r>
              <a:rPr lang="en-US" dirty="0" smtClean="0"/>
              <a:t>Add linguistic recognizers (data frames ++)</a:t>
            </a:r>
          </a:p>
          <a:p>
            <a:r>
              <a:rPr lang="en-US" dirty="0" smtClean="0"/>
              <a:t>Extend to (an)other language(s)</a:t>
            </a:r>
          </a:p>
          <a:p>
            <a:r>
              <a:rPr lang="en-US" dirty="0" smtClean="0"/>
              <a:t>Let ontological content be a sort of “interlingua”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d's tie design template(2)">
  <a:themeElements>
    <a:clrScheme name="Office Them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Dad's tie design template(2)</Template>
  <TotalTime>42</TotalTime>
  <Words>328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Dad's tie design template(2)</vt:lpstr>
      <vt:lpstr>Multilingual Extraction Ontologies</vt:lpstr>
      <vt:lpstr>Outline</vt:lpstr>
      <vt:lpstr>MEG details</vt:lpstr>
      <vt:lpstr>MEG objective(s)</vt:lpstr>
      <vt:lpstr>MEG objective(s)</vt:lpstr>
      <vt:lpstr>MEG objective(s)</vt:lpstr>
      <vt:lpstr>Research plan</vt:lpstr>
      <vt:lpstr>Premises</vt:lpstr>
      <vt:lpstr>Approach</vt:lpstr>
      <vt:lpstr>Japanese extraction ontology</vt:lpstr>
      <vt:lpstr>Multilingual adaptation</vt:lpstr>
      <vt:lpstr>CS-related work</vt:lpstr>
      <vt:lpstr>Linguistics-related work</vt:lpstr>
      <vt:lpstr>Business-related work</vt:lpstr>
    </vt:vector>
  </TitlesOfParts>
  <Company>Brigham Young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Multilingual </dc:title>
  <dc:creator>Deryle Lonsdale</dc:creator>
  <cp:lastModifiedBy>Deryle Lonsdale</cp:lastModifiedBy>
  <cp:revision>69</cp:revision>
  <dcterms:created xsi:type="dcterms:W3CDTF">2010-01-22T14:45:45Z</dcterms:created>
  <dcterms:modified xsi:type="dcterms:W3CDTF">2010-01-22T15:28:19Z</dcterms:modified>
</cp:coreProperties>
</file>