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310" r:id="rId3"/>
    <p:sldId id="305" r:id="rId4"/>
    <p:sldId id="320" r:id="rId5"/>
    <p:sldId id="261" r:id="rId6"/>
    <p:sldId id="353" r:id="rId7"/>
    <p:sldId id="314" r:id="rId8"/>
    <p:sldId id="315" r:id="rId9"/>
    <p:sldId id="316" r:id="rId10"/>
    <p:sldId id="321" r:id="rId11"/>
    <p:sldId id="327" r:id="rId12"/>
    <p:sldId id="328" r:id="rId13"/>
    <p:sldId id="329" r:id="rId14"/>
    <p:sldId id="325" r:id="rId15"/>
    <p:sldId id="322" r:id="rId16"/>
    <p:sldId id="330" r:id="rId17"/>
    <p:sldId id="331" r:id="rId18"/>
    <p:sldId id="334" r:id="rId19"/>
    <p:sldId id="335" r:id="rId20"/>
    <p:sldId id="332" r:id="rId21"/>
    <p:sldId id="333" r:id="rId22"/>
    <p:sldId id="340" r:id="rId23"/>
    <p:sldId id="336" r:id="rId24"/>
    <p:sldId id="338" r:id="rId25"/>
    <p:sldId id="339"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26" r:id="rId39"/>
    <p:sldId id="323" r:id="rId40"/>
    <p:sldId id="324" r:id="rId41"/>
    <p:sldId id="296" r:id="rId42"/>
    <p:sldId id="258" r:id="rId43"/>
    <p:sldId id="257" r:id="rId44"/>
    <p:sldId id="282" r:id="rId45"/>
    <p:sldId id="299" r:id="rId46"/>
    <p:sldId id="273" r:id="rId47"/>
    <p:sldId id="259" r:id="rId48"/>
    <p:sldId id="270" r:id="rId49"/>
    <p:sldId id="267" r:id="rId50"/>
    <p:sldId id="284" r:id="rId51"/>
    <p:sldId id="301" r:id="rId52"/>
    <p:sldId id="300" r:id="rId53"/>
    <p:sldId id="303" r:id="rId54"/>
    <p:sldId id="302" r:id="rId55"/>
    <p:sldId id="266" r:id="rId56"/>
    <p:sldId id="265" r:id="rId57"/>
    <p:sldId id="272" r:id="rId58"/>
    <p:sldId id="264" r:id="rId59"/>
    <p:sldId id="289" r:id="rId60"/>
    <p:sldId id="271" r:id="rId61"/>
    <p:sldId id="281" r:id="rId62"/>
    <p:sldId id="263" r:id="rId63"/>
    <p:sldId id="262" r:id="rId64"/>
    <p:sldId id="274" r:id="rId65"/>
    <p:sldId id="275" r:id="rId66"/>
    <p:sldId id="276" r:id="rId67"/>
    <p:sldId id="279" r:id="rId68"/>
    <p:sldId id="277" r:id="rId69"/>
    <p:sldId id="278" r:id="rId70"/>
    <p:sldId id="260" r:id="rId71"/>
    <p:sldId id="269" r:id="rId7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FF00"/>
    <a:srgbClr val="FF6699"/>
    <a:srgbClr val="FF7C80"/>
    <a:srgbClr val="990033"/>
    <a:srgbClr val="0066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24" autoAdjust="0"/>
    <p:restoredTop sz="69448" autoAdjust="0"/>
  </p:normalViewPr>
  <p:slideViewPr>
    <p:cSldViewPr snapToGrid="0">
      <p:cViewPr varScale="1">
        <p:scale>
          <a:sx n="81" d="100"/>
          <a:sy n="81" d="100"/>
        </p:scale>
        <p:origin x="1431" y="36"/>
      </p:cViewPr>
      <p:guideLst>
        <p:guide orient="horz" pos="2160"/>
        <p:guide pos="3840"/>
      </p:guideLst>
    </p:cSldViewPr>
  </p:slideViewPr>
  <p:notesTextViewPr>
    <p:cViewPr>
      <p:scale>
        <a:sx n="3" d="2"/>
        <a:sy n="3" d="2"/>
      </p:scale>
      <p:origin x="0" y="0"/>
    </p:cViewPr>
  </p:notesText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62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9" y="0"/>
            <a:ext cx="3038475" cy="465621"/>
          </a:xfrm>
          <a:prstGeom prst="rect">
            <a:avLst/>
          </a:prstGeom>
        </p:spPr>
        <p:txBody>
          <a:bodyPr vert="horz" lIns="91440" tIns="45720" rIns="91440" bIns="45720" rtlCol="0"/>
          <a:lstStyle>
            <a:lvl1pPr algn="r">
              <a:defRPr sz="1200"/>
            </a:lvl1pPr>
          </a:lstStyle>
          <a:p>
            <a:fld id="{61C8448C-8AD4-44F0-AB00-D335BD70920A}" type="datetimeFigureOut">
              <a:rPr lang="en-US" smtClean="0"/>
              <a:t>3/5/2020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792"/>
            <a:ext cx="5607050" cy="36609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780"/>
            <a:ext cx="3038475" cy="4656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30780"/>
            <a:ext cx="3038475" cy="465620"/>
          </a:xfrm>
          <a:prstGeom prst="rect">
            <a:avLst/>
          </a:prstGeom>
        </p:spPr>
        <p:txBody>
          <a:bodyPr vert="horz" lIns="91440" tIns="45720" rIns="91440" bIns="45720" rtlCol="0" anchor="b"/>
          <a:lstStyle>
            <a:lvl1pPr algn="r">
              <a:defRPr sz="1200"/>
            </a:lvl1pPr>
          </a:lstStyle>
          <a:p>
            <a:fld id="{169A4C14-8E55-484C-8BBA-3CE7FD6AC9DD}" type="slidenum">
              <a:rPr lang="en-US" smtClean="0"/>
              <a:t>‹#›</a:t>
            </a:fld>
            <a:endParaRPr lang="en-US"/>
          </a:p>
        </p:txBody>
      </p:sp>
    </p:spTree>
    <p:extLst>
      <p:ext uri="{BB962C8B-B14F-4D97-AF65-F5344CB8AC3E}">
        <p14:creationId xmlns:p14="http://schemas.microsoft.com/office/powerpoint/2010/main" val="1164562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A4C14-8E55-484C-8BBA-3CE7FD6AC9DD}" type="slidenum">
              <a:rPr lang="en-US" smtClean="0"/>
              <a:t>1</a:t>
            </a:fld>
            <a:endParaRPr lang="en-US"/>
          </a:p>
        </p:txBody>
      </p:sp>
    </p:spTree>
    <p:extLst>
      <p:ext uri="{BB962C8B-B14F-4D97-AF65-F5344CB8AC3E}">
        <p14:creationId xmlns:p14="http://schemas.microsoft.com/office/powerpoint/2010/main" val="1554579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Objective: For a record type t, correctly cover the t-records on the page, where “correctly cover” means that each t-record is correctly bounded and each data item within the bounded t-record is correctly color-highlighted.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Progress indicator: report running totals for page and book. Page: Parent1:3, Parent2:2, Child:11; Book: Parent1:1,651, Parent2:1,101, Child:6,059.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Stop when the progress indicator levels off or osculates or n-minutes have expired. ?? </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Green button: execute all generated templates yielding appropriate highlights and progress indicator. (?? Hopefully,</a:t>
            </a:r>
            <a:r>
              <a:rPr lang="en-US" baseline="0" dirty="0"/>
              <a:t> user rule-fix</a:t>
            </a:r>
            <a:r>
              <a:rPr lang="en-US" dirty="0"/>
              <a:t> not needed: but if we can’t auto fix erroneous/ambiguous/conflicting extraction rules (see red button below),</a:t>
            </a:r>
            <a:r>
              <a:rPr lang="en-US" baseline="0" dirty="0"/>
              <a:t> </a:t>
            </a:r>
            <a:r>
              <a:rPr lang="en-US" dirty="0"/>
              <a:t>a pop-up can be requested to adjust rules.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Yellow button: move to a page judged to have “the most critical something” missing, which will be highlighted in yellow; the rest of the text is highlighted according to current rule set. Determining “the most critical something”: heads with embedded subsequence frequency greater than n(=5?) or otherwise the non-head with the largest frequency. The user “must” deal with the yellow highlight</a:t>
            </a:r>
            <a:r>
              <a:rPr lang="en-US" baseline="0" dirty="0"/>
              <a:t> by</a:t>
            </a:r>
            <a:r>
              <a:rPr lang="en-US" dirty="0"/>
              <a:t> either (1) adding something or (2) explicitly declaring that there is nothing within</a:t>
            </a:r>
            <a:r>
              <a:rPr lang="en-US" baseline="0" dirty="0"/>
              <a:t> the yellow highlight to be added. </a:t>
            </a:r>
            <a:r>
              <a:rPr lang="en-US" dirty="0"/>
              <a:t>The user</a:t>
            </a:r>
            <a:r>
              <a:rPr lang="en-US" baseline="0" dirty="0"/>
              <a:t> can</a:t>
            </a:r>
            <a:r>
              <a:rPr lang="en-US" dirty="0"/>
              <a:t> then also treat the page like the first page</a:t>
            </a:r>
            <a:r>
              <a:rPr lang="en-US" baseline="0" dirty="0"/>
              <a:t> by completing the t-record extraction for the page</a:t>
            </a:r>
            <a:r>
              <a:rPr lang="en-US" dirty="0"/>
              <a:t>. In the mockup example the user should add Abigail Huntington Lathrop in the usual way, which will break the bogus record AND auto-add to</a:t>
            </a:r>
            <a:r>
              <a:rPr lang="en-US" baseline="0" dirty="0"/>
              <a:t> the record the children, Mary Ely and Gerard Lathrop. To complete the page, Donald McKenzie and Joel M. </a:t>
            </a:r>
            <a:r>
              <a:rPr lang="en-US" baseline="0" dirty="0" err="1"/>
              <a:t>Gloyd</a:t>
            </a:r>
            <a:r>
              <a:rPr lang="en-US" baseline="0" dirty="0"/>
              <a:t> should be added.</a:t>
            </a:r>
            <a:r>
              <a:rPr lang="en-US" dirty="0"/>
              <a:t> If explicitly dismissed, the proposed template suggesting the yellow should be removed</a:t>
            </a:r>
            <a:r>
              <a:rPr lang="en-US" baseline="0" dirty="0"/>
              <a:t> from further yellow-click help</a:t>
            </a:r>
            <a:r>
              <a:rPr lang="en-US" dirty="0"/>
              <a:t>. (?? Hopefully not needed: a pop-up that displays examples with frequencies and lets a user select which one to work on. ??)</a:t>
            </a:r>
          </a:p>
          <a:p>
            <a:pPr marL="171450" indent="-171450">
              <a:buFont typeface="Arial" panose="020B0604020202020204" pitchFamily="34" charset="0"/>
              <a:buChar char="•"/>
            </a:pPr>
            <a:r>
              <a:rPr lang="en-US" dirty="0"/>
              <a:t>Red button: The user selects an incorrect record, fixes it, and then presses the red button. Fixes include (1) adjusting the record boundaries by declaring additional heads, or by extending the record boundary, or both; and (2) adding, removing, or modifying field values. Behind the scenes, we figure out how to adjust the rule set and redisplay according to the new the adjusted rule set. (?? Hopefully, we won’t have to have the user work directly with the rule set to make needed adjustments.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Recall errors: fix (1) by sight on page (can also move to other pages by left/right swipe or by scroll-bar) and (2) by yellow-button help.</a:t>
            </a:r>
          </a:p>
          <a:p>
            <a:pPr marL="171450" indent="-171450">
              <a:buFont typeface="Arial" panose="020B0604020202020204" pitchFamily="34" charset="0"/>
              <a:buChar char="•"/>
            </a:pPr>
            <a:r>
              <a:rPr lang="en-US" dirty="0"/>
              <a:t>Precision errors: fix with red-button actions. (Example for the incorrect record above: (1) add a record boundary yielding two partially filled in records: [Parent1: Mary Eliza Warner; Parent2: null; Child: null)][Parent1: null; Parent2: null; Child: Mary Ely, Gerard Lathrop]; (2) add missing head yielding: [Parent1: Mary Eliza Warner; Parent2: null; Child: null)][Parent1: Abigail Huntington Lathrop; Parent2: null; Child: Mary Ely, Gerard Lathrop]; (3) add missing field values yielding [Parent1: Mary Eliza Warner; Parent2: Joel M. </a:t>
            </a:r>
            <a:r>
              <a:rPr lang="en-US" dirty="0" err="1"/>
              <a:t>Gloyd</a:t>
            </a:r>
            <a:r>
              <a:rPr lang="en-US" dirty="0"/>
              <a:t>; Child: null)][Parent1: Abigail Huntington Lathrop; Parent2: Donald McKenzie; Child: Mary Ely, Gerard Lathrop]; and (4) adjust field values – no change in this example.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Differences with the large-monitor version: Instead of top/bottom panels, the layout is in side-by-side panels ala COMET; and the full set of records is displayed in the left panel ala COMET. </a:t>
            </a:r>
          </a:p>
        </p:txBody>
      </p:sp>
      <p:sp>
        <p:nvSpPr>
          <p:cNvPr id="4" name="Slide Number Placeholder 3"/>
          <p:cNvSpPr>
            <a:spLocks noGrp="1"/>
          </p:cNvSpPr>
          <p:nvPr>
            <p:ph type="sldNum" sz="quarter" idx="5"/>
          </p:nvPr>
        </p:nvSpPr>
        <p:spPr/>
        <p:txBody>
          <a:bodyPr/>
          <a:lstStyle/>
          <a:p>
            <a:fld id="{169A4C14-8E55-484C-8BBA-3CE7FD6AC9DD}" type="slidenum">
              <a:rPr lang="en-US" smtClean="0"/>
              <a:t>16</a:t>
            </a:fld>
            <a:endParaRPr lang="en-US"/>
          </a:p>
        </p:txBody>
      </p:sp>
    </p:spTree>
    <p:extLst>
      <p:ext uri="{BB962C8B-B14F-4D97-AF65-F5344CB8AC3E}">
        <p14:creationId xmlns:p14="http://schemas.microsoft.com/office/powerpoint/2010/main" val="3411086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Basic Records: (a head-to-head grouping of each of these basic record templates must partition the text; otherwise, not record-</a:t>
            </a:r>
            <a:r>
              <a:rPr lang="en-US" dirty="0" err="1"/>
              <a:t>semiStructured</a:t>
            </a:r>
            <a:r>
              <a:rPr lang="en-US" dirty="0"/>
              <a:t>) </a:t>
            </a:r>
          </a:p>
          <a:p>
            <a:pPr marL="171450" indent="-171450">
              <a:buFont typeface="Arial" panose="020B0604020202020204" pitchFamily="34" charset="0"/>
              <a:buChar char="•"/>
            </a:pPr>
            <a:r>
              <a:rPr lang="en-US" dirty="0"/>
              <a:t>Person(Name, </a:t>
            </a:r>
            <a:r>
              <a:rPr lang="en-US" dirty="0" err="1"/>
              <a:t>BirthDate</a:t>
            </a:r>
            <a:r>
              <a:rPr lang="en-US" dirty="0"/>
              <a:t>, </a:t>
            </a:r>
            <a:r>
              <a:rPr lang="en-US" dirty="0" err="1"/>
              <a:t>BirthPlace</a:t>
            </a:r>
            <a:r>
              <a:rPr lang="en-US" dirty="0"/>
              <a:t>, </a:t>
            </a:r>
            <a:r>
              <a:rPr lang="en-US" dirty="0" err="1"/>
              <a:t>ChristeningDate</a:t>
            </a:r>
            <a:r>
              <a:rPr lang="en-US" dirty="0"/>
              <a:t>, </a:t>
            </a:r>
            <a:r>
              <a:rPr lang="en-US" dirty="0" err="1"/>
              <a:t>ChristeningPlace</a:t>
            </a:r>
            <a:r>
              <a:rPr lang="en-US" dirty="0"/>
              <a:t>, </a:t>
            </a:r>
            <a:r>
              <a:rPr lang="en-US" dirty="0" err="1"/>
              <a:t>DeathDate</a:t>
            </a:r>
            <a:r>
              <a:rPr lang="en-US" dirty="0"/>
              <a:t>, </a:t>
            </a:r>
            <a:r>
              <a:rPr lang="en-US" dirty="0" err="1"/>
              <a:t>DeathPlace</a:t>
            </a:r>
            <a:r>
              <a:rPr lang="en-US" dirty="0"/>
              <a:t>, </a:t>
            </a:r>
            <a:r>
              <a:rPr lang="en-US" dirty="0" err="1"/>
              <a:t>BurialDate</a:t>
            </a:r>
            <a:r>
              <a:rPr lang="en-US" dirty="0"/>
              <a:t>, </a:t>
            </a:r>
            <a:r>
              <a:rPr lang="en-US" dirty="0" err="1"/>
              <a:t>BurialPlace</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Marriage(Name, (</a:t>
            </a:r>
            <a:r>
              <a:rPr lang="en-US" dirty="0" err="1"/>
              <a:t>SpouseName</a:t>
            </a:r>
            <a:r>
              <a:rPr lang="en-US" dirty="0"/>
              <a:t>, </a:t>
            </a:r>
            <a:r>
              <a:rPr lang="en-US" dirty="0" err="1"/>
              <a:t>MarriageDate</a:t>
            </a:r>
            <a:r>
              <a:rPr lang="en-US" dirty="0"/>
              <a:t>, </a:t>
            </a:r>
            <a:r>
              <a:rPr lang="en-US" dirty="0" err="1"/>
              <a:t>MarriagePlace</a:t>
            </a:r>
            <a:r>
              <a:rPr lang="en-US" dirty="0"/>
              <a:t>)*)</a:t>
            </a:r>
          </a:p>
          <a:p>
            <a:pPr marL="171450" indent="-171450">
              <a:buFont typeface="Arial" panose="020B0604020202020204" pitchFamily="34" charset="0"/>
              <a:buChar char="•"/>
            </a:pPr>
            <a:r>
              <a:rPr lang="en-US" dirty="0" err="1"/>
              <a:t>ChildOf</a:t>
            </a:r>
            <a:r>
              <a:rPr lang="en-US" dirty="0"/>
              <a:t>(Name, Parent1, Parent2)</a:t>
            </a:r>
          </a:p>
          <a:p>
            <a:pPr marL="171450" indent="-171450">
              <a:buFont typeface="Arial" panose="020B0604020202020204" pitchFamily="34" charset="0"/>
              <a:buChar char="•"/>
            </a:pPr>
            <a:r>
              <a:rPr lang="en-US" dirty="0"/>
              <a:t>Family(Name, (Child)*)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Customization: (head-to-head grouping must partition the text, here always on Name (? </a:t>
            </a:r>
            <a:r>
              <a:rPr lang="en-US" dirty="0" err="1"/>
              <a:t>HeadName</a:t>
            </a:r>
            <a:r>
              <a:rPr lang="en-US" baseline="0" dirty="0"/>
              <a:t> or </a:t>
            </a:r>
            <a:r>
              <a:rPr lang="en-US" dirty="0" err="1"/>
              <a:t>PersonName</a:t>
            </a:r>
            <a:r>
              <a:rPr lang="en-US" baseline="0" dirty="0"/>
              <a:t> or …</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Miller: (Name, </a:t>
            </a:r>
            <a:r>
              <a:rPr lang="en-US" dirty="0" err="1"/>
              <a:t>BirthDate</a:t>
            </a:r>
            <a:r>
              <a:rPr lang="en-US" dirty="0"/>
              <a:t>, </a:t>
            </a:r>
            <a:r>
              <a:rPr lang="en-US" dirty="0" err="1"/>
              <a:t>BirthPlace</a:t>
            </a:r>
            <a:r>
              <a:rPr lang="en-US" dirty="0"/>
              <a:t>, </a:t>
            </a:r>
            <a:r>
              <a:rPr lang="en-US" dirty="0" err="1"/>
              <a:t>DeathDate</a:t>
            </a:r>
            <a:r>
              <a:rPr lang="en-US" dirty="0"/>
              <a:t>, </a:t>
            </a:r>
            <a:r>
              <a:rPr lang="en-US" dirty="0" err="1"/>
              <a:t>DeathPlace</a:t>
            </a:r>
            <a:r>
              <a:rPr lang="en-US" dirty="0"/>
              <a:t>, </a:t>
            </a:r>
            <a:r>
              <a:rPr lang="en-US" dirty="0" err="1"/>
              <a:t>BurialDate</a:t>
            </a:r>
            <a:r>
              <a:rPr lang="en-US" dirty="0"/>
              <a:t>, </a:t>
            </a:r>
            <a:r>
              <a:rPr lang="en-US" dirty="0" err="1"/>
              <a:t>BurialPlace</a:t>
            </a:r>
            <a:r>
              <a:rPr lang="en-US" dirty="0"/>
              <a:t>, Parent1, Parent2, (</a:t>
            </a:r>
            <a:r>
              <a:rPr lang="en-US" dirty="0" err="1"/>
              <a:t>SpouseName</a:t>
            </a:r>
            <a:r>
              <a:rPr lang="en-US" dirty="0"/>
              <a:t>)*, (Child)*)</a:t>
            </a:r>
          </a:p>
          <a:p>
            <a:pPr marL="171450" indent="-171450">
              <a:buFont typeface="Arial" panose="020B0604020202020204" pitchFamily="34" charset="0"/>
              <a:buChar char="•"/>
            </a:pPr>
            <a:r>
              <a:rPr lang="en-US" dirty="0"/>
              <a:t>Kilbarchan:</a:t>
            </a:r>
          </a:p>
          <a:p>
            <a:pPr marL="628650" lvl="1" indent="-171450">
              <a:buFont typeface="Arial" panose="020B0604020202020204" pitchFamily="34" charset="0"/>
              <a:buChar char="•"/>
            </a:pPr>
            <a:r>
              <a:rPr lang="en-US" dirty="0"/>
              <a:t>(Name, </a:t>
            </a:r>
            <a:r>
              <a:rPr lang="en-US" dirty="0" err="1"/>
              <a:t>BirthDate</a:t>
            </a:r>
            <a:r>
              <a:rPr lang="en-US" dirty="0"/>
              <a:t>, </a:t>
            </a:r>
            <a:r>
              <a:rPr lang="en-US" dirty="0" err="1"/>
              <a:t>ChristeningDate</a:t>
            </a:r>
            <a:r>
              <a:rPr lang="en-US" dirty="0"/>
              <a:t>)</a:t>
            </a:r>
          </a:p>
          <a:p>
            <a:pPr marL="628650" lvl="1" indent="-171450">
              <a:buFont typeface="Arial" panose="020B0604020202020204" pitchFamily="34" charset="0"/>
              <a:buChar char="•"/>
            </a:pPr>
            <a:r>
              <a:rPr lang="en-US" dirty="0"/>
              <a:t>(Name, </a:t>
            </a:r>
            <a:r>
              <a:rPr lang="en-US" dirty="0" err="1"/>
              <a:t>SpouseName</a:t>
            </a:r>
            <a:r>
              <a:rPr lang="en-US" dirty="0"/>
              <a:t>, </a:t>
            </a:r>
            <a:r>
              <a:rPr lang="en-US" dirty="0" err="1"/>
              <a:t>MarriageDate</a:t>
            </a:r>
            <a:r>
              <a:rPr lang="en-US" dirty="0"/>
              <a:t>, </a:t>
            </a:r>
            <a:r>
              <a:rPr lang="en-US" dirty="0" err="1"/>
              <a:t>MarriagePlace</a:t>
            </a:r>
            <a:r>
              <a:rPr lang="en-US" dirty="0"/>
              <a:t>, (Child)*)</a:t>
            </a:r>
          </a:p>
          <a:p>
            <a:pPr marL="171450" indent="-171450">
              <a:buFont typeface="Arial" panose="020B0604020202020204" pitchFamily="34" charset="0"/>
              <a:buChar char="•"/>
            </a:pPr>
            <a:r>
              <a:rPr lang="en-US" dirty="0"/>
              <a:t>Ely:</a:t>
            </a:r>
          </a:p>
          <a:p>
            <a:pPr marL="628650" lvl="1" indent="-171450">
              <a:buFont typeface="Arial" panose="020B0604020202020204" pitchFamily="34" charset="0"/>
              <a:buChar char="•"/>
            </a:pPr>
            <a:r>
              <a:rPr lang="en-US" dirty="0"/>
              <a:t>(Name, </a:t>
            </a:r>
            <a:r>
              <a:rPr lang="en-US" dirty="0" err="1"/>
              <a:t>BirthDate</a:t>
            </a:r>
            <a:r>
              <a:rPr lang="en-US" dirty="0"/>
              <a:t>, </a:t>
            </a:r>
            <a:r>
              <a:rPr lang="en-US" dirty="0" err="1"/>
              <a:t>ChristeningDate</a:t>
            </a:r>
            <a:r>
              <a:rPr lang="en-US" dirty="0"/>
              <a:t>, </a:t>
            </a:r>
            <a:r>
              <a:rPr lang="en-US" dirty="0" err="1"/>
              <a:t>DeathDate</a:t>
            </a:r>
            <a:r>
              <a:rPr lang="en-US" dirty="0"/>
              <a:t>, </a:t>
            </a:r>
            <a:r>
              <a:rPr lang="en-US" dirty="0" err="1"/>
              <a:t>BurialDate</a:t>
            </a:r>
            <a:r>
              <a:rPr lang="en-US" dirty="0"/>
              <a:t>, Parent1, Parent2) (too few Places to worry about ??)</a:t>
            </a:r>
          </a:p>
          <a:p>
            <a:pPr marL="628650" lvl="1" indent="-171450">
              <a:buFont typeface="Arial" panose="020B0604020202020204" pitchFamily="34" charset="0"/>
              <a:buChar char="•"/>
            </a:pPr>
            <a:r>
              <a:rPr lang="en-US" dirty="0"/>
              <a:t>(Name, (</a:t>
            </a:r>
            <a:r>
              <a:rPr lang="en-US" dirty="0" err="1"/>
              <a:t>SpouseName</a:t>
            </a:r>
            <a:r>
              <a:rPr lang="en-US" dirty="0"/>
              <a:t>, </a:t>
            </a:r>
            <a:r>
              <a:rPr lang="en-US" dirty="0" err="1"/>
              <a:t>MarriageDate</a:t>
            </a:r>
            <a:r>
              <a:rPr lang="en-US" dirty="0"/>
              <a:t>)*)</a:t>
            </a:r>
          </a:p>
          <a:p>
            <a:pPr marL="628650" lvl="1" indent="-171450">
              <a:buFont typeface="Arial" panose="020B0604020202020204" pitchFamily="34" charset="0"/>
              <a:buChar char="•"/>
            </a:pPr>
            <a:r>
              <a:rPr lang="en-US" dirty="0"/>
              <a:t>(Name, (Child)*)</a:t>
            </a:r>
          </a:p>
          <a:p>
            <a:pPr marL="457200" lvl="1" indent="0">
              <a:buFont typeface="Arial" panose="020B0604020202020204" pitchFamily="34" charset="0"/>
              <a:buNone/>
            </a:pPr>
            <a:endParaRPr lang="en-US" dirty="0"/>
          </a:p>
          <a:p>
            <a:pPr marL="0" lvl="0" indent="0">
              <a:buFont typeface="Arial" panose="020B0604020202020204" pitchFamily="34" charset="0"/>
              <a:buNone/>
            </a:pPr>
            <a:r>
              <a:rPr lang="en-US" dirty="0"/>
              <a:t>Modifications to record templates (forms):</a:t>
            </a:r>
          </a:p>
          <a:p>
            <a:pPr marL="628650" lvl="1" indent="-171450">
              <a:buFont typeface="Arial" panose="020B0604020202020204" pitchFamily="34" charset="0"/>
              <a:buChar char="•"/>
            </a:pPr>
            <a:r>
              <a:rPr lang="en-US" dirty="0"/>
              <a:t>Person:</a:t>
            </a:r>
            <a:r>
              <a:rPr lang="en-US" baseline="0" dirty="0"/>
              <a:t> ? omit </a:t>
            </a:r>
            <a:r>
              <a:rPr lang="en-US" dirty="0" err="1"/>
              <a:t>GenderDesignator</a:t>
            </a:r>
            <a:r>
              <a:rPr lang="en-US" dirty="0"/>
              <a:t> or</a:t>
            </a:r>
            <a:r>
              <a:rPr lang="en-US" baseline="0" dirty="0"/>
              <a:t> skip</a:t>
            </a:r>
            <a:r>
              <a:rPr lang="en-US" dirty="0"/>
              <a:t> it in customization (may be needed in cultures in which names do not indicate gender)</a:t>
            </a:r>
          </a:p>
          <a:p>
            <a:pPr marL="628650" lvl="1" indent="-171450">
              <a:buFont typeface="Arial" panose="020B0604020202020204" pitchFamily="34" charset="0"/>
              <a:buChar char="•"/>
            </a:pPr>
            <a:r>
              <a:rPr lang="en-US" dirty="0"/>
              <a:t>Marriage: </a:t>
            </a:r>
            <a:r>
              <a:rPr lang="en-US" dirty="0" err="1"/>
              <a:t>MarriageDate</a:t>
            </a:r>
            <a:r>
              <a:rPr lang="en-US" dirty="0"/>
              <a:t> -&gt; </a:t>
            </a:r>
            <a:r>
              <a:rPr lang="en-US" dirty="0" err="1"/>
              <a:t>MarriageEventDate</a:t>
            </a:r>
            <a:r>
              <a:rPr lang="en-US" dirty="0"/>
              <a:t>; </a:t>
            </a:r>
            <a:r>
              <a:rPr lang="en-US" dirty="0" err="1"/>
              <a:t>MarriagePlace</a:t>
            </a:r>
            <a:r>
              <a:rPr lang="en-US" dirty="0"/>
              <a:t> -&gt; </a:t>
            </a:r>
            <a:r>
              <a:rPr lang="en-US" dirty="0" err="1"/>
              <a:t>MarriageEventPlace</a:t>
            </a:r>
            <a:r>
              <a:rPr lang="en-US" dirty="0"/>
              <a:t>; ? </a:t>
            </a:r>
            <a:r>
              <a:rPr lang="en-US" dirty="0" err="1"/>
              <a:t>SpouseName</a:t>
            </a:r>
            <a:r>
              <a:rPr lang="en-US" dirty="0"/>
              <a:t> -&gt; Spouse;</a:t>
            </a:r>
            <a:r>
              <a:rPr lang="en-US" baseline="0" dirty="0"/>
              <a:t> ? Child -&gt; </a:t>
            </a:r>
            <a:r>
              <a:rPr lang="en-US" baseline="0" dirty="0" err="1"/>
              <a:t>ChildName</a:t>
            </a:r>
            <a:r>
              <a:rPr lang="en-US" baseline="0" dirty="0"/>
              <a:t>; ? Name -&gt; </a:t>
            </a:r>
            <a:r>
              <a:rPr lang="en-US" baseline="0" dirty="0" err="1"/>
              <a:t>PersonName</a:t>
            </a:r>
            <a:endParaRPr lang="en-US" dirty="0"/>
          </a:p>
          <a:p>
            <a:pPr marL="628650" lvl="1" indent="-171450">
              <a:buFont typeface="Arial" panose="020B0604020202020204" pitchFamily="34" charset="0"/>
              <a:buChar char="•"/>
            </a:pPr>
            <a:r>
              <a:rPr lang="en-US" dirty="0" err="1"/>
              <a:t>ChildOf</a:t>
            </a:r>
            <a:r>
              <a:rPr lang="en-US" dirty="0"/>
              <a:t>: new record template (Couple deprecated;</a:t>
            </a:r>
            <a:r>
              <a:rPr lang="en-US" baseline="0" dirty="0"/>
              <a:t> C is now code name for </a:t>
            </a:r>
            <a:r>
              <a:rPr lang="en-US" baseline="0" dirty="0" err="1"/>
              <a:t>ChildOf</a:t>
            </a:r>
            <a:r>
              <a:rPr lang="en-US" dirty="0"/>
              <a:t>)</a:t>
            </a:r>
          </a:p>
          <a:p>
            <a:pPr marL="628650" lvl="1" indent="-171450">
              <a:buFont typeface="Arial" panose="020B0604020202020204" pitchFamily="34" charset="0"/>
              <a:buChar char="•"/>
            </a:pPr>
            <a:r>
              <a:rPr lang="en-US" dirty="0"/>
              <a:t>Family: omit Parent2; Parent1 -&gt;? </a:t>
            </a:r>
            <a:r>
              <a:rPr lang="en-US" dirty="0" err="1"/>
              <a:t>PrimaryParent</a:t>
            </a:r>
            <a:r>
              <a:rPr lang="en-US" dirty="0"/>
              <a:t> (Family may not be the right name, but we needn’t display it; internal</a:t>
            </a:r>
            <a:r>
              <a:rPr lang="en-US" baseline="0" dirty="0"/>
              <a:t> code still F ?)</a:t>
            </a:r>
            <a:endParaRPr lang="en-US" dirty="0"/>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Advanced User Interface: must be able to set up everything, including customizing record templates and designation of </a:t>
            </a:r>
            <a:r>
              <a:rPr lang="en-US" dirty="0" err="1"/>
              <a:t>SearchPhrase</a:t>
            </a:r>
            <a:r>
              <a:rPr lang="en-US" dirty="0"/>
              <a:t> indicators</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Patron User Interface: to what extent can the set-up be omitted? (Or do we only let them work after an advanced user has set up the job?)</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Mobile Patron User Interface: must we only use the </a:t>
            </a:r>
            <a:r>
              <a:rPr lang="en-US"/>
              <a:t>basic forms?</a:t>
            </a:r>
            <a:endParaRPr lang="en-US" dirty="0"/>
          </a:p>
        </p:txBody>
      </p:sp>
      <p:sp>
        <p:nvSpPr>
          <p:cNvPr id="4" name="Slide Number Placeholder 3"/>
          <p:cNvSpPr>
            <a:spLocks noGrp="1"/>
          </p:cNvSpPr>
          <p:nvPr>
            <p:ph type="sldNum" sz="quarter" idx="5"/>
          </p:nvPr>
        </p:nvSpPr>
        <p:spPr/>
        <p:txBody>
          <a:bodyPr/>
          <a:lstStyle/>
          <a:p>
            <a:fld id="{C7F7981D-4E4F-487D-AF34-272CBCD12D1D}" type="slidenum">
              <a:rPr lang="en-US" smtClean="0"/>
              <a:t>17</a:t>
            </a:fld>
            <a:endParaRPr lang="en-US"/>
          </a:p>
        </p:txBody>
      </p:sp>
    </p:spTree>
    <p:extLst>
      <p:ext uri="{BB962C8B-B14F-4D97-AF65-F5344CB8AC3E}">
        <p14:creationId xmlns:p14="http://schemas.microsoft.com/office/powerpoint/2010/main" val="4168552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A4C14-8E55-484C-8BBA-3CE7FD6AC9DD}" type="slidenum">
              <a:rPr lang="en-US" smtClean="0"/>
              <a:t>20</a:t>
            </a:fld>
            <a:endParaRPr lang="en-US"/>
          </a:p>
        </p:txBody>
      </p:sp>
    </p:spTree>
    <p:extLst>
      <p:ext uri="{BB962C8B-B14F-4D97-AF65-F5344CB8AC3E}">
        <p14:creationId xmlns:p14="http://schemas.microsoft.com/office/powerpoint/2010/main" val="3652043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Nested families are those in which there are children who also have children.</a:t>
            </a:r>
          </a:p>
          <a:p>
            <a:endParaRPr lang="en-US" dirty="0"/>
          </a:p>
          <a:p>
            <a:r>
              <a:rPr lang="en-US" dirty="0"/>
              <a:t>In 4, it’s important to deal only with children of primary persons.</a:t>
            </a:r>
          </a:p>
          <a:p>
            <a:endParaRPr lang="en-US" dirty="0"/>
          </a:p>
          <a:p>
            <a:r>
              <a:rPr lang="en-US" dirty="0"/>
              <a:t>5 and 6 could be done as one step – here, we are only interested in recognizing entities.</a:t>
            </a:r>
          </a:p>
          <a:p>
            <a:endParaRPr lang="en-US" dirty="0"/>
          </a:p>
          <a:p>
            <a:r>
              <a:rPr lang="en-US" dirty="0"/>
              <a:t>Adding the rectangles so that that they cross over page boundaries and don’t cross-over “extraneous stuff” that should not be included might be tricky. (We probably don’t need to worry about “extraneous stuff” being included, as the only instructions at in this step are to click on primary persons incorrectly included in bounding boxes.)</a:t>
            </a:r>
          </a:p>
          <a:p>
            <a:endParaRPr lang="en-US" dirty="0"/>
          </a:p>
          <a:p>
            <a:r>
              <a:rPr lang="en-US" dirty="0"/>
              <a:t>Also note that we can often provide a list of places to look for possibly missing primary persons (as already built into GreenQQ, i.e. where the </a:t>
            </a:r>
            <a:r>
              <a:rPr lang="en-US" dirty="0" err="1"/>
              <a:t>SearchPhrase</a:t>
            </a:r>
            <a:r>
              <a:rPr lang="en-US" dirty="0"/>
              <a:t> applies but there is no extract).</a:t>
            </a:r>
          </a:p>
          <a:p>
            <a:endParaRPr lang="en-US" dirty="0"/>
          </a:p>
          <a:p>
            <a:r>
              <a:rPr lang="en-US" dirty="0"/>
              <a:t>We must also give them an option to click on text that is highlighted that should not be highlighted. And, then we need to fix the extraction templates. ?? How? I’m not sure.</a:t>
            </a:r>
          </a:p>
        </p:txBody>
      </p:sp>
      <p:sp>
        <p:nvSpPr>
          <p:cNvPr id="4" name="Slide Number Placeholder 3"/>
          <p:cNvSpPr>
            <a:spLocks noGrp="1"/>
          </p:cNvSpPr>
          <p:nvPr>
            <p:ph type="sldNum" sz="quarter" idx="5"/>
          </p:nvPr>
        </p:nvSpPr>
        <p:spPr/>
        <p:txBody>
          <a:bodyPr/>
          <a:lstStyle/>
          <a:p>
            <a:fld id="{169A4C14-8E55-484C-8BBA-3CE7FD6AC9DD}" type="slidenum">
              <a:rPr lang="en-US" smtClean="0"/>
              <a:t>23</a:t>
            </a:fld>
            <a:endParaRPr lang="en-US"/>
          </a:p>
        </p:txBody>
      </p:sp>
    </p:spTree>
    <p:extLst>
      <p:ext uri="{BB962C8B-B14F-4D97-AF65-F5344CB8AC3E}">
        <p14:creationId xmlns:p14="http://schemas.microsoft.com/office/powerpoint/2010/main" val="1451440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the patron record template has the focus on Name (rename?: </a:t>
            </a:r>
            <a:r>
              <a:rPr lang="en-US" dirty="0" err="1"/>
              <a:t>PersonName</a:t>
            </a:r>
            <a:r>
              <a:rPr lang="en-US" dirty="0"/>
              <a:t> or </a:t>
            </a:r>
            <a:r>
              <a:rPr lang="en-US" dirty="0" err="1"/>
              <a:t>PrimaryPersonName</a:t>
            </a:r>
            <a:r>
              <a:rPr lang="en-US" dirty="0"/>
              <a:t>) with the rest of the record template greyed out.</a:t>
            </a:r>
          </a:p>
          <a:p>
            <a:endParaRPr lang="en-US" dirty="0"/>
          </a:p>
          <a:p>
            <a:r>
              <a:rPr lang="en-US" dirty="0"/>
              <a:t>The </a:t>
            </a:r>
            <a:r>
              <a:rPr lang="en-US" dirty="0" err="1"/>
              <a:t>SearchPhrase</a:t>
            </a:r>
            <a:r>
              <a:rPr lang="en-US" dirty="0"/>
              <a:t> (in yellow and outlined with blue) is associated with the one </a:t>
            </a:r>
            <a:r>
              <a:rPr lang="en-US" dirty="0" err="1"/>
              <a:t>PrimaryPersonName</a:t>
            </a:r>
            <a:r>
              <a:rPr lang="en-US" dirty="0"/>
              <a:t> clicked on. (If the </a:t>
            </a:r>
            <a:r>
              <a:rPr lang="en-US" dirty="0" err="1"/>
              <a:t>SearchPhrase</a:t>
            </a:r>
            <a:r>
              <a:rPr lang="en-US" dirty="0"/>
              <a:t> yields incorrect results, it can be adjusted by the patron.)</a:t>
            </a:r>
          </a:p>
          <a:p>
            <a:endParaRPr lang="en-US" dirty="0"/>
          </a:p>
          <a:p>
            <a:r>
              <a:rPr lang="en-US" dirty="0"/>
              <a:t>The patron could have also included the title “Rev.” – because we can include titles (or not) in our external-representation specifications, this should work either way.</a:t>
            </a:r>
          </a:p>
          <a:p>
            <a:endParaRPr lang="en-US" dirty="0"/>
          </a:p>
          <a:p>
            <a:r>
              <a:rPr lang="en-US" dirty="0"/>
              <a:t>“Aitken (Akin)” would likely not be in our </a:t>
            </a:r>
            <a:r>
              <a:rPr lang="en-US" dirty="0" err="1"/>
              <a:t>ext</a:t>
            </a:r>
            <a:r>
              <a:rPr lang="en-US" dirty="0"/>
              <a:t>-rep specs. The user should add it. The pattern then becomes part of the book-specific </a:t>
            </a:r>
            <a:r>
              <a:rPr lang="en-US" dirty="0" err="1"/>
              <a:t>ext</a:t>
            </a:r>
            <a:r>
              <a:rPr lang="en-US" dirty="0"/>
              <a:t>-rep specs for a primary person name.</a:t>
            </a:r>
          </a:p>
          <a:p>
            <a:endParaRPr lang="en-US" dirty="0"/>
          </a:p>
          <a:p>
            <a:r>
              <a:rPr lang="en-US" dirty="0"/>
              <a:t>Note that we have a really ugly problem with Kilbarchan “W. Richard </a:t>
            </a:r>
            <a:r>
              <a:rPr lang="en-US" dirty="0" err="1"/>
              <a:t>Allasone</a:t>
            </a:r>
            <a:r>
              <a:rPr lang="en-US" dirty="0"/>
              <a:t>”. The book author has not been consistent: the last-name-comma pattern has been violated, and the line is formatted as a wrap-around line with one tab of indentation. If these problems are recognized, they can likely be remedied by adding yet another </a:t>
            </a:r>
            <a:r>
              <a:rPr lang="en-US" dirty="0" err="1"/>
              <a:t>SearchPhrase</a:t>
            </a:r>
            <a:r>
              <a:rPr lang="en-US" dirty="0"/>
              <a:t> and </a:t>
            </a:r>
            <a:r>
              <a:rPr lang="en-US" dirty="0" err="1"/>
              <a:t>ext</a:t>
            </a:r>
            <a:r>
              <a:rPr lang="en-US" dirty="0"/>
              <a:t>-rep pattern – “likely” because this kind of thing may upset the apple cart. Also, we’re not likely to be able to help the user find these kinds of issues. Not finding and resolving these issues can cause problems – here, the spouse, </a:t>
            </a:r>
            <a:r>
              <a:rPr lang="en-US" dirty="0" err="1"/>
              <a:t>Ninian</a:t>
            </a:r>
            <a:r>
              <a:rPr lang="en-US" dirty="0"/>
              <a:t> </a:t>
            </a:r>
            <a:r>
              <a:rPr lang="en-US" dirty="0" err="1"/>
              <a:t>Aitkine</a:t>
            </a:r>
            <a:r>
              <a:rPr lang="en-US" dirty="0"/>
              <a:t>, would become a second spouse of Thomas </a:t>
            </a:r>
            <a:r>
              <a:rPr lang="en-US" dirty="0" err="1"/>
              <a:t>Aitkine</a:t>
            </a:r>
            <a:r>
              <a:rPr lang="en-US" dirty="0"/>
              <a:t>.</a:t>
            </a:r>
          </a:p>
        </p:txBody>
      </p:sp>
      <p:sp>
        <p:nvSpPr>
          <p:cNvPr id="4" name="Slide Number Placeholder 3"/>
          <p:cNvSpPr>
            <a:spLocks noGrp="1"/>
          </p:cNvSpPr>
          <p:nvPr>
            <p:ph type="sldNum" sz="quarter" idx="5"/>
          </p:nvPr>
        </p:nvSpPr>
        <p:spPr/>
        <p:txBody>
          <a:bodyPr/>
          <a:lstStyle/>
          <a:p>
            <a:fld id="{169A4C14-8E55-484C-8BBA-3CE7FD6AC9DD}" type="slidenum">
              <a:rPr lang="en-US" smtClean="0"/>
              <a:t>24</a:t>
            </a:fld>
            <a:endParaRPr lang="en-US"/>
          </a:p>
        </p:txBody>
      </p:sp>
    </p:spTree>
    <p:extLst>
      <p:ext uri="{BB962C8B-B14F-4D97-AF65-F5344CB8AC3E}">
        <p14:creationId xmlns:p14="http://schemas.microsoft.com/office/powerpoint/2010/main" val="2158638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nested family groups, the user should check that the declared nesting for the group also holds for other groups in the book. (If not, fix the nesting and keep checking.)</a:t>
            </a:r>
          </a:p>
          <a:p>
            <a:endParaRPr lang="en-US" dirty="0"/>
          </a:p>
          <a:p>
            <a:r>
              <a:rPr lang="en-US" dirty="0"/>
              <a:t>The system should keep track of the level being worked on. In the following for </a:t>
            </a:r>
            <a:r>
              <a:rPr lang="en-US" dirty="0" err="1"/>
              <a:t>Mullinix</a:t>
            </a:r>
            <a:r>
              <a:rPr lang="en-US" dirty="0"/>
              <a:t>, we’re working only on the outer layer until we explicitly shift to an inner level. As we work on an outer label, the inner rectangles and the labeling of inner </a:t>
            </a:r>
            <a:r>
              <a:rPr lang="en-US" dirty="0" err="1"/>
              <a:t>PrimaryPersons</a:t>
            </a:r>
            <a:r>
              <a:rPr lang="en-US" dirty="0"/>
              <a:t> are removed until the explicit shift.  (?? We may not want to remove the inner bounding boxes.)</a:t>
            </a:r>
          </a:p>
        </p:txBody>
      </p:sp>
      <p:sp>
        <p:nvSpPr>
          <p:cNvPr id="4" name="Slide Number Placeholder 3"/>
          <p:cNvSpPr>
            <a:spLocks noGrp="1"/>
          </p:cNvSpPr>
          <p:nvPr>
            <p:ph type="sldNum" sz="quarter" idx="5"/>
          </p:nvPr>
        </p:nvSpPr>
        <p:spPr/>
        <p:txBody>
          <a:bodyPr/>
          <a:lstStyle/>
          <a:p>
            <a:fld id="{169A4C14-8E55-484C-8BBA-3CE7FD6AC9DD}" type="slidenum">
              <a:rPr lang="en-US" smtClean="0"/>
              <a:t>25</a:t>
            </a:fld>
            <a:endParaRPr lang="en-US"/>
          </a:p>
        </p:txBody>
      </p:sp>
    </p:spTree>
    <p:extLst>
      <p:ext uri="{BB962C8B-B14F-4D97-AF65-F5344CB8AC3E}">
        <p14:creationId xmlns:p14="http://schemas.microsoft.com/office/powerpoint/2010/main" val="2895154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with one click we get all the Ely children and all but one of the Kilbarchan children – the missing twin.</a:t>
            </a:r>
          </a:p>
          <a:p>
            <a:endParaRPr lang="en-US" dirty="0"/>
          </a:p>
          <a:p>
            <a:r>
              <a:rPr lang="en-US" dirty="0"/>
              <a:t>Clicking on the twin gets it. The </a:t>
            </a:r>
            <a:r>
              <a:rPr lang="en-US" dirty="0" err="1"/>
              <a:t>SearchPhrase</a:t>
            </a:r>
            <a:r>
              <a:rPr lang="en-US" dirty="0"/>
              <a:t> for William, the second twin, is “and &lt;Name&gt; , NUM1or2” – here and elsewhere “and” should be a literal.  The rule I’m thinking of for declaring a </a:t>
            </a:r>
            <a:r>
              <a:rPr lang="en-US" dirty="0" err="1"/>
              <a:t>SearchPhrase</a:t>
            </a:r>
            <a:r>
              <a:rPr lang="en-US" dirty="0"/>
              <a:t> here is go both left and right until one non-punctuation token is encountered and also include the next tokens on the left back to </a:t>
            </a:r>
            <a:r>
              <a:rPr lang="en-US" dirty="0" err="1"/>
              <a:t>StartOfLine</a:t>
            </a:r>
            <a:r>
              <a:rPr lang="en-US" dirty="0"/>
              <a:t> if the token preceding the left non-punctuation token is a tab or SOL; in the latter case, we then drop the right context if the Extract is for a non-lexical object, i.e. the Name of a Person, Spouse, or Child.  This rule is superseded when we can find a declared </a:t>
            </a:r>
            <a:r>
              <a:rPr lang="en-US" dirty="0" err="1"/>
              <a:t>SearchPhrase</a:t>
            </a:r>
            <a:r>
              <a:rPr lang="en-US" dirty="0"/>
              <a:t> on the left (e.g. “b” or “d” or “</a:t>
            </a:r>
            <a:r>
              <a:rPr lang="en-US" dirty="0" err="1"/>
              <a:t>sp</a:t>
            </a:r>
            <a:r>
              <a:rPr lang="en-US" dirty="0"/>
              <a:t>” or …) An immediate tab on the left for primary persons and children should also supersede, and all tabs should be included in the </a:t>
            </a:r>
            <a:r>
              <a:rPr lang="en-US" dirty="0" err="1"/>
              <a:t>SearchPhrase</a:t>
            </a:r>
            <a:r>
              <a:rPr lang="en-US" dirty="0"/>
              <a:t> – the number of tabs matters.</a:t>
            </a:r>
          </a:p>
        </p:txBody>
      </p:sp>
      <p:sp>
        <p:nvSpPr>
          <p:cNvPr id="4" name="Slide Number Placeholder 3"/>
          <p:cNvSpPr>
            <a:spLocks noGrp="1"/>
          </p:cNvSpPr>
          <p:nvPr>
            <p:ph type="sldNum" sz="quarter" idx="5"/>
          </p:nvPr>
        </p:nvSpPr>
        <p:spPr/>
        <p:txBody>
          <a:bodyPr/>
          <a:lstStyle/>
          <a:p>
            <a:fld id="{169A4C14-8E55-484C-8BBA-3CE7FD6AC9DD}" type="slidenum">
              <a:rPr lang="en-US" smtClean="0"/>
              <a:t>26</a:t>
            </a:fld>
            <a:endParaRPr lang="en-US"/>
          </a:p>
        </p:txBody>
      </p:sp>
    </p:spTree>
    <p:extLst>
      <p:ext uri="{BB962C8B-B14F-4D97-AF65-F5344CB8AC3E}">
        <p14:creationId xmlns:p14="http://schemas.microsoft.com/office/powerpoint/2010/main" val="2479155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many others, “daughter” and “sons” are predeclared </a:t>
            </a:r>
            <a:r>
              <a:rPr lang="en-US" dirty="0" err="1"/>
              <a:t>SearchPhrases</a:t>
            </a:r>
            <a:r>
              <a:rPr lang="en-US" dirty="0"/>
              <a:t>.</a:t>
            </a:r>
          </a:p>
          <a:p>
            <a:endParaRPr lang="en-US" dirty="0"/>
          </a:p>
          <a:p>
            <a:r>
              <a:rPr lang="en-US" dirty="0"/>
              <a:t>Also in this example, “grandchildren” is a predeclared EXTRA </a:t>
            </a:r>
            <a:r>
              <a:rPr lang="en-US" dirty="0" err="1"/>
              <a:t>SearchPhrase</a:t>
            </a:r>
            <a:r>
              <a:rPr lang="en-US" dirty="0"/>
              <a:t>. EXTRA </a:t>
            </a:r>
            <a:r>
              <a:rPr lang="en-US" dirty="0" err="1"/>
              <a:t>SearchPhrases</a:t>
            </a:r>
            <a:r>
              <a:rPr lang="en-US" dirty="0"/>
              <a:t> should not be marked for the user. They preempt run-away lists. Here “sons” preempts a “daughter” run-away list, but there is nothing to prevent the “sons” list from also picking up “ARTHUR MORRIS”, “SAM MORRIS”, “Miss ELLA MORRIS”, and “</a:t>
            </a:r>
            <a:r>
              <a:rPr lang="en-US" dirty="0" err="1"/>
              <a:t>Mrs</a:t>
            </a:r>
            <a:r>
              <a:rPr lang="en-US" dirty="0"/>
              <a:t> ADA HARP”.</a:t>
            </a:r>
          </a:p>
          <a:p>
            <a:endParaRPr lang="en-US" dirty="0"/>
          </a:p>
          <a:p>
            <a:r>
              <a:rPr lang="en-US" dirty="0"/>
              <a:t>A subtle point here is that the “Mrs.” is sometimes important. Otherwise “HENRY RANCH” will be designated as ESTER’s child.</a:t>
            </a:r>
          </a:p>
          <a:p>
            <a:endParaRPr lang="en-US" dirty="0"/>
          </a:p>
          <a:p>
            <a:r>
              <a:rPr lang="en-US" dirty="0"/>
              <a:t>In </a:t>
            </a:r>
            <a:r>
              <a:rPr lang="en-US" dirty="0" err="1"/>
              <a:t>Mullinix</a:t>
            </a:r>
            <a:r>
              <a:rPr lang="en-US" dirty="0"/>
              <a:t>, note that the number of tabs distinguishes children from grandchildren and great-grandchildren.</a:t>
            </a:r>
          </a:p>
        </p:txBody>
      </p:sp>
      <p:sp>
        <p:nvSpPr>
          <p:cNvPr id="4" name="Slide Number Placeholder 3"/>
          <p:cNvSpPr>
            <a:spLocks noGrp="1"/>
          </p:cNvSpPr>
          <p:nvPr>
            <p:ph type="sldNum" sz="quarter" idx="5"/>
          </p:nvPr>
        </p:nvSpPr>
        <p:spPr/>
        <p:txBody>
          <a:bodyPr/>
          <a:lstStyle/>
          <a:p>
            <a:fld id="{169A4C14-8E55-484C-8BBA-3CE7FD6AC9DD}" type="slidenum">
              <a:rPr lang="en-US" smtClean="0"/>
              <a:t>27</a:t>
            </a:fld>
            <a:endParaRPr lang="en-US"/>
          </a:p>
        </p:txBody>
      </p:sp>
    </p:spTree>
    <p:extLst>
      <p:ext uri="{BB962C8B-B14F-4D97-AF65-F5344CB8AC3E}">
        <p14:creationId xmlns:p14="http://schemas.microsoft.com/office/powerpoint/2010/main" val="1371826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Kilbarchan, note that many </a:t>
            </a:r>
            <a:r>
              <a:rPr lang="en-US" dirty="0" err="1"/>
              <a:t>SearchPhrase</a:t>
            </a:r>
            <a:r>
              <a:rPr lang="en-US" dirty="0"/>
              <a:t> patterns are necessary.  It’s interesting, however, that none violates the rule for generating contextual </a:t>
            </a:r>
            <a:r>
              <a:rPr lang="en-US" dirty="0" err="1"/>
              <a:t>SearchPhrases</a:t>
            </a:r>
            <a:r>
              <a:rPr lang="en-US" dirty="0"/>
              <a:t> – except perhaps the one that ends with an end of line. That one may need to be adjusted by the patron because the default would be the CAP following it on the next line. (Normally, end of lines on the right may cause problems, but not in this case; how can the patron tell the difference?)</a:t>
            </a:r>
          </a:p>
        </p:txBody>
      </p:sp>
      <p:sp>
        <p:nvSpPr>
          <p:cNvPr id="4" name="Slide Number Placeholder 3"/>
          <p:cNvSpPr>
            <a:spLocks noGrp="1"/>
          </p:cNvSpPr>
          <p:nvPr>
            <p:ph type="sldNum" sz="quarter" idx="5"/>
          </p:nvPr>
        </p:nvSpPr>
        <p:spPr/>
        <p:txBody>
          <a:bodyPr/>
          <a:lstStyle/>
          <a:p>
            <a:fld id="{169A4C14-8E55-484C-8BBA-3CE7FD6AC9DD}" type="slidenum">
              <a:rPr lang="en-US" smtClean="0"/>
              <a:t>28</a:t>
            </a:fld>
            <a:endParaRPr lang="en-US"/>
          </a:p>
        </p:txBody>
      </p:sp>
    </p:spTree>
    <p:extLst>
      <p:ext uri="{BB962C8B-B14F-4D97-AF65-F5344CB8AC3E}">
        <p14:creationId xmlns:p14="http://schemas.microsoft.com/office/powerpoint/2010/main" val="2272553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seen in </a:t>
            </a:r>
            <a:r>
              <a:rPr lang="en-US" dirty="0" err="1"/>
              <a:t>Mullinix</a:t>
            </a:r>
            <a:r>
              <a:rPr lang="en-US" dirty="0"/>
              <a:t>, labeling the spouse of the head also labels the spouses of the children and potentially the spouses of the grandchildren as well. Important!: when post-processing properties (i.e. </a:t>
            </a:r>
            <a:r>
              <a:rPr lang="en-US" dirty="0" err="1"/>
              <a:t>lexicals</a:t>
            </a:r>
            <a:r>
              <a:rPr lang="en-US" dirty="0"/>
              <a:t>), the presence of a record object obtained by ontological commitment (i.e. non-</a:t>
            </a:r>
            <a:r>
              <a:rPr lang="en-US" dirty="0" err="1"/>
              <a:t>lexicals</a:t>
            </a:r>
            <a:r>
              <a:rPr lang="en-US" dirty="0"/>
              <a:t>), the presence of a record object stops the search. In this example and in Ely too, we stop searching for spouses when we hit the children. Also important!: when we are searching just for spouses, it’s a non-lexical object other than spouses that stops the search.</a:t>
            </a:r>
          </a:p>
          <a:p>
            <a:endParaRPr lang="en-US" dirty="0"/>
          </a:p>
          <a:p>
            <a:r>
              <a:rPr lang="en-US" dirty="0"/>
              <a:t>GreenQQ, as an entity recognizer will also recognize spouses that are not spouses of the primary person. How should we deal with this? Possibilities: (1) show them (e.g. </a:t>
            </a:r>
            <a:r>
              <a:rPr lang="en-US" dirty="0" err="1"/>
              <a:t>Mullinix</a:t>
            </a:r>
            <a:r>
              <a:rPr lang="en-US" dirty="0"/>
              <a:t> as shown here), (2) show them but greyed out, (3) don’t show them, … Choosing (1), we should also comment that other spouses may also be recognized even though they are not spouses of the primary person (that’ll happen in </a:t>
            </a:r>
            <a:r>
              <a:rPr lang="en-US" dirty="0" err="1"/>
              <a:t>Mullinix</a:t>
            </a:r>
            <a:r>
              <a:rPr lang="en-US" dirty="0"/>
              <a:t> and also in Ely where children’s spouses appear quite often).</a:t>
            </a:r>
          </a:p>
          <a:p>
            <a:endParaRPr lang="en-US" dirty="0"/>
          </a:p>
          <a:p>
            <a:r>
              <a:rPr lang="en-US" dirty="0"/>
              <a:t>For post processing, for any level of nesting, we only dip into the next-most inner nesting to retrieve children – and nothing else!</a:t>
            </a:r>
          </a:p>
        </p:txBody>
      </p:sp>
      <p:sp>
        <p:nvSpPr>
          <p:cNvPr id="4" name="Slide Number Placeholder 3"/>
          <p:cNvSpPr>
            <a:spLocks noGrp="1"/>
          </p:cNvSpPr>
          <p:nvPr>
            <p:ph type="sldNum" sz="quarter" idx="5"/>
          </p:nvPr>
        </p:nvSpPr>
        <p:spPr/>
        <p:txBody>
          <a:bodyPr/>
          <a:lstStyle/>
          <a:p>
            <a:fld id="{169A4C14-8E55-484C-8BBA-3CE7FD6AC9DD}" type="slidenum">
              <a:rPr lang="en-US" smtClean="0"/>
              <a:t>29</a:t>
            </a:fld>
            <a:endParaRPr lang="en-US"/>
          </a:p>
        </p:txBody>
      </p:sp>
    </p:spTree>
    <p:extLst>
      <p:ext uri="{BB962C8B-B14F-4D97-AF65-F5344CB8AC3E}">
        <p14:creationId xmlns:p14="http://schemas.microsoft.com/office/powerpoint/2010/main" val="3906658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HyKSS</a:t>
            </a:r>
            <a:endParaRPr lang="en-US" dirty="0"/>
          </a:p>
          <a:p>
            <a:r>
              <a:rPr lang="en-US" dirty="0"/>
              <a:t>Keyword Search: standard for specified keywords (also? standard for fielded words, except when semantically superseded (i.e. there is a semantic hit anywhere in the document that involves the entity in a relationship)  or when qualified, where qualified, for example, could be “before 1810” or “1805 – 1815” or “within 10 miles of Newark, New Jersey”) </a:t>
            </a:r>
          </a:p>
          <a:p>
            <a:r>
              <a:rPr lang="en-US" dirty="0"/>
              <a:t>Semantic Search: entities – fuzzy search given that the entity is a name, date, or place (e.g. within alternate name expectations, within a date range, within a longitude/latitude range for a historical place).</a:t>
            </a:r>
          </a:p>
        </p:txBody>
      </p:sp>
      <p:sp>
        <p:nvSpPr>
          <p:cNvPr id="4" name="Slide Number Placeholder 3"/>
          <p:cNvSpPr>
            <a:spLocks noGrp="1"/>
          </p:cNvSpPr>
          <p:nvPr>
            <p:ph type="sldNum" sz="quarter" idx="5"/>
          </p:nvPr>
        </p:nvSpPr>
        <p:spPr/>
        <p:txBody>
          <a:bodyPr/>
          <a:lstStyle/>
          <a:p>
            <a:fld id="{C7F7981D-4E4F-487D-AF34-272CBCD12D1D}" type="slidenum">
              <a:rPr lang="en-US" smtClean="0"/>
              <a:t>3</a:t>
            </a:fld>
            <a:endParaRPr lang="en-US"/>
          </a:p>
        </p:txBody>
      </p:sp>
    </p:spTree>
    <p:extLst>
      <p:ext uri="{BB962C8B-B14F-4D97-AF65-F5344CB8AC3E}">
        <p14:creationId xmlns:p14="http://schemas.microsoft.com/office/powerpoint/2010/main" val="2183187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A4C14-8E55-484C-8BBA-3CE7FD6AC9DD}" type="slidenum">
              <a:rPr lang="en-US" smtClean="0"/>
              <a:t>30</a:t>
            </a:fld>
            <a:endParaRPr lang="en-US"/>
          </a:p>
        </p:txBody>
      </p:sp>
    </p:spTree>
    <p:extLst>
      <p:ext uri="{BB962C8B-B14F-4D97-AF65-F5344CB8AC3E}">
        <p14:creationId xmlns:p14="http://schemas.microsoft.com/office/powerpoint/2010/main" val="1652428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again, we get properties in inner nesting levels, but we ignore all except the children in the next-most level of nesting.</a:t>
            </a:r>
          </a:p>
          <a:p>
            <a:endParaRPr lang="en-US" dirty="0"/>
          </a:p>
          <a:p>
            <a:r>
              <a:rPr lang="en-US" dirty="0"/>
              <a:t>“m” is ambiguous among forms; it may not matter since in Miller the “m” data will be filled into the Parent2 field whereas in Ely the “m” data will be filled into the </a:t>
            </a:r>
            <a:r>
              <a:rPr lang="en-US" dirty="0" err="1"/>
              <a:t>SpouseName</a:t>
            </a:r>
            <a:r>
              <a:rPr lang="en-US" dirty="0"/>
              <a:t> and </a:t>
            </a:r>
            <a:r>
              <a:rPr lang="en-US" dirty="0" err="1"/>
              <a:t>MarriageEventDate</a:t>
            </a:r>
            <a:r>
              <a:rPr lang="en-US" dirty="0"/>
              <a:t> fields and in Kilbarchan the “m” data will be filled into the </a:t>
            </a:r>
            <a:r>
              <a:rPr lang="en-US" dirty="0" err="1"/>
              <a:t>MarriageEventPlace</a:t>
            </a:r>
            <a:r>
              <a:rPr lang="en-US" dirty="0"/>
              <a:t> and </a:t>
            </a:r>
            <a:r>
              <a:rPr lang="en-US" dirty="0" err="1"/>
              <a:t>MarriageEventDate</a:t>
            </a:r>
            <a:r>
              <a:rPr lang="en-US" dirty="0"/>
              <a:t> fields.</a:t>
            </a:r>
          </a:p>
          <a:p>
            <a:endParaRPr lang="en-US" dirty="0"/>
          </a:p>
          <a:p>
            <a:r>
              <a:rPr lang="en-US" dirty="0"/>
              <a:t>I didn’t try to get patterns for Places; we need to depend as much as we can on data-frame external representations, but that might be difficult. (Thought: I may be able to get a list of places, perhaps just for English- and German-speaking places; then we can tokenize the list and pick out the patterns.) Alternatively, in Miller where we have descriptive place names, we could just pick them up, i.e. get all text between recognized Extracts and recognized </a:t>
            </a:r>
            <a:r>
              <a:rPr lang="en-US" dirty="0" err="1"/>
              <a:t>SearchPhrases</a:t>
            </a:r>
            <a:r>
              <a:rPr lang="en-US" dirty="0"/>
              <a:t>.</a:t>
            </a:r>
          </a:p>
          <a:p>
            <a:endParaRPr lang="en-US" dirty="0"/>
          </a:p>
          <a:p>
            <a:r>
              <a:rPr lang="en-US" dirty="0"/>
              <a:t>“ca.” means something and we should probably process it downstream.</a:t>
            </a:r>
          </a:p>
          <a:p>
            <a:endParaRPr lang="en-US" dirty="0"/>
          </a:p>
          <a:p>
            <a:r>
              <a:rPr lang="en-US" dirty="0"/>
              <a:t>Point-size differences in </a:t>
            </a:r>
            <a:r>
              <a:rPr lang="en-US" dirty="0" err="1"/>
              <a:t>Mullinix</a:t>
            </a:r>
            <a:r>
              <a:rPr lang="en-US" dirty="0"/>
              <a:t> may need some special attention.</a:t>
            </a:r>
          </a:p>
          <a:p>
            <a:endParaRPr lang="en-US" dirty="0"/>
          </a:p>
          <a:p>
            <a:r>
              <a:rPr lang="en-US" dirty="0"/>
              <a:t>Died, with the pattern “1862-1866” is something we don’t handle but could.</a:t>
            </a:r>
          </a:p>
        </p:txBody>
      </p:sp>
      <p:sp>
        <p:nvSpPr>
          <p:cNvPr id="4" name="Slide Number Placeholder 3"/>
          <p:cNvSpPr>
            <a:spLocks noGrp="1"/>
          </p:cNvSpPr>
          <p:nvPr>
            <p:ph type="sldNum" sz="quarter" idx="5"/>
          </p:nvPr>
        </p:nvSpPr>
        <p:spPr/>
        <p:txBody>
          <a:bodyPr/>
          <a:lstStyle/>
          <a:p>
            <a:fld id="{169A4C14-8E55-484C-8BBA-3CE7FD6AC9DD}" type="slidenum">
              <a:rPr lang="en-US" smtClean="0"/>
              <a:t>31</a:t>
            </a:fld>
            <a:endParaRPr lang="en-US"/>
          </a:p>
        </p:txBody>
      </p:sp>
    </p:spTree>
    <p:extLst>
      <p:ext uri="{BB962C8B-B14F-4D97-AF65-F5344CB8AC3E}">
        <p14:creationId xmlns:p14="http://schemas.microsoft.com/office/powerpoint/2010/main" val="3425590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a group, recursively do the same thing. Initially, the highlight on top-level </a:t>
            </a:r>
            <a:r>
              <a:rPr lang="en-US" dirty="0" err="1"/>
              <a:t>PrimaryPersons</a:t>
            </a:r>
            <a:r>
              <a:rPr lang="en-US" dirty="0"/>
              <a:t> is removed and the next inner </a:t>
            </a:r>
            <a:r>
              <a:rPr lang="en-US" dirty="0" err="1"/>
              <a:t>PrimaryPersons</a:t>
            </a:r>
            <a:r>
              <a:rPr lang="en-US" dirty="0"/>
              <a:t> are reset as </a:t>
            </a:r>
            <a:r>
              <a:rPr lang="en-US" dirty="0" err="1"/>
              <a:t>PrimaryPersons</a:t>
            </a:r>
            <a:r>
              <a:rPr lang="en-US" dirty="0"/>
              <a:t> (they are the children of the upper-level </a:t>
            </a:r>
            <a:r>
              <a:rPr lang="en-US" dirty="0" err="1"/>
              <a:t>PrimaryPerson</a:t>
            </a:r>
            <a:r>
              <a:rPr lang="en-US" dirty="0"/>
              <a:t>). The outer bounding boxes are turned black to indicate the content outside the outer-most red bounding boxes is to be ignored when post-processing. Other highlights remain in place and need not be redone.</a:t>
            </a:r>
          </a:p>
          <a:p>
            <a:endParaRPr lang="en-US" dirty="0"/>
          </a:p>
          <a:p>
            <a:r>
              <a:rPr lang="en-US" dirty="0"/>
              <a:t>When post-processing, both outer and inner labels need to be properly handled (ignored or included as appropriate). </a:t>
            </a:r>
          </a:p>
        </p:txBody>
      </p:sp>
      <p:sp>
        <p:nvSpPr>
          <p:cNvPr id="4" name="Slide Number Placeholder 3"/>
          <p:cNvSpPr>
            <a:spLocks noGrp="1"/>
          </p:cNvSpPr>
          <p:nvPr>
            <p:ph type="sldNum" sz="quarter" idx="5"/>
          </p:nvPr>
        </p:nvSpPr>
        <p:spPr/>
        <p:txBody>
          <a:bodyPr/>
          <a:lstStyle/>
          <a:p>
            <a:fld id="{169A4C14-8E55-484C-8BBA-3CE7FD6AC9DD}" type="slidenum">
              <a:rPr lang="en-US" smtClean="0"/>
              <a:t>32</a:t>
            </a:fld>
            <a:endParaRPr lang="en-US"/>
          </a:p>
        </p:txBody>
      </p:sp>
    </p:spTree>
    <p:extLst>
      <p:ext uri="{BB962C8B-B14F-4D97-AF65-F5344CB8AC3E}">
        <p14:creationId xmlns:p14="http://schemas.microsoft.com/office/powerpoint/2010/main" val="3624815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post-processing, we need to pay attention to groups. It’s probably not good enough to use functional dependency rules to stop accumulating properties (i.e. a property could be missing and we might end up with the property of a child in the next level of nesting). Sorting out multiple spouses is even more difficult to detect and prevent. In the example above, without boundaries Child Mildred Morgan </a:t>
            </a:r>
            <a:r>
              <a:rPr lang="en-US" dirty="0" err="1"/>
              <a:t>Mullinix</a:t>
            </a:r>
            <a:r>
              <a:rPr lang="en-US" dirty="0"/>
              <a:t> would not only have spouse George O. Shipley but also spouse Walker A. </a:t>
            </a:r>
            <a:r>
              <a:rPr lang="en-US" dirty="0" err="1"/>
              <a:t>Schwyhart</a:t>
            </a:r>
            <a:r>
              <a:rPr lang="en-US" dirty="0"/>
              <a:t> who is </a:t>
            </a:r>
            <a:r>
              <a:rPr lang="en-US" dirty="0" err="1"/>
              <a:t>acutaly</a:t>
            </a:r>
            <a:r>
              <a:rPr lang="en-US" dirty="0"/>
              <a:t> her child’s spouse. </a:t>
            </a:r>
          </a:p>
        </p:txBody>
      </p:sp>
      <p:sp>
        <p:nvSpPr>
          <p:cNvPr id="4" name="Slide Number Placeholder 3"/>
          <p:cNvSpPr>
            <a:spLocks noGrp="1"/>
          </p:cNvSpPr>
          <p:nvPr>
            <p:ph type="sldNum" sz="quarter" idx="5"/>
          </p:nvPr>
        </p:nvSpPr>
        <p:spPr/>
        <p:txBody>
          <a:bodyPr/>
          <a:lstStyle/>
          <a:p>
            <a:fld id="{169A4C14-8E55-484C-8BBA-3CE7FD6AC9DD}" type="slidenum">
              <a:rPr lang="en-US" smtClean="0"/>
              <a:t>33</a:t>
            </a:fld>
            <a:endParaRPr lang="en-US"/>
          </a:p>
        </p:txBody>
      </p:sp>
    </p:spTree>
    <p:extLst>
      <p:ext uri="{BB962C8B-B14F-4D97-AF65-F5344CB8AC3E}">
        <p14:creationId xmlns:p14="http://schemas.microsoft.com/office/powerpoint/2010/main" val="2506540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we do not have the spouse ambiguity for Mildred Morgan </a:t>
            </a:r>
            <a:r>
              <a:rPr lang="en-US" dirty="0" err="1"/>
              <a:t>Mullinix</a:t>
            </a:r>
            <a:r>
              <a:rPr lang="en-US" dirty="0"/>
              <a:t> because Lydia Ann Shipley is recognized as a child at this level of nesting and her spouse is Walker A. </a:t>
            </a:r>
            <a:r>
              <a:rPr lang="en-US" dirty="0" err="1"/>
              <a:t>Schwyhart</a:t>
            </a:r>
            <a:r>
              <a:rPr lang="en-US" dirty="0"/>
              <a:t>.</a:t>
            </a:r>
          </a:p>
        </p:txBody>
      </p:sp>
      <p:sp>
        <p:nvSpPr>
          <p:cNvPr id="4" name="Slide Number Placeholder 3"/>
          <p:cNvSpPr>
            <a:spLocks noGrp="1"/>
          </p:cNvSpPr>
          <p:nvPr>
            <p:ph type="sldNum" sz="quarter" idx="5"/>
          </p:nvPr>
        </p:nvSpPr>
        <p:spPr/>
        <p:txBody>
          <a:bodyPr/>
          <a:lstStyle/>
          <a:p>
            <a:fld id="{169A4C14-8E55-484C-8BBA-3CE7FD6AC9DD}" type="slidenum">
              <a:rPr lang="en-US" smtClean="0"/>
              <a:t>34</a:t>
            </a:fld>
            <a:endParaRPr lang="en-US"/>
          </a:p>
        </p:txBody>
      </p:sp>
    </p:spTree>
    <p:extLst>
      <p:ext uri="{BB962C8B-B14F-4D97-AF65-F5344CB8AC3E}">
        <p14:creationId xmlns:p14="http://schemas.microsoft.com/office/powerpoint/2010/main" val="208229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view</a:t>
            </a:r>
            <a:r>
              <a:rPr lang="en-US" baseline="0" dirty="0"/>
              <a:t> is standard COMET, but with the form record being automatically tailored to the text by a union of record types that partition the text (one or more such union).  Here:</a:t>
            </a:r>
          </a:p>
          <a:p>
            <a:r>
              <a:rPr lang="en-US" baseline="0" dirty="0"/>
              <a:t>        </a:t>
            </a:r>
            <a:r>
              <a:rPr lang="en-US" dirty="0"/>
              <a:t>Marriage + Family (Head with Children)</a:t>
            </a:r>
          </a:p>
          <a:p>
            <a:r>
              <a:rPr lang="en-US"/>
              <a:t>        Person </a:t>
            </a:r>
            <a:r>
              <a:rPr lang="en-US" dirty="0"/>
              <a:t>(with Birth &amp; Death Info)</a:t>
            </a:r>
          </a:p>
          <a:p>
            <a:endParaRPr lang="en-US" baseline="0" dirty="0"/>
          </a:p>
          <a:p>
            <a:r>
              <a:rPr lang="en-US" baseline="0" dirty="0"/>
              <a:t>Note that there are no instances of </a:t>
            </a:r>
            <a:r>
              <a:rPr lang="en-US" baseline="0" dirty="0" err="1"/>
              <a:t>ChildOf</a:t>
            </a:r>
            <a:r>
              <a:rPr lang="en-US" baseline="0" dirty="0"/>
              <a:t>, and hence, it is omitted.</a:t>
            </a:r>
            <a:endParaRPr lang="en-US" dirty="0"/>
          </a:p>
        </p:txBody>
      </p:sp>
      <p:sp>
        <p:nvSpPr>
          <p:cNvPr id="4" name="Slide Number Placeholder 3"/>
          <p:cNvSpPr>
            <a:spLocks noGrp="1"/>
          </p:cNvSpPr>
          <p:nvPr>
            <p:ph type="sldNum" sz="quarter" idx="10"/>
          </p:nvPr>
        </p:nvSpPr>
        <p:spPr/>
        <p:txBody>
          <a:bodyPr/>
          <a:lstStyle/>
          <a:p>
            <a:fld id="{169A4C14-8E55-484C-8BBA-3CE7FD6AC9DD}" type="slidenum">
              <a:rPr lang="en-US" smtClean="0"/>
              <a:t>35</a:t>
            </a:fld>
            <a:endParaRPr lang="en-US"/>
          </a:p>
        </p:txBody>
      </p:sp>
    </p:spTree>
    <p:extLst>
      <p:ext uri="{BB962C8B-B14F-4D97-AF65-F5344CB8AC3E}">
        <p14:creationId xmlns:p14="http://schemas.microsoft.com/office/powerpoint/2010/main" val="3823598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view</a:t>
            </a:r>
            <a:r>
              <a:rPr lang="en-US" baseline="0" dirty="0"/>
              <a:t> is standard COMET, but with the form record being automatically tailored to the text by a union of record types that partition the text (one or more such union).  Here:</a:t>
            </a:r>
          </a:p>
          <a:p>
            <a:r>
              <a:rPr lang="en-US" baseline="0" dirty="0"/>
              <a:t>        </a:t>
            </a:r>
            <a:r>
              <a:rPr lang="en-US" dirty="0"/>
              <a:t>Marriage + Family (Head with Children)</a:t>
            </a:r>
          </a:p>
          <a:p>
            <a:r>
              <a:rPr lang="en-US" dirty="0"/>
              <a:t>        Person (with Birth &amp; Death Info)</a:t>
            </a:r>
          </a:p>
          <a:p>
            <a:endParaRPr lang="en-US" baseline="0" dirty="0"/>
          </a:p>
          <a:p>
            <a:r>
              <a:rPr lang="en-US" baseline="0" dirty="0"/>
              <a:t>Note that there are no instances of </a:t>
            </a:r>
            <a:r>
              <a:rPr lang="en-US" baseline="0" dirty="0" err="1"/>
              <a:t>ChildOf</a:t>
            </a:r>
            <a:r>
              <a:rPr lang="en-US" baseline="0" dirty="0"/>
              <a:t>, and hence, it is omitted.</a:t>
            </a:r>
            <a:endParaRPr lang="en-US" dirty="0"/>
          </a:p>
        </p:txBody>
      </p:sp>
      <p:sp>
        <p:nvSpPr>
          <p:cNvPr id="4" name="Slide Number Placeholder 3"/>
          <p:cNvSpPr>
            <a:spLocks noGrp="1"/>
          </p:cNvSpPr>
          <p:nvPr>
            <p:ph type="sldNum" sz="quarter" idx="10"/>
          </p:nvPr>
        </p:nvSpPr>
        <p:spPr/>
        <p:txBody>
          <a:bodyPr/>
          <a:lstStyle/>
          <a:p>
            <a:fld id="{169A4C14-8E55-484C-8BBA-3CE7FD6AC9DD}" type="slidenum">
              <a:rPr lang="en-US" smtClean="0"/>
              <a:t>36</a:t>
            </a:fld>
            <a:endParaRPr lang="en-US"/>
          </a:p>
        </p:txBody>
      </p:sp>
    </p:spTree>
    <p:extLst>
      <p:ext uri="{BB962C8B-B14F-4D97-AF65-F5344CB8AC3E}">
        <p14:creationId xmlns:p14="http://schemas.microsoft.com/office/powerpoint/2010/main" val="1677603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linear separations are needed with different primary persons. Both record types </a:t>
            </a:r>
            <a:r>
              <a:rPr lang="en-US"/>
              <a:t>are Parent-Child*</a:t>
            </a:r>
            <a:endParaRPr lang="en-US" dirty="0"/>
          </a:p>
        </p:txBody>
      </p:sp>
      <p:sp>
        <p:nvSpPr>
          <p:cNvPr id="4" name="Slide Number Placeholder 3"/>
          <p:cNvSpPr>
            <a:spLocks noGrp="1"/>
          </p:cNvSpPr>
          <p:nvPr>
            <p:ph type="sldNum" sz="quarter" idx="5"/>
          </p:nvPr>
        </p:nvSpPr>
        <p:spPr/>
        <p:txBody>
          <a:bodyPr/>
          <a:lstStyle/>
          <a:p>
            <a:fld id="{169A4C14-8E55-484C-8BBA-3CE7FD6AC9DD}" type="slidenum">
              <a:rPr lang="en-US" smtClean="0"/>
              <a:t>37</a:t>
            </a:fld>
            <a:endParaRPr lang="en-US"/>
          </a:p>
        </p:txBody>
      </p:sp>
    </p:spTree>
    <p:extLst>
      <p:ext uri="{BB962C8B-B14F-4D97-AF65-F5344CB8AC3E}">
        <p14:creationId xmlns:p14="http://schemas.microsoft.com/office/powerpoint/2010/main" val="2072373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F7981D-4E4F-487D-AF34-272CBCD12D1D}" type="slidenum">
              <a:rPr lang="en-US" smtClean="0"/>
              <a:t>38</a:t>
            </a:fld>
            <a:endParaRPr lang="en-US"/>
          </a:p>
        </p:txBody>
      </p:sp>
    </p:spTree>
    <p:extLst>
      <p:ext uri="{BB962C8B-B14F-4D97-AF65-F5344CB8AC3E}">
        <p14:creationId xmlns:p14="http://schemas.microsoft.com/office/powerpoint/2010/main" val="2868785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form can be COMET, but the only edits that can be made are to the text fields by typing. </a:t>
            </a:r>
          </a:p>
        </p:txBody>
      </p:sp>
      <p:sp>
        <p:nvSpPr>
          <p:cNvPr id="4" name="Slide Number Placeholder 3"/>
          <p:cNvSpPr>
            <a:spLocks noGrp="1"/>
          </p:cNvSpPr>
          <p:nvPr>
            <p:ph type="sldNum" sz="quarter" idx="5"/>
          </p:nvPr>
        </p:nvSpPr>
        <p:spPr/>
        <p:txBody>
          <a:bodyPr/>
          <a:lstStyle/>
          <a:p>
            <a:fld id="{C7F7981D-4E4F-487D-AF34-272CBCD12D1D}" type="slidenum">
              <a:rPr lang="en-US" smtClean="0"/>
              <a:t>39</a:t>
            </a:fld>
            <a:endParaRPr lang="en-US"/>
          </a:p>
        </p:txBody>
      </p:sp>
    </p:spTree>
    <p:extLst>
      <p:ext uri="{BB962C8B-B14F-4D97-AF65-F5344CB8AC3E}">
        <p14:creationId xmlns:p14="http://schemas.microsoft.com/office/powerpoint/2010/main" val="1805991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pipeline,</a:t>
            </a:r>
            <a:r>
              <a:rPr lang="en-US" dirty="0"/>
              <a:t> [1 2 3 (4 5 6)* 7 8], produces results for FamilySearch with user intervention (for </a:t>
            </a:r>
            <a:r>
              <a:rPr lang="en-US" dirty="0" err="1"/>
              <a:t>FamilyTree</a:t>
            </a:r>
            <a:r>
              <a:rPr lang="en-US" dirty="0"/>
              <a:t>) or without user intervention (for CDS or LLS). It supports four scenarios:</a:t>
            </a:r>
          </a:p>
          <a:p>
            <a:endParaRPr lang="en-US" dirty="0"/>
          </a:p>
          <a:p>
            <a:pPr marL="228600" indent="-228600">
              <a:buAutoNum type="arabicParenBoth"/>
            </a:pPr>
            <a:r>
              <a:rPr lang="en-US" dirty="0"/>
              <a:t>Tool testing. [1 2 3 4 5] lets users run extraction tools and observe the results in COMET. If desired by experimenters and a </a:t>
            </a:r>
            <a:r>
              <a:rPr lang="en-US" dirty="0" err="1"/>
              <a:t>GroundTruth</a:t>
            </a:r>
            <a:r>
              <a:rPr lang="en-US" dirty="0"/>
              <a:t> exists, a PRF (</a:t>
            </a:r>
            <a:r>
              <a:rPr lang="en-US" dirty="0" err="1"/>
              <a:t>PrecisionRecallFscore</a:t>
            </a:r>
            <a:r>
              <a:rPr lang="en-US" dirty="0"/>
              <a:t>) report can be generated; experimenters can also create </a:t>
            </a:r>
            <a:r>
              <a:rPr lang="en-US" dirty="0" err="1"/>
              <a:t>GroundTruth</a:t>
            </a:r>
            <a:r>
              <a:rPr lang="en-US" dirty="0"/>
              <a:t> while in COMET.</a:t>
            </a:r>
          </a:p>
          <a:p>
            <a:pPr marL="228600" indent="-228600">
              <a:buAutoNum type="arabicParenBoth"/>
            </a:pPr>
            <a:r>
              <a:rPr lang="en-US" dirty="0"/>
              <a:t>Indexing. [1 2 3 7 8] is</a:t>
            </a:r>
            <a:r>
              <a:rPr lang="en-US" baseline="0" dirty="0"/>
              <a:t> for automatic indexing. If the target is CDS (Canonical Data Store), results in either </a:t>
            </a:r>
            <a:r>
              <a:rPr lang="en-US" baseline="0" dirty="0" err="1"/>
              <a:t>TreeReady-Json</a:t>
            </a:r>
            <a:r>
              <a:rPr lang="en-US" baseline="0" dirty="0"/>
              <a:t> or </a:t>
            </a:r>
            <a:r>
              <a:rPr lang="en-US" baseline="0" dirty="0" err="1"/>
              <a:t>TreeReady</a:t>
            </a:r>
            <a:r>
              <a:rPr lang="en-US" baseline="0" dirty="0"/>
              <a:t>-txt plus documentation in </a:t>
            </a:r>
            <a:r>
              <a:rPr lang="en-US" baseline="0" dirty="0" err="1"/>
              <a:t>TreeReady</a:t>
            </a:r>
            <a:r>
              <a:rPr lang="en-US" baseline="0" dirty="0"/>
              <a:t>-pdf are sent to CDS. If the target is LLS (Linked Lineage Store), results in </a:t>
            </a:r>
            <a:r>
              <a:rPr lang="en-US" baseline="0" dirty="0" err="1"/>
              <a:t>FamilyTree-gedcomx</a:t>
            </a:r>
            <a:r>
              <a:rPr lang="en-US" baseline="0" dirty="0"/>
              <a:t> plus documentation in </a:t>
            </a:r>
            <a:r>
              <a:rPr lang="en-US" baseline="0" dirty="0" err="1"/>
              <a:t>MergedPersonas</a:t>
            </a:r>
            <a:r>
              <a:rPr lang="en-US" baseline="0" dirty="0"/>
              <a:t>-pdf are sent to LLS.</a:t>
            </a:r>
          </a:p>
          <a:p>
            <a:pPr marL="228600" indent="-228600">
              <a:buAutoNum type="arabicParenBoth"/>
            </a:pPr>
            <a:r>
              <a:rPr lang="en-US" baseline="0" dirty="0"/>
              <a:t>S</a:t>
            </a:r>
            <a:r>
              <a:rPr lang="en-US" dirty="0"/>
              <a:t>can-to-submit: [1 (2 3)? (4 5 6)+ 7 8] lets</a:t>
            </a:r>
            <a:r>
              <a:rPr lang="en-US" baseline="0" dirty="0"/>
              <a:t> a patron P find an ancestor in a document; and </a:t>
            </a:r>
            <a:r>
              <a:rPr lang="en-US" dirty="0"/>
              <a:t>with or without extraction-tool help,</a:t>
            </a:r>
            <a:r>
              <a:rPr lang="en-US" baseline="0" dirty="0"/>
              <a:t> </a:t>
            </a:r>
            <a:r>
              <a:rPr lang="en-US" dirty="0"/>
              <a:t>fill in a form</a:t>
            </a:r>
            <a:r>
              <a:rPr lang="en-US" baseline="0" dirty="0"/>
              <a:t> (Individual).  Then, using COMET, P can</a:t>
            </a:r>
            <a:r>
              <a:rPr lang="en-US" dirty="0"/>
              <a:t> iterate until the form is filled-out satisfactorily.</a:t>
            </a:r>
            <a:r>
              <a:rPr lang="en-US" baseline="0" dirty="0"/>
              <a:t>  The results in 8.2 are sent to the </a:t>
            </a:r>
            <a:r>
              <a:rPr lang="en-US" baseline="0" dirty="0" err="1"/>
              <a:t>FamilyTree</a:t>
            </a:r>
            <a:r>
              <a:rPr lang="en-US" baseline="0" dirty="0"/>
              <a:t>. </a:t>
            </a:r>
            <a:r>
              <a:rPr lang="en-US" dirty="0"/>
              <a:t>(Continuation to the tree and to temple ordinances is beyond the pipeline; it makes use of current FamilySearch software for adding</a:t>
            </a:r>
            <a:r>
              <a:rPr lang="en-US" baseline="0" dirty="0"/>
              <a:t> to the tree.) Also, we collect information and begin or update the indexing of the document.</a:t>
            </a:r>
          </a:p>
          <a:p>
            <a:pPr marL="228600" indent="-228600">
              <a:buAutoNum type="arabicParenBoth"/>
            </a:pPr>
            <a:r>
              <a:rPr lang="en-US" baseline="0" dirty="0"/>
              <a:t>Add-to-tree: [8] lets patrons add person records to the tree. For each merged persona in </a:t>
            </a:r>
            <a:r>
              <a:rPr lang="en-US" baseline="0" dirty="0" err="1"/>
              <a:t>MergedPersonas-json</a:t>
            </a:r>
            <a:r>
              <a:rPr lang="en-US" baseline="0" dirty="0"/>
              <a:t>, a patron </a:t>
            </a:r>
            <a:r>
              <a:rPr lang="en-US" dirty="0"/>
              <a:t>must check and, if necessary, edit the results in </a:t>
            </a:r>
            <a:r>
              <a:rPr lang="en-US" dirty="0" err="1"/>
              <a:t>MergedPersonas-json</a:t>
            </a:r>
            <a:r>
              <a:rPr lang="en-US" dirty="0"/>
              <a:t> and produce the final filled-out</a:t>
            </a:r>
            <a:r>
              <a:rPr lang="en-US" baseline="0" dirty="0"/>
              <a:t> Individual record</a:t>
            </a:r>
            <a:r>
              <a:rPr lang="en-US" dirty="0"/>
              <a:t> in </a:t>
            </a:r>
            <a:r>
              <a:rPr lang="en-US" dirty="0" err="1"/>
              <a:t>MergedPersonasTreeReady-json</a:t>
            </a:r>
            <a:r>
              <a:rPr lang="en-US" dirty="0"/>
              <a:t>. (Continuation to the tree is as above.)  </a:t>
            </a:r>
          </a:p>
        </p:txBody>
      </p:sp>
      <p:sp>
        <p:nvSpPr>
          <p:cNvPr id="4" name="Slide Number Placeholder 3"/>
          <p:cNvSpPr>
            <a:spLocks noGrp="1"/>
          </p:cNvSpPr>
          <p:nvPr>
            <p:ph type="sldNum" sz="quarter" idx="5"/>
          </p:nvPr>
        </p:nvSpPr>
        <p:spPr/>
        <p:txBody>
          <a:bodyPr/>
          <a:lstStyle/>
          <a:p>
            <a:fld id="{169A4C14-8E55-484C-8BBA-3CE7FD6AC9DD}" type="slidenum">
              <a:rPr lang="en-US" smtClean="0"/>
              <a:t>5</a:t>
            </a:fld>
            <a:endParaRPr lang="en-US"/>
          </a:p>
        </p:txBody>
      </p:sp>
    </p:spTree>
    <p:extLst>
      <p:ext uri="{BB962C8B-B14F-4D97-AF65-F5344CB8AC3E}">
        <p14:creationId xmlns:p14="http://schemas.microsoft.com/office/powerpoint/2010/main" val="925474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DB supports:</a:t>
            </a:r>
          </a:p>
          <a:p>
            <a:pPr marL="171450" indent="-171450">
              <a:buFont typeface="Arial" panose="020B0604020202020204" pitchFamily="34" charset="0"/>
              <a:buChar char="•"/>
            </a:pPr>
            <a:r>
              <a:rPr lang="en-US" sz="1000" dirty="0"/>
              <a:t>Indexing</a:t>
            </a:r>
          </a:p>
          <a:p>
            <a:pPr marL="171450" indent="-171450">
              <a:buFont typeface="Arial" panose="020B0604020202020204" pitchFamily="34" charset="0"/>
              <a:buChar char="•"/>
            </a:pPr>
            <a:r>
              <a:rPr lang="en-US" sz="1000" dirty="0"/>
              <a:t>Tool configuration</a:t>
            </a:r>
          </a:p>
          <a:p>
            <a:pPr marL="171450" indent="-171450">
              <a:buFont typeface="Arial" panose="020B0604020202020204" pitchFamily="34" charset="0"/>
              <a:buChar char="•"/>
            </a:pPr>
            <a:r>
              <a:rPr lang="en-US" sz="1000" dirty="0"/>
              <a:t>Pipeline runs</a:t>
            </a:r>
          </a:p>
          <a:p>
            <a:pPr marL="0" indent="0">
              <a:buFont typeface="Arial" panose="020B0604020202020204" pitchFamily="34" charset="0"/>
              <a:buNone/>
            </a:pPr>
            <a:endParaRPr lang="en-US" sz="1000" dirty="0"/>
          </a:p>
          <a:p>
            <a:pPr marL="0" indent="0">
              <a:buFont typeface="Arial" panose="020B0604020202020204" pitchFamily="34" charset="0"/>
              <a:buNone/>
            </a:pPr>
            <a:r>
              <a:rPr lang="en-US" sz="1000" dirty="0"/>
              <a:t>The user-id in book is the assigned developer who configures tools to either processes the whole book or in preparation for indexing. </a:t>
            </a:r>
          </a:p>
          <a:p>
            <a:endParaRPr lang="en-US" dirty="0"/>
          </a:p>
        </p:txBody>
      </p:sp>
      <p:sp>
        <p:nvSpPr>
          <p:cNvPr id="4" name="Slide Number Placeholder 3"/>
          <p:cNvSpPr>
            <a:spLocks noGrp="1"/>
          </p:cNvSpPr>
          <p:nvPr>
            <p:ph type="sldNum" sz="quarter" idx="5"/>
          </p:nvPr>
        </p:nvSpPr>
        <p:spPr/>
        <p:txBody>
          <a:bodyPr/>
          <a:lstStyle/>
          <a:p>
            <a:fld id="{169A4C14-8E55-484C-8BBA-3CE7FD6AC9DD}" type="slidenum">
              <a:rPr lang="en-US" smtClean="0"/>
              <a:t>42</a:t>
            </a:fld>
            <a:endParaRPr lang="en-US"/>
          </a:p>
        </p:txBody>
      </p:sp>
    </p:spTree>
    <p:extLst>
      <p:ext uri="{BB962C8B-B14F-4D97-AF65-F5344CB8AC3E}">
        <p14:creationId xmlns:p14="http://schemas.microsoft.com/office/powerpoint/2010/main" val="4243021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Hamburger icon ?</a:t>
            </a:r>
          </a:p>
          <a:p>
            <a:pPr marL="171450" indent="-171450">
              <a:buFont typeface="Arial" panose="020B0604020202020204" pitchFamily="34" charset="0"/>
              <a:buChar char="•"/>
            </a:pPr>
            <a:r>
              <a:rPr lang="en-US" sz="1200" dirty="0"/>
              <a:t>Click reveals menu ?</a:t>
            </a:r>
          </a:p>
          <a:p>
            <a:endParaRPr lang="en-US" dirty="0"/>
          </a:p>
        </p:txBody>
      </p:sp>
      <p:sp>
        <p:nvSpPr>
          <p:cNvPr id="4" name="Slide Number Placeholder 3"/>
          <p:cNvSpPr>
            <a:spLocks noGrp="1"/>
          </p:cNvSpPr>
          <p:nvPr>
            <p:ph type="sldNum" sz="quarter" idx="5"/>
          </p:nvPr>
        </p:nvSpPr>
        <p:spPr/>
        <p:txBody>
          <a:bodyPr/>
          <a:lstStyle/>
          <a:p>
            <a:fld id="{169A4C14-8E55-484C-8BBA-3CE7FD6AC9DD}" type="slidenum">
              <a:rPr lang="en-US" smtClean="0"/>
              <a:t>44</a:t>
            </a:fld>
            <a:endParaRPr lang="en-US"/>
          </a:p>
        </p:txBody>
      </p:sp>
    </p:spTree>
    <p:extLst>
      <p:ext uri="{BB962C8B-B14F-4D97-AF65-F5344CB8AC3E}">
        <p14:creationId xmlns:p14="http://schemas.microsoft.com/office/powerpoint/2010/main" val="3411598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000" b="0" dirty="0"/>
              <a:t>Administrator has the pdf of the book on a local machine</a:t>
            </a:r>
          </a:p>
          <a:p>
            <a:pPr marL="285750" indent="-285750">
              <a:buFont typeface="Arial" panose="020B0604020202020204" pitchFamily="34" charset="0"/>
              <a:buChar char="•"/>
            </a:pPr>
            <a:r>
              <a:rPr lang="en-US" sz="1000" b="0" dirty="0"/>
              <a:t>Administrator has browsed the book for the info requested</a:t>
            </a:r>
          </a:p>
          <a:p>
            <a:pPr marL="742950" lvl="1" indent="-285750">
              <a:buFont typeface="Arial" panose="020B0604020202020204" pitchFamily="34" charset="0"/>
              <a:buChar char="•"/>
            </a:pPr>
            <a:r>
              <a:rPr lang="en-US" sz="1000" b="0" dirty="0"/>
              <a:t>Copy/Paste or type in full path to book</a:t>
            </a:r>
          </a:p>
          <a:p>
            <a:pPr marL="742950" lvl="1" indent="-285750">
              <a:buFont typeface="Arial" panose="020B0604020202020204" pitchFamily="34" charset="0"/>
              <a:buChar char="•"/>
            </a:pPr>
            <a:r>
              <a:rPr lang="en-US" sz="1000" b="0" dirty="0"/>
              <a:t>Or, browse to the book</a:t>
            </a:r>
          </a:p>
          <a:p>
            <a:pPr marL="285750" indent="-285750">
              <a:buFont typeface="Arial" panose="020B0604020202020204" pitchFamily="34" charset="0"/>
              <a:buChar char="•"/>
            </a:pPr>
            <a:r>
              <a:rPr lang="en-US" sz="1000" b="0" dirty="0"/>
              <a:t>Upload:</a:t>
            </a:r>
          </a:p>
          <a:p>
            <a:pPr marL="742950" lvl="1" indent="-285750">
              <a:buFont typeface="Arial" panose="020B0604020202020204" pitchFamily="34" charset="0"/>
              <a:buChar char="•"/>
            </a:pPr>
            <a:r>
              <a:rPr lang="en-US" sz="1000" b="0" dirty="0"/>
              <a:t>Assigns the next unique id#</a:t>
            </a:r>
          </a:p>
          <a:p>
            <a:pPr marL="742950" lvl="1" indent="-285750">
              <a:buFont typeface="Arial" panose="020B0604020202020204" pitchFamily="34" charset="0"/>
              <a:buChar char="•"/>
            </a:pPr>
            <a:r>
              <a:rPr lang="en-US" sz="1000" b="0" dirty="0"/>
              <a:t>Checks the short title for uniqueness</a:t>
            </a:r>
          </a:p>
          <a:p>
            <a:pPr marL="742950" lvl="1" indent="-285750">
              <a:buFont typeface="Arial" panose="020B0604020202020204" pitchFamily="34" charset="0"/>
              <a:buChar char="•"/>
            </a:pPr>
            <a:r>
              <a:rPr lang="en-US" sz="1000" b="0" dirty="0"/>
              <a:t>Trusts that the bibliographic citation is good so long as it has a reasonable number of words</a:t>
            </a:r>
          </a:p>
          <a:p>
            <a:endParaRPr lang="en-US" dirty="0"/>
          </a:p>
        </p:txBody>
      </p:sp>
      <p:sp>
        <p:nvSpPr>
          <p:cNvPr id="4" name="Slide Number Placeholder 3"/>
          <p:cNvSpPr>
            <a:spLocks noGrp="1"/>
          </p:cNvSpPr>
          <p:nvPr>
            <p:ph type="sldNum" sz="quarter" idx="5"/>
          </p:nvPr>
        </p:nvSpPr>
        <p:spPr/>
        <p:txBody>
          <a:bodyPr/>
          <a:lstStyle/>
          <a:p>
            <a:fld id="{169A4C14-8E55-484C-8BBA-3CE7FD6AC9DD}" type="slidenum">
              <a:rPr lang="en-US" smtClean="0"/>
              <a:t>45</a:t>
            </a:fld>
            <a:endParaRPr lang="en-US"/>
          </a:p>
        </p:txBody>
      </p:sp>
    </p:spTree>
    <p:extLst>
      <p:ext uri="{BB962C8B-B14F-4D97-AF65-F5344CB8AC3E}">
        <p14:creationId xmlns:p14="http://schemas.microsoft.com/office/powerpoint/2010/main" val="3180963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Select Book:</a:t>
            </a:r>
          </a:p>
          <a:p>
            <a:pPr marL="742950" lvl="1" indent="-285750">
              <a:buFont typeface="Arial" panose="020B0604020202020204" pitchFamily="34" charset="0"/>
              <a:buChar char="•"/>
            </a:pPr>
            <a:r>
              <a:rPr lang="en-US" sz="1200" dirty="0"/>
              <a:t>Displays book information</a:t>
            </a:r>
          </a:p>
          <a:p>
            <a:pPr marL="742950" lvl="1" indent="-285750">
              <a:buFont typeface="Arial" panose="020B0604020202020204" pitchFamily="34" charset="0"/>
              <a:buChar char="•"/>
            </a:pPr>
            <a:r>
              <a:rPr lang="en-US" sz="1200" dirty="0"/>
              <a:t>Lets a user browse the book </a:t>
            </a:r>
          </a:p>
          <a:p>
            <a:pPr marL="285750" indent="-285750">
              <a:buFont typeface="Arial" panose="020B0604020202020204" pitchFamily="34" charset="0"/>
              <a:buChar char="•"/>
            </a:pPr>
            <a:r>
              <a:rPr lang="en-US" sz="1200" dirty="0"/>
              <a:t>Upload:</a:t>
            </a:r>
          </a:p>
          <a:p>
            <a:pPr marL="742950" lvl="1" indent="-285750">
              <a:buFont typeface="Arial" panose="020B0604020202020204" pitchFamily="34" charset="0"/>
              <a:buChar char="•"/>
            </a:pPr>
            <a:r>
              <a:rPr lang="en-US" sz="1200" dirty="0"/>
              <a:t>Assigns the selected book to the user</a:t>
            </a:r>
          </a:p>
          <a:p>
            <a:pPr marL="742950" lvl="1" indent="-285750">
              <a:buFont typeface="Arial" panose="020B0604020202020204" pitchFamily="34" charset="0"/>
              <a:buChar char="•"/>
            </a:pPr>
            <a:r>
              <a:rPr lang="en-US" sz="1200" dirty="0"/>
              <a:t>Creates directory structure</a:t>
            </a:r>
          </a:p>
          <a:p>
            <a:pPr marL="742950" lvl="1" indent="-285750">
              <a:buFont typeface="Arial" panose="020B0604020202020204" pitchFamily="34" charset="0"/>
              <a:buChar char="•"/>
            </a:pPr>
            <a:r>
              <a:rPr lang="en-US" sz="1200" dirty="0"/>
              <a:t>Adds initial content</a:t>
            </a:r>
          </a:p>
          <a:p>
            <a:endParaRPr lang="en-US" dirty="0"/>
          </a:p>
        </p:txBody>
      </p:sp>
      <p:sp>
        <p:nvSpPr>
          <p:cNvPr id="4" name="Slide Number Placeholder 3"/>
          <p:cNvSpPr>
            <a:spLocks noGrp="1"/>
          </p:cNvSpPr>
          <p:nvPr>
            <p:ph type="sldNum" sz="quarter" idx="5"/>
          </p:nvPr>
        </p:nvSpPr>
        <p:spPr/>
        <p:txBody>
          <a:bodyPr/>
          <a:lstStyle/>
          <a:p>
            <a:fld id="{169A4C14-8E55-484C-8BBA-3CE7FD6AC9DD}" type="slidenum">
              <a:rPr lang="en-US" smtClean="0"/>
              <a:t>46</a:t>
            </a:fld>
            <a:endParaRPr lang="en-US"/>
          </a:p>
        </p:txBody>
      </p:sp>
    </p:spTree>
    <p:extLst>
      <p:ext uri="{BB962C8B-B14F-4D97-AF65-F5344CB8AC3E}">
        <p14:creationId xmlns:p14="http://schemas.microsoft.com/office/powerpoint/2010/main" val="2470838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Book: Select book to work on (from among assigned books)</a:t>
            </a:r>
          </a:p>
          <a:p>
            <a:pPr marL="171450" indent="-171450">
              <a:buFont typeface="Arial" panose="020B0604020202020204" pitchFamily="34" charset="0"/>
              <a:buChar char="•"/>
            </a:pPr>
            <a:r>
              <a:rPr lang="en-US" sz="1200" dirty="0"/>
              <a:t>User can browse selected book</a:t>
            </a:r>
          </a:p>
          <a:p>
            <a:pPr marL="171450" indent="-171450">
              <a:buFont typeface="Arial" panose="020B0604020202020204" pitchFamily="34" charset="0"/>
              <a:buChar char="•"/>
            </a:pPr>
            <a:r>
              <a:rPr lang="en-US" sz="1200" dirty="0"/>
              <a:t>Select range of pages in book to be processed</a:t>
            </a:r>
          </a:p>
          <a:p>
            <a:pPr marL="171450" indent="-171450">
              <a:buFont typeface="Arial" panose="020B0604020202020204" pitchFamily="34" charset="0"/>
              <a:buChar char="•"/>
            </a:pPr>
            <a:r>
              <a:rPr lang="en-US" sz="1200" dirty="0"/>
              <a:t>Select Tool to configure</a:t>
            </a:r>
          </a:p>
          <a:p>
            <a:endParaRPr lang="en-US" dirty="0"/>
          </a:p>
        </p:txBody>
      </p:sp>
      <p:sp>
        <p:nvSpPr>
          <p:cNvPr id="4" name="Slide Number Placeholder 3"/>
          <p:cNvSpPr>
            <a:spLocks noGrp="1"/>
          </p:cNvSpPr>
          <p:nvPr>
            <p:ph type="sldNum" sz="quarter" idx="5"/>
          </p:nvPr>
        </p:nvSpPr>
        <p:spPr/>
        <p:txBody>
          <a:bodyPr/>
          <a:lstStyle/>
          <a:p>
            <a:fld id="{169A4C14-8E55-484C-8BBA-3CE7FD6AC9DD}" type="slidenum">
              <a:rPr lang="en-US" smtClean="0"/>
              <a:t>47</a:t>
            </a:fld>
            <a:endParaRPr lang="en-US"/>
          </a:p>
        </p:txBody>
      </p:sp>
    </p:spTree>
    <p:extLst>
      <p:ext uri="{BB962C8B-B14F-4D97-AF65-F5344CB8AC3E}">
        <p14:creationId xmlns:p14="http://schemas.microsoft.com/office/powerpoint/2010/main" val="3160831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9A4C14-8E55-484C-8BBA-3CE7FD6AC9DD}" type="slidenum">
              <a:rPr lang="en-US" smtClean="0"/>
              <a:t>48</a:t>
            </a:fld>
            <a:endParaRPr lang="en-US"/>
          </a:p>
        </p:txBody>
      </p:sp>
    </p:spTree>
    <p:extLst>
      <p:ext uri="{BB962C8B-B14F-4D97-AF65-F5344CB8AC3E}">
        <p14:creationId xmlns:p14="http://schemas.microsoft.com/office/powerpoint/2010/main" val="2443445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Book already selected, browsed, and pages selected for processing</a:t>
            </a:r>
          </a:p>
          <a:p>
            <a:pPr marL="171450" indent="-171450">
              <a:buFont typeface="Arial" panose="020B0604020202020204" pitchFamily="34" charset="0"/>
              <a:buChar char="•"/>
            </a:pPr>
            <a:r>
              <a:rPr lang="en-US" sz="1200" dirty="0"/>
              <a:t>Set parameters: Header and Footer lines to skip</a:t>
            </a:r>
          </a:p>
          <a:p>
            <a:pPr marL="171450" lvl="0" indent="-171450">
              <a:buFont typeface="Arial" panose="020B0604020202020204" pitchFamily="34" charset="0"/>
              <a:buChar char="•"/>
            </a:pPr>
            <a:r>
              <a:rPr lang="en-US" sz="1200" dirty="0"/>
              <a:t>Edit:</a:t>
            </a:r>
          </a:p>
          <a:p>
            <a:pPr marL="628650" lvl="1" indent="-171450">
              <a:buFont typeface="Arial" panose="020B0604020202020204" pitchFamily="34" charset="0"/>
              <a:buChar char="•"/>
            </a:pPr>
            <a:r>
              <a:rPr lang="en-US" sz="1200" dirty="0"/>
              <a:t>Choose an input spec to edit</a:t>
            </a:r>
          </a:p>
          <a:p>
            <a:pPr marL="628650" lvl="1" indent="-171450">
              <a:buFont typeface="Arial" panose="020B0604020202020204" pitchFamily="34" charset="0"/>
              <a:buChar char="•"/>
            </a:pPr>
            <a:r>
              <a:rPr lang="en-US" sz="1200" dirty="0"/>
              <a:t>or choose &lt;new&gt; to create a new one</a:t>
            </a:r>
          </a:p>
          <a:p>
            <a:pPr marL="1085850" lvl="2" indent="-171450">
              <a:buFont typeface="Arial" panose="020B0604020202020204" pitchFamily="34" charset="0"/>
              <a:buChar char="•"/>
            </a:pPr>
            <a:r>
              <a:rPr lang="en-US" sz="1200" dirty="0"/>
              <a:t>User chooses new for one of the forms and specifies a name</a:t>
            </a:r>
          </a:p>
          <a:p>
            <a:pPr marL="1085850" lvl="2" indent="-171450">
              <a:buFont typeface="Arial" panose="020B0604020202020204" pitchFamily="34" charset="0"/>
              <a:buChar char="•"/>
            </a:pPr>
            <a:r>
              <a:rPr lang="en-US" sz="1200" dirty="0"/>
              <a:t>The system generates: &lt;Form&gt;</a:t>
            </a:r>
            <a:r>
              <a:rPr lang="en-US" sz="1200" dirty="0" err="1"/>
              <a:t>InputSpecs</a:t>
            </a:r>
            <a:r>
              <a:rPr lang="en-US" sz="1200" dirty="0"/>
              <a:t>.&lt;user-chosen name&gt;.csv</a:t>
            </a:r>
          </a:p>
          <a:p>
            <a:pPr marL="628650" lvl="1" indent="-171450">
              <a:buFont typeface="Arial" panose="020B0604020202020204" pitchFamily="34" charset="0"/>
              <a:buChar char="•"/>
            </a:pPr>
            <a:r>
              <a:rPr lang="en-US" sz="1200" dirty="0"/>
              <a:t>Click Standard or Advanced User Interface to edit</a:t>
            </a:r>
          </a:p>
        </p:txBody>
      </p:sp>
      <p:sp>
        <p:nvSpPr>
          <p:cNvPr id="4" name="Slide Number Placeholder 3"/>
          <p:cNvSpPr>
            <a:spLocks noGrp="1"/>
          </p:cNvSpPr>
          <p:nvPr>
            <p:ph type="sldNum" sz="quarter" idx="5"/>
          </p:nvPr>
        </p:nvSpPr>
        <p:spPr/>
        <p:txBody>
          <a:bodyPr/>
          <a:lstStyle/>
          <a:p>
            <a:fld id="{169A4C14-8E55-484C-8BBA-3CE7FD6AC9DD}" type="slidenum">
              <a:rPr lang="en-US" smtClean="0"/>
              <a:t>50</a:t>
            </a:fld>
            <a:endParaRPr lang="en-US"/>
          </a:p>
        </p:txBody>
      </p:sp>
    </p:spTree>
    <p:extLst>
      <p:ext uri="{BB962C8B-B14F-4D97-AF65-F5344CB8AC3E}">
        <p14:creationId xmlns:p14="http://schemas.microsoft.com/office/powerpoint/2010/main" val="633749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Test pages: auto-filled-in with the current page; editable to any list or range</a:t>
            </a:r>
          </a:p>
          <a:p>
            <a:pPr marL="171450" indent="-171450">
              <a:buFont typeface="Arial" panose="020B0604020202020204" pitchFamily="34" charset="0"/>
              <a:buChar char="•"/>
            </a:pPr>
            <a:r>
              <a:rPr lang="en-US" dirty="0"/>
              <a:t>Quick Test: run a quick test (COMET view &amp; PRF report) with just the extraction specs being worked (i.e. just the form and the particular variation being worked on; or if we wanted we could make the Quick Test be for just the form, but for all variations – the concern for this choice is that it can include rules beyond those on the screen in front of the user, which may </a:t>
            </a:r>
            <a:r>
              <a:rPr lang="en-US"/>
              <a:t>be confusing)</a:t>
            </a:r>
            <a:endParaRPr lang="en-US" dirty="0"/>
          </a:p>
          <a:p>
            <a:pPr marL="171450" indent="-171450">
              <a:buFont typeface="Arial" panose="020B0604020202020204" pitchFamily="34" charset="0"/>
              <a:buChar char="•"/>
            </a:pPr>
            <a:r>
              <a:rPr lang="en-US" dirty="0"/>
              <a:t>Quick Test (all): run a quick test with all the GreenQQ extraction specs being developed</a:t>
            </a:r>
          </a:p>
          <a:p>
            <a:pPr marL="171450" indent="-171450">
              <a:buFont typeface="Arial" panose="020B0604020202020204" pitchFamily="34" charset="0"/>
              <a:buChar char="•"/>
            </a:pPr>
            <a:r>
              <a:rPr lang="en-US" dirty="0"/>
              <a:t>Full Test: run a full test (COMET view &amp; PRF report after any OCR correction, any relationship fixes, and constraint &amp; authority checking) with the current GreenQQ extraction specs for the form being worked</a:t>
            </a:r>
          </a:p>
          <a:p>
            <a:pPr marL="171450" indent="-171450">
              <a:buFont typeface="Arial" panose="020B0604020202020204" pitchFamily="34" charset="0"/>
              <a:buChar char="•"/>
            </a:pPr>
            <a:r>
              <a:rPr lang="en-US" dirty="0"/>
              <a:t>Full Test (all): run a full test with all the GreenQQ extraction specs being developed</a:t>
            </a:r>
          </a:p>
          <a:p>
            <a:pPr marL="171450" indent="-171450">
              <a:buFont typeface="Arial" panose="020B0604020202020204" pitchFamily="34" charset="0"/>
              <a:buChar char="•"/>
            </a:pPr>
            <a:r>
              <a:rPr lang="en-US" dirty="0"/>
              <a:t>Ensemble Test: configure a quick or full test over multiple tools (see Test Extraction Tool Ensemble for setting up the run)</a:t>
            </a:r>
          </a:p>
        </p:txBody>
      </p:sp>
      <p:sp>
        <p:nvSpPr>
          <p:cNvPr id="4" name="Slide Number Placeholder 3"/>
          <p:cNvSpPr>
            <a:spLocks noGrp="1"/>
          </p:cNvSpPr>
          <p:nvPr>
            <p:ph type="sldNum" sz="quarter" idx="5"/>
          </p:nvPr>
        </p:nvSpPr>
        <p:spPr/>
        <p:txBody>
          <a:bodyPr/>
          <a:lstStyle/>
          <a:p>
            <a:fld id="{169A4C14-8E55-484C-8BBA-3CE7FD6AC9DD}" type="slidenum">
              <a:rPr lang="en-US" smtClean="0"/>
              <a:t>52</a:t>
            </a:fld>
            <a:endParaRPr lang="en-US"/>
          </a:p>
        </p:txBody>
      </p:sp>
    </p:spTree>
    <p:extLst>
      <p:ext uri="{BB962C8B-B14F-4D97-AF65-F5344CB8AC3E}">
        <p14:creationId xmlns:p14="http://schemas.microsoft.com/office/powerpoint/2010/main" val="4173158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Test pages: auto-filled-in with the current page; editable to any list or range</a:t>
            </a:r>
          </a:p>
          <a:p>
            <a:pPr marL="171450" indent="-171450">
              <a:buFont typeface="Arial" panose="020B0604020202020204" pitchFamily="34" charset="0"/>
              <a:buChar char="•"/>
            </a:pPr>
            <a:r>
              <a:rPr lang="en-US" dirty="0"/>
              <a:t>Quick Test: run a quick test (COMET view &amp; PRF report) with just the extraction specs being worked (i.e. just the form and the particular variation being worked on; or if we wanted we could make the Quick Test be for just the form, but for all variations – the concern for this choice is that it can include rules beyond those on the screen in front of the user, which may </a:t>
            </a:r>
            <a:r>
              <a:rPr lang="en-US"/>
              <a:t>be confusing)</a:t>
            </a:r>
            <a:endParaRPr lang="en-US" dirty="0"/>
          </a:p>
          <a:p>
            <a:pPr marL="171450" indent="-171450">
              <a:buFont typeface="Arial" panose="020B0604020202020204" pitchFamily="34" charset="0"/>
              <a:buChar char="•"/>
            </a:pPr>
            <a:r>
              <a:rPr lang="en-US" dirty="0"/>
              <a:t>Quick Test (all): run a quick test with all the GreenQQ extraction specs being developed</a:t>
            </a:r>
          </a:p>
          <a:p>
            <a:pPr marL="171450" indent="-171450">
              <a:buFont typeface="Arial" panose="020B0604020202020204" pitchFamily="34" charset="0"/>
              <a:buChar char="•"/>
            </a:pPr>
            <a:r>
              <a:rPr lang="en-US" dirty="0"/>
              <a:t>Full Test: run a full test (COMET view &amp; PRF report after any OCR correction, any relationship fixes, and constraint &amp; authority checking) with the current GreenQQ extraction specs for the form being worked</a:t>
            </a:r>
          </a:p>
          <a:p>
            <a:pPr marL="171450" indent="-171450">
              <a:buFont typeface="Arial" panose="020B0604020202020204" pitchFamily="34" charset="0"/>
              <a:buChar char="•"/>
            </a:pPr>
            <a:r>
              <a:rPr lang="en-US" dirty="0"/>
              <a:t>Full Test (all): run a full test with all the GreenQQ extraction specs being developed</a:t>
            </a:r>
          </a:p>
          <a:p>
            <a:pPr marL="171450" indent="-171450">
              <a:buFont typeface="Arial" panose="020B0604020202020204" pitchFamily="34" charset="0"/>
              <a:buChar char="•"/>
            </a:pPr>
            <a:r>
              <a:rPr lang="en-US" dirty="0"/>
              <a:t>Ensemble Test: configure a quick or full test over multiple tools (see Test Extraction Tool Ensemble for setting up the run)</a:t>
            </a:r>
          </a:p>
        </p:txBody>
      </p:sp>
      <p:sp>
        <p:nvSpPr>
          <p:cNvPr id="4" name="Slide Number Placeholder 3"/>
          <p:cNvSpPr>
            <a:spLocks noGrp="1"/>
          </p:cNvSpPr>
          <p:nvPr>
            <p:ph type="sldNum" sz="quarter" idx="5"/>
          </p:nvPr>
        </p:nvSpPr>
        <p:spPr/>
        <p:txBody>
          <a:bodyPr/>
          <a:lstStyle/>
          <a:p>
            <a:fld id="{169A4C14-8E55-484C-8BBA-3CE7FD6AC9DD}" type="slidenum">
              <a:rPr lang="en-US" smtClean="0"/>
              <a:t>53</a:t>
            </a:fld>
            <a:endParaRPr lang="en-US"/>
          </a:p>
        </p:txBody>
      </p:sp>
    </p:spTree>
    <p:extLst>
      <p:ext uri="{BB962C8B-B14F-4D97-AF65-F5344CB8AC3E}">
        <p14:creationId xmlns:p14="http://schemas.microsoft.com/office/powerpoint/2010/main" val="37309913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user is filling in a form,</a:t>
            </a:r>
            <a:r>
              <a:rPr lang="en-US" baseline="0" dirty="0"/>
              <a:t> we index behind the scenes. Modified </a:t>
            </a:r>
            <a:r>
              <a:rPr lang="en-US" baseline="0" dirty="0" err="1"/>
              <a:t>GreenQQ</a:t>
            </a:r>
            <a:r>
              <a:rPr lang="en-US" baseline="0" dirty="0"/>
              <a:t> and </a:t>
            </a:r>
            <a:r>
              <a:rPr lang="en-US" baseline="0" dirty="0" err="1"/>
              <a:t>GreenFIE</a:t>
            </a:r>
            <a:r>
              <a:rPr lang="en-US" baseline="0" dirty="0"/>
              <a:t> should both work, but it’ll take a great deal of effort.</a:t>
            </a:r>
            <a:endParaRPr lang="en-US" dirty="0"/>
          </a:p>
        </p:txBody>
      </p:sp>
      <p:sp>
        <p:nvSpPr>
          <p:cNvPr id="4" name="Slide Number Placeholder 3"/>
          <p:cNvSpPr>
            <a:spLocks noGrp="1"/>
          </p:cNvSpPr>
          <p:nvPr>
            <p:ph type="sldNum" sz="quarter" idx="10"/>
          </p:nvPr>
        </p:nvSpPr>
        <p:spPr/>
        <p:txBody>
          <a:bodyPr/>
          <a:lstStyle/>
          <a:p>
            <a:fld id="{169A4C14-8E55-484C-8BBA-3CE7FD6AC9DD}" type="slidenum">
              <a:rPr lang="en-US" smtClean="0"/>
              <a:t>54</a:t>
            </a:fld>
            <a:endParaRPr lang="en-US"/>
          </a:p>
        </p:txBody>
      </p:sp>
    </p:spTree>
    <p:extLst>
      <p:ext uri="{BB962C8B-B14F-4D97-AF65-F5344CB8AC3E}">
        <p14:creationId xmlns:p14="http://schemas.microsoft.com/office/powerpoint/2010/main" val="36318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an example that will work (Miller may be the best place to look. Find a generated </a:t>
            </a:r>
            <a:r>
              <a:rPr lang="en-US" dirty="0" err="1"/>
              <a:t>FamilyTree</a:t>
            </a:r>
            <a:r>
              <a:rPr lang="en-US" dirty="0"/>
              <a:t> and add it to the FamilySearch Tree, taking screen shots </a:t>
            </a:r>
            <a:r>
              <a:rPr lang="en-US"/>
              <a:t>along the way.)</a:t>
            </a:r>
          </a:p>
        </p:txBody>
      </p:sp>
      <p:sp>
        <p:nvSpPr>
          <p:cNvPr id="4" name="Slide Number Placeholder 3"/>
          <p:cNvSpPr>
            <a:spLocks noGrp="1"/>
          </p:cNvSpPr>
          <p:nvPr>
            <p:ph type="sldNum" sz="quarter" idx="5"/>
          </p:nvPr>
        </p:nvSpPr>
        <p:spPr/>
        <p:txBody>
          <a:bodyPr/>
          <a:lstStyle/>
          <a:p>
            <a:fld id="{169A4C14-8E55-484C-8BBA-3CE7FD6AC9DD}" type="slidenum">
              <a:rPr lang="en-US" smtClean="0"/>
              <a:t>6</a:t>
            </a:fld>
            <a:endParaRPr lang="en-US"/>
          </a:p>
        </p:txBody>
      </p:sp>
    </p:spTree>
    <p:extLst>
      <p:ext uri="{BB962C8B-B14F-4D97-AF65-F5344CB8AC3E}">
        <p14:creationId xmlns:p14="http://schemas.microsoft.com/office/powerpoint/2010/main" val="1975342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A4C14-8E55-484C-8BBA-3CE7FD6AC9DD}" type="slidenum">
              <a:rPr lang="en-US" smtClean="0"/>
              <a:t>11</a:t>
            </a:fld>
            <a:endParaRPr lang="en-US"/>
          </a:p>
        </p:txBody>
      </p:sp>
    </p:spTree>
    <p:extLst>
      <p:ext uri="{BB962C8B-B14F-4D97-AF65-F5344CB8AC3E}">
        <p14:creationId xmlns:p14="http://schemas.microsoft.com/office/powerpoint/2010/main" val="871571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context (for Case 2, no</a:t>
            </a:r>
            <a:r>
              <a:rPr lang="en-US" baseline="0" dirty="0"/>
              <a:t> search phrase designator)</a:t>
            </a:r>
            <a:r>
              <a:rPr lang="en-US" dirty="0"/>
              <a:t>:</a:t>
            </a:r>
          </a:p>
          <a:p>
            <a:r>
              <a:rPr lang="en-US" dirty="0"/>
              <a:t>     * default for both left and right: one token beyond any punctuation (include the punctuation, if any, in the context)</a:t>
            </a:r>
          </a:p>
          <a:p>
            <a:r>
              <a:rPr lang="en-US" dirty="0"/>
              <a:t>     * left (exceptions)</a:t>
            </a:r>
          </a:p>
          <a:p>
            <a:r>
              <a:rPr lang="en-US" dirty="0"/>
              <a:t>          * if the extract is for a HEAD, stop at \n on the left and include it if hit within the default</a:t>
            </a:r>
          </a:p>
          <a:p>
            <a:r>
              <a:rPr lang="en-US" dirty="0"/>
              <a:t>          * if the extract is for a HEAD and \n is the third or fourth(?) token on the left, include it too</a:t>
            </a:r>
          </a:p>
          <a:p>
            <a:r>
              <a:rPr lang="en-US" dirty="0"/>
              <a:t>     * right (exceptions)</a:t>
            </a:r>
          </a:p>
          <a:p>
            <a:r>
              <a:rPr lang="en-US" dirty="0"/>
              <a:t>          * treat \n as a space (ignore it)</a:t>
            </a:r>
          </a:p>
          <a:p>
            <a:r>
              <a:rPr lang="en-US" dirty="0"/>
              <a:t>          * if the extract is a HEAD and \n is within the default, include it and stop</a:t>
            </a:r>
          </a:p>
          <a:p>
            <a:r>
              <a:rPr lang="en-US" dirty="0"/>
              <a:t>     *</a:t>
            </a:r>
            <a:r>
              <a:rPr lang="en-US" baseline="0" dirty="0"/>
              <a:t> general (exceptions)</a:t>
            </a:r>
          </a:p>
          <a:p>
            <a:r>
              <a:rPr lang="en-US" baseline="0" dirty="0"/>
              <a:t>          * if recognized as a duplicate template (e.g. a HEAD for another form), initially display the duplicate if adjusted</a:t>
            </a:r>
          </a:p>
          <a:p>
            <a:r>
              <a:rPr lang="en-US" baseline="0" dirty="0"/>
              <a:t>          * also include automatically any other template generated for the class (e.g. other HEAD templates) </a:t>
            </a:r>
            <a:endParaRPr lang="en-US" dirty="0"/>
          </a:p>
          <a:p>
            <a:r>
              <a:rPr lang="en-US" dirty="0"/>
              <a:t>     * note: in the mockup, the first rule has been adjusted by removing the second token on the right</a:t>
            </a:r>
          </a:p>
          <a:p>
            <a:r>
              <a:rPr lang="en-US" dirty="0"/>
              <a:t>     * note: Case 1</a:t>
            </a:r>
            <a:r>
              <a:rPr lang="en-US" baseline="0" dirty="0"/>
              <a:t> templates</a:t>
            </a:r>
            <a:r>
              <a:rPr lang="en-US" dirty="0"/>
              <a:t> should not need adjustment; ? If they must be adjusted, turn them into a Case 2 template</a:t>
            </a:r>
          </a:p>
          <a:p>
            <a:r>
              <a:rPr lang="en-US" dirty="0"/>
              <a:t>  </a:t>
            </a:r>
          </a:p>
          <a:p>
            <a:r>
              <a:rPr lang="en-US" dirty="0"/>
              <a:t>     * ?? 3 tokens left, 1 token right. Adjust with &lt;|&gt;.</a:t>
            </a:r>
          </a:p>
          <a:p>
            <a:endParaRPr lang="en-US" dirty="0"/>
          </a:p>
        </p:txBody>
      </p:sp>
      <p:sp>
        <p:nvSpPr>
          <p:cNvPr id="4" name="Slide Number Placeholder 3"/>
          <p:cNvSpPr>
            <a:spLocks noGrp="1"/>
          </p:cNvSpPr>
          <p:nvPr>
            <p:ph type="sldNum" sz="quarter" idx="5"/>
          </p:nvPr>
        </p:nvSpPr>
        <p:spPr/>
        <p:txBody>
          <a:bodyPr/>
          <a:lstStyle/>
          <a:p>
            <a:fld id="{169A4C14-8E55-484C-8BBA-3CE7FD6AC9D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871571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Suppose we add a Parents form: Child  Parent1  Parent2.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Now a rule for all is that the first field</a:t>
            </a:r>
            <a:r>
              <a:rPr lang="en-US" baseline="0" dirty="0"/>
              <a:t> is the head. (Although the patron need not know or worry about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objective is just to do the whole book for the form. Someone else or even the same patron can do the other forms for the book.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Interesting opportunity: we keep all templates generated earlier. Perhaps we can prefill some fields automatically. Indeed, for the page we should be able to fill forms and do highlights as we go. Example: suppose we have family heads in Ely573 and </a:t>
            </a:r>
            <a:r>
              <a:rPr lang="en-US" baseline="0" dirty="0" err="1"/>
              <a:t>BirthDates</a:t>
            </a:r>
            <a:r>
              <a:rPr lang="en-US" baseline="0" dirty="0"/>
              <a:t> and we’re using the Person form. When the user clicks on the first Child, “Mary Ely” all the rest of the children on the page would also create records or be highlighted or both. In addition, without any action from the patron, all the </a:t>
            </a:r>
            <a:r>
              <a:rPr lang="en-US" baseline="0" dirty="0" err="1"/>
              <a:t>BirthDates</a:t>
            </a:r>
            <a:r>
              <a:rPr lang="en-US" baseline="0" dirty="0"/>
              <a:t> for all these children would also be recognized and filled in for every child (except the i860 for Theodore).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Kilbarchan</a:t>
            </a:r>
            <a:r>
              <a:rPr lang="en-US" baseline="0" dirty="0"/>
              <a:t> twins may be problematic. But suppose for the Person form all the non-twins along with their </a:t>
            </a:r>
            <a:r>
              <a:rPr lang="en-US" baseline="0" dirty="0" err="1"/>
              <a:t>BirthDates</a:t>
            </a:r>
            <a:r>
              <a:rPr lang="en-US" baseline="0" dirty="0"/>
              <a:t> and </a:t>
            </a:r>
            <a:r>
              <a:rPr lang="en-US" baseline="0" dirty="0" err="1"/>
              <a:t>ChristeningDates</a:t>
            </a:r>
            <a:r>
              <a:rPr lang="en-US" baseline="0" dirty="0"/>
              <a:t> had already been done and that the patron has seen the “William and James, 12 June 1756.” has been missed although “12 June 1756” has been recognized. Then completing the form for “William” ~ “</a:t>
            </a:r>
            <a:r>
              <a:rPr lang="en-US" baseline="0" dirty="0" err="1"/>
              <a:t>SoL</a:t>
            </a:r>
            <a:r>
              <a:rPr lang="en-US" baseline="0" dirty="0"/>
              <a:t> </a:t>
            </a:r>
            <a:r>
              <a:rPr lang="en-US" baseline="0" dirty="0">
                <a:solidFill>
                  <a:srgbClr val="00B050"/>
                </a:solidFill>
              </a:rPr>
              <a:t>Cap</a:t>
            </a:r>
            <a:r>
              <a:rPr lang="en-US" baseline="0" dirty="0"/>
              <a:t> </a:t>
            </a:r>
            <a:r>
              <a:rPr lang="en-US" baseline="0" dirty="0">
                <a:solidFill>
                  <a:srgbClr val="FF0000"/>
                </a:solidFill>
              </a:rPr>
              <a:t>and</a:t>
            </a:r>
            <a:r>
              <a:rPr lang="en-US" baseline="0" dirty="0">
                <a:solidFill>
                  <a:schemeClr val="tx1"/>
                </a:solidFill>
              </a:rPr>
              <a:t>” will add all first twins. And then asking for a new template and filling it with “James” which will also prefill the </a:t>
            </a:r>
            <a:r>
              <a:rPr lang="en-US" baseline="0" dirty="0" err="1">
                <a:solidFill>
                  <a:schemeClr val="tx1"/>
                </a:solidFill>
              </a:rPr>
              <a:t>ChristeningDate</a:t>
            </a:r>
            <a:r>
              <a:rPr lang="en-US" baseline="0" dirty="0">
                <a:solidFill>
                  <a:schemeClr val="tx1"/>
                </a:solidFill>
              </a:rPr>
              <a:t> “12 June 1756” along with generating the template “and Cap , NUM4”. Here the problem is how we process overlapping rules. But why not just let the algorithm run by considering the tokens one-by-one rather than jumping ahead – seems like it should work.</a:t>
            </a:r>
          </a:p>
        </p:txBody>
      </p:sp>
      <p:sp>
        <p:nvSpPr>
          <p:cNvPr id="4" name="Slide Number Placeholder 3"/>
          <p:cNvSpPr>
            <a:spLocks noGrp="1"/>
          </p:cNvSpPr>
          <p:nvPr>
            <p:ph type="sldNum" sz="quarter" idx="5"/>
          </p:nvPr>
        </p:nvSpPr>
        <p:spPr/>
        <p:txBody>
          <a:bodyPr/>
          <a:lstStyle/>
          <a:p>
            <a:fld id="{169A4C14-8E55-484C-8BBA-3CE7FD6AC9D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619891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context:</a:t>
            </a:r>
          </a:p>
          <a:p>
            <a:r>
              <a:rPr lang="en-US" dirty="0"/>
              <a:t>     * default for both left and right: one token beyond any punctuation (include the punctuation, if any, in the context)</a:t>
            </a:r>
          </a:p>
          <a:p>
            <a:r>
              <a:rPr lang="en-US" dirty="0"/>
              <a:t>     * left (exceptions)</a:t>
            </a:r>
          </a:p>
          <a:p>
            <a:r>
              <a:rPr lang="en-US" dirty="0"/>
              <a:t>          * stop at SOL on the left and include it if hit within the default</a:t>
            </a:r>
          </a:p>
          <a:p>
            <a:r>
              <a:rPr lang="en-US" dirty="0"/>
              <a:t>          * if the extract is for a HEAD and SOL is the third token on the left, include it too</a:t>
            </a:r>
          </a:p>
          <a:p>
            <a:r>
              <a:rPr lang="en-US" dirty="0"/>
              <a:t>     * right (exceptions)</a:t>
            </a:r>
          </a:p>
          <a:p>
            <a:r>
              <a:rPr lang="en-US" dirty="0"/>
              <a:t>          * treat EOL as a space (ignore it and the following SOL)</a:t>
            </a:r>
          </a:p>
          <a:p>
            <a:r>
              <a:rPr lang="en-US" dirty="0"/>
              <a:t>          * if the extract is a HEAD and EOL is within the default, include it and stop</a:t>
            </a:r>
          </a:p>
          <a:p>
            <a:r>
              <a:rPr lang="en-US" dirty="0"/>
              <a:t>     * note: in the mockup, the first two rules have been adjusted by removing the second token on the right</a:t>
            </a:r>
          </a:p>
          <a:p>
            <a:r>
              <a:rPr lang="en-US" dirty="0"/>
              <a:t>     * When a period or comma is a literal AND (part of) a key, the key designation allows them to be OCR-error interchangeable.</a:t>
            </a:r>
          </a:p>
          <a:p>
            <a:r>
              <a:rPr lang="en-US" dirty="0"/>
              <a:t>  </a:t>
            </a:r>
          </a:p>
          <a:p>
            <a:r>
              <a:rPr lang="en-US" dirty="0"/>
              <a:t>     * ?? 3 tokens left, 1 token right. Adjust with &lt;|&gt;.</a:t>
            </a:r>
          </a:p>
          <a:p>
            <a:endParaRPr lang="en-US" dirty="0"/>
          </a:p>
        </p:txBody>
      </p:sp>
      <p:sp>
        <p:nvSpPr>
          <p:cNvPr id="4" name="Slide Number Placeholder 3"/>
          <p:cNvSpPr>
            <a:spLocks noGrp="1"/>
          </p:cNvSpPr>
          <p:nvPr>
            <p:ph type="sldNum" sz="quarter" idx="5"/>
          </p:nvPr>
        </p:nvSpPr>
        <p:spPr/>
        <p:txBody>
          <a:bodyPr/>
          <a:lstStyle/>
          <a:p>
            <a:fld id="{169A4C14-8E55-484C-8BBA-3CE7FD6AC9DD}" type="slidenum">
              <a:rPr lang="en-US" smtClean="0"/>
              <a:t>14</a:t>
            </a:fld>
            <a:endParaRPr lang="en-US"/>
          </a:p>
        </p:txBody>
      </p:sp>
    </p:spTree>
    <p:extLst>
      <p:ext uri="{BB962C8B-B14F-4D97-AF65-F5344CB8AC3E}">
        <p14:creationId xmlns:p14="http://schemas.microsoft.com/office/powerpoint/2010/main" val="871571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Tag templates not shown; should we have them at</a:t>
            </a:r>
            <a:r>
              <a:rPr lang="en-US" baseline="0" dirty="0"/>
              <a:t> all?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Some right-context adjustments</a:t>
            </a:r>
          </a:p>
          <a:p>
            <a:endParaRPr lang="en-US" dirty="0"/>
          </a:p>
          <a:p>
            <a:endParaRPr lang="en-US" dirty="0"/>
          </a:p>
          <a:p>
            <a:r>
              <a:rPr lang="en-US" dirty="0"/>
              <a:t>The</a:t>
            </a:r>
            <a:r>
              <a:rPr lang="en-US" baseline="0" dirty="0"/>
              <a:t> “Joel M. </a:t>
            </a:r>
            <a:r>
              <a:rPr lang="en-US" baseline="0" dirty="0" err="1"/>
              <a:t>Gloyd</a:t>
            </a:r>
            <a:r>
              <a:rPr lang="en-US" baseline="0" dirty="0"/>
              <a:t>” example would not come up – would now work immediately.</a:t>
            </a:r>
            <a:endParaRPr lang="en-US" dirty="0"/>
          </a:p>
          <a:p>
            <a:endParaRPr lang="en-US" dirty="0"/>
          </a:p>
          <a:p>
            <a:r>
              <a:rPr lang="en-US" dirty="0"/>
              <a:t>The numbers preceding the page number in the Candidate Examples is a frequency count; the Candidate Examples are to be sorted in descending order by this count.</a:t>
            </a:r>
          </a:p>
        </p:txBody>
      </p:sp>
      <p:sp>
        <p:nvSpPr>
          <p:cNvPr id="4" name="Slide Number Placeholder 3"/>
          <p:cNvSpPr>
            <a:spLocks noGrp="1"/>
          </p:cNvSpPr>
          <p:nvPr>
            <p:ph type="sldNum" sz="quarter" idx="5"/>
          </p:nvPr>
        </p:nvSpPr>
        <p:spPr/>
        <p:txBody>
          <a:bodyPr/>
          <a:lstStyle/>
          <a:p>
            <a:fld id="{169A4C14-8E55-484C-8BBA-3CE7FD6AC9DD}" type="slidenum">
              <a:rPr lang="en-US" smtClean="0"/>
              <a:t>15</a:t>
            </a:fld>
            <a:endParaRPr lang="en-US"/>
          </a:p>
        </p:txBody>
      </p:sp>
    </p:spTree>
    <p:extLst>
      <p:ext uri="{BB962C8B-B14F-4D97-AF65-F5344CB8AC3E}">
        <p14:creationId xmlns:p14="http://schemas.microsoft.com/office/powerpoint/2010/main" val="2619891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2FD6DA-9914-4692-A1E9-1C27C08D8DE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44974A-9E53-4D76-AD08-0517ED066461}" type="slidenum">
              <a:rPr lang="en-US" smtClean="0"/>
              <a:t>‹#›</a:t>
            </a:fld>
            <a:endParaRPr lang="en-US"/>
          </a:p>
        </p:txBody>
      </p:sp>
    </p:spTree>
    <p:extLst>
      <p:ext uri="{BB962C8B-B14F-4D97-AF65-F5344CB8AC3E}">
        <p14:creationId xmlns:p14="http://schemas.microsoft.com/office/powerpoint/2010/main" val="2608298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2FD6DA-9914-4692-A1E9-1C27C08D8DE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44974A-9E53-4D76-AD08-0517ED066461}" type="slidenum">
              <a:rPr lang="en-US" smtClean="0"/>
              <a:t>‹#›</a:t>
            </a:fld>
            <a:endParaRPr lang="en-US"/>
          </a:p>
        </p:txBody>
      </p:sp>
    </p:spTree>
    <p:extLst>
      <p:ext uri="{BB962C8B-B14F-4D97-AF65-F5344CB8AC3E}">
        <p14:creationId xmlns:p14="http://schemas.microsoft.com/office/powerpoint/2010/main" val="991634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2FD6DA-9914-4692-A1E9-1C27C08D8DE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44974A-9E53-4D76-AD08-0517ED066461}" type="slidenum">
              <a:rPr lang="en-US" smtClean="0"/>
              <a:t>‹#›</a:t>
            </a:fld>
            <a:endParaRPr lang="en-US"/>
          </a:p>
        </p:txBody>
      </p:sp>
    </p:spTree>
    <p:extLst>
      <p:ext uri="{BB962C8B-B14F-4D97-AF65-F5344CB8AC3E}">
        <p14:creationId xmlns:p14="http://schemas.microsoft.com/office/powerpoint/2010/main" val="3312540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2FD6DA-9914-4692-A1E9-1C27C08D8DE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44974A-9E53-4D76-AD08-0517ED066461}" type="slidenum">
              <a:rPr lang="en-US" smtClean="0"/>
              <a:t>‹#›</a:t>
            </a:fld>
            <a:endParaRPr lang="en-US"/>
          </a:p>
        </p:txBody>
      </p:sp>
    </p:spTree>
    <p:extLst>
      <p:ext uri="{BB962C8B-B14F-4D97-AF65-F5344CB8AC3E}">
        <p14:creationId xmlns:p14="http://schemas.microsoft.com/office/powerpoint/2010/main" val="288920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2FD6DA-9914-4692-A1E9-1C27C08D8DE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44974A-9E53-4D76-AD08-0517ED066461}" type="slidenum">
              <a:rPr lang="en-US" smtClean="0"/>
              <a:t>‹#›</a:t>
            </a:fld>
            <a:endParaRPr lang="en-US"/>
          </a:p>
        </p:txBody>
      </p:sp>
    </p:spTree>
    <p:extLst>
      <p:ext uri="{BB962C8B-B14F-4D97-AF65-F5344CB8AC3E}">
        <p14:creationId xmlns:p14="http://schemas.microsoft.com/office/powerpoint/2010/main" val="3129897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2FD6DA-9914-4692-A1E9-1C27C08D8DE4}"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44974A-9E53-4D76-AD08-0517ED066461}" type="slidenum">
              <a:rPr lang="en-US" smtClean="0"/>
              <a:t>‹#›</a:t>
            </a:fld>
            <a:endParaRPr lang="en-US"/>
          </a:p>
        </p:txBody>
      </p:sp>
    </p:spTree>
    <p:extLst>
      <p:ext uri="{BB962C8B-B14F-4D97-AF65-F5344CB8AC3E}">
        <p14:creationId xmlns:p14="http://schemas.microsoft.com/office/powerpoint/2010/main" val="614431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2FD6DA-9914-4692-A1E9-1C27C08D8DE4}" type="datetimeFigureOut">
              <a:rPr lang="en-US" smtClean="0"/>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44974A-9E53-4D76-AD08-0517ED066461}" type="slidenum">
              <a:rPr lang="en-US" smtClean="0"/>
              <a:t>‹#›</a:t>
            </a:fld>
            <a:endParaRPr lang="en-US"/>
          </a:p>
        </p:txBody>
      </p:sp>
    </p:spTree>
    <p:extLst>
      <p:ext uri="{BB962C8B-B14F-4D97-AF65-F5344CB8AC3E}">
        <p14:creationId xmlns:p14="http://schemas.microsoft.com/office/powerpoint/2010/main" val="1741215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2FD6DA-9914-4692-A1E9-1C27C08D8DE4}" type="datetimeFigureOut">
              <a:rPr lang="en-US" smtClean="0"/>
              <a:t>3/5/2020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44974A-9E53-4D76-AD08-0517ED066461}" type="slidenum">
              <a:rPr lang="en-US" smtClean="0"/>
              <a:t>‹#›</a:t>
            </a:fld>
            <a:endParaRPr lang="en-US"/>
          </a:p>
        </p:txBody>
      </p:sp>
    </p:spTree>
    <p:extLst>
      <p:ext uri="{BB962C8B-B14F-4D97-AF65-F5344CB8AC3E}">
        <p14:creationId xmlns:p14="http://schemas.microsoft.com/office/powerpoint/2010/main" val="3945605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2FD6DA-9914-4692-A1E9-1C27C08D8DE4}" type="datetimeFigureOut">
              <a:rPr lang="en-US" smtClean="0"/>
              <a:t>3/5/2020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44974A-9E53-4D76-AD08-0517ED066461}" type="slidenum">
              <a:rPr lang="en-US" smtClean="0"/>
              <a:t>‹#›</a:t>
            </a:fld>
            <a:endParaRPr lang="en-US"/>
          </a:p>
        </p:txBody>
      </p:sp>
    </p:spTree>
    <p:extLst>
      <p:ext uri="{BB962C8B-B14F-4D97-AF65-F5344CB8AC3E}">
        <p14:creationId xmlns:p14="http://schemas.microsoft.com/office/powerpoint/2010/main" val="3563407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2FD6DA-9914-4692-A1E9-1C27C08D8DE4}"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44974A-9E53-4D76-AD08-0517ED066461}" type="slidenum">
              <a:rPr lang="en-US" smtClean="0"/>
              <a:t>‹#›</a:t>
            </a:fld>
            <a:endParaRPr lang="en-US"/>
          </a:p>
        </p:txBody>
      </p:sp>
    </p:spTree>
    <p:extLst>
      <p:ext uri="{BB962C8B-B14F-4D97-AF65-F5344CB8AC3E}">
        <p14:creationId xmlns:p14="http://schemas.microsoft.com/office/powerpoint/2010/main" val="2602695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2FD6DA-9914-4692-A1E9-1C27C08D8DE4}"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44974A-9E53-4D76-AD08-0517ED066461}" type="slidenum">
              <a:rPr lang="en-US" smtClean="0"/>
              <a:t>‹#›</a:t>
            </a:fld>
            <a:endParaRPr lang="en-US"/>
          </a:p>
        </p:txBody>
      </p:sp>
    </p:spTree>
    <p:extLst>
      <p:ext uri="{BB962C8B-B14F-4D97-AF65-F5344CB8AC3E}">
        <p14:creationId xmlns:p14="http://schemas.microsoft.com/office/powerpoint/2010/main" val="2242050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FD6DA-9914-4692-A1E9-1C27C08D8DE4}" type="datetimeFigureOut">
              <a:rPr lang="en-US" smtClean="0"/>
              <a:t>3/5/2020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44974A-9E53-4D76-AD08-0517ED066461}" type="slidenum">
              <a:rPr lang="en-US" smtClean="0"/>
              <a:t>‹#›</a:t>
            </a:fld>
            <a:endParaRPr lang="en-US"/>
          </a:p>
        </p:txBody>
      </p:sp>
    </p:spTree>
    <p:extLst>
      <p:ext uri="{BB962C8B-B14F-4D97-AF65-F5344CB8AC3E}">
        <p14:creationId xmlns:p14="http://schemas.microsoft.com/office/powerpoint/2010/main" val="1731570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png"/><Relationship Id="rId7"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emf"/></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31.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emf"/></Relationships>
</file>

<file path=ppt/slides/_rels/slide3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emf"/><Relationship Id="rId7" Type="http://schemas.openxmlformats.org/officeDocument/2006/relationships/image" Target="../media/image58.emf"/><Relationship Id="rId2" Type="http://schemas.openxmlformats.org/officeDocument/2006/relationships/image" Target="../media/image53.emf"/><Relationship Id="rId1" Type="http://schemas.openxmlformats.org/officeDocument/2006/relationships/slideLayout" Target="../slideLayouts/slideLayout6.xml"/><Relationship Id="rId6" Type="http://schemas.openxmlformats.org/officeDocument/2006/relationships/image" Target="../media/image57.emf"/><Relationship Id="rId5" Type="http://schemas.openxmlformats.org/officeDocument/2006/relationships/image" Target="../media/image56.emf"/><Relationship Id="rId10" Type="http://schemas.openxmlformats.org/officeDocument/2006/relationships/image" Target="../media/image61.png"/><Relationship Id="rId4" Type="http://schemas.openxmlformats.org/officeDocument/2006/relationships/image" Target="../media/image55.emf"/><Relationship Id="rId9" Type="http://schemas.openxmlformats.org/officeDocument/2006/relationships/image" Target="../media/image60.emf"/></Relationships>
</file>

<file path=ppt/slides/_rels/slide57.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1.png"/><Relationship Id="rId2" Type="http://schemas.openxmlformats.org/officeDocument/2006/relationships/image" Target="../media/image62.emf"/><Relationship Id="rId1" Type="http://schemas.openxmlformats.org/officeDocument/2006/relationships/slideLayout" Target="../slideLayouts/slideLayout6.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Mock-ups for Discussing the CMS Administrator Interface</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02382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50426B-B04F-4DC5-B202-4F67C393C33B}"/>
              </a:ext>
            </a:extLst>
          </p:cNvPr>
          <p:cNvPicPr>
            <a:picLocks noChangeAspect="1"/>
          </p:cNvPicPr>
          <p:nvPr/>
        </p:nvPicPr>
        <p:blipFill>
          <a:blip r:embed="rId2"/>
          <a:stretch>
            <a:fillRect/>
          </a:stretch>
        </p:blipFill>
        <p:spPr>
          <a:xfrm>
            <a:off x="6479450" y="1023404"/>
            <a:ext cx="4692301" cy="5611757"/>
          </a:xfrm>
          <a:prstGeom prst="rect">
            <a:avLst/>
          </a:prstGeom>
        </p:spPr>
      </p:pic>
      <p:sp>
        <p:nvSpPr>
          <p:cNvPr id="12" name="Rectangle 11">
            <a:extLst>
              <a:ext uri="{FF2B5EF4-FFF2-40B4-BE49-F238E27FC236}">
                <a16:creationId xmlns:a16="http://schemas.microsoft.com/office/drawing/2014/main" id="{47B89698-C02F-4876-85A1-4F23C5F50F14}"/>
              </a:ext>
            </a:extLst>
          </p:cNvPr>
          <p:cNvSpPr/>
          <p:nvPr/>
        </p:nvSpPr>
        <p:spPr>
          <a:xfrm>
            <a:off x="838200" y="832514"/>
            <a:ext cx="10607722" cy="59583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7AE87E4-4A0A-4733-928F-794A61E43424}"/>
              </a:ext>
            </a:extLst>
          </p:cNvPr>
          <p:cNvCxnSpPr/>
          <p:nvPr/>
        </p:nvCxnSpPr>
        <p:spPr>
          <a:xfrm>
            <a:off x="6263465" y="832514"/>
            <a:ext cx="49321" cy="5958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0A55584-8BC5-4908-A917-485C19A6066B}"/>
              </a:ext>
            </a:extLst>
          </p:cNvPr>
          <p:cNvSpPr txBox="1"/>
          <p:nvPr/>
        </p:nvSpPr>
        <p:spPr>
          <a:xfrm>
            <a:off x="997543" y="1071620"/>
            <a:ext cx="1955535" cy="4616648"/>
          </a:xfrm>
          <a:prstGeom prst="rect">
            <a:avLst/>
          </a:prstGeom>
          <a:noFill/>
        </p:spPr>
        <p:txBody>
          <a:bodyPr wrap="none" rtlCol="0">
            <a:spAutoFit/>
          </a:bodyPr>
          <a:lstStyle/>
          <a:p>
            <a:r>
              <a:rPr lang="en-US" sz="1400" dirty="0"/>
              <a:t>Home Directory</a:t>
            </a:r>
          </a:p>
          <a:p>
            <a:r>
              <a:rPr lang="en-US" sz="1400" dirty="0"/>
              <a:t>…</a:t>
            </a:r>
          </a:p>
          <a:p>
            <a:r>
              <a:rPr lang="en-US" sz="1400" dirty="0"/>
              <a:t>HEAD</a:t>
            </a:r>
          </a:p>
          <a:p>
            <a:endParaRPr lang="en-US" sz="1400" dirty="0"/>
          </a:p>
          <a:p>
            <a:r>
              <a:rPr lang="en-US" sz="1400" dirty="0"/>
              <a:t>LIT</a:t>
            </a:r>
          </a:p>
          <a:p>
            <a:endParaRPr lang="en-US" sz="1400" dirty="0"/>
          </a:p>
          <a:p>
            <a:endParaRPr lang="en-US" sz="1400" dirty="0"/>
          </a:p>
          <a:p>
            <a:r>
              <a:rPr lang="en-US" sz="1400" dirty="0"/>
              <a:t>KEY</a:t>
            </a:r>
          </a:p>
          <a:p>
            <a:endParaRPr lang="en-US" sz="1400" dirty="0"/>
          </a:p>
          <a:p>
            <a:endParaRPr lang="en-US" sz="1400" dirty="0"/>
          </a:p>
          <a:p>
            <a:endParaRPr lang="en-US" sz="1400" dirty="0"/>
          </a:p>
          <a:p>
            <a:endParaRPr lang="en-US" sz="1400" dirty="0"/>
          </a:p>
          <a:p>
            <a:r>
              <a:rPr lang="en-US" sz="1400" dirty="0"/>
              <a:t>ALIAS</a:t>
            </a:r>
          </a:p>
          <a:p>
            <a:endParaRPr lang="en-US" sz="1400" dirty="0"/>
          </a:p>
          <a:p>
            <a:r>
              <a:rPr lang="en-US" sz="1400" dirty="0"/>
              <a:t>Rules</a:t>
            </a:r>
          </a:p>
          <a:p>
            <a:endParaRPr lang="en-US" sz="1400" dirty="0"/>
          </a:p>
          <a:p>
            <a:endParaRPr lang="en-US" sz="1400" dirty="0"/>
          </a:p>
          <a:p>
            <a:endParaRPr lang="en-US" sz="1400" dirty="0"/>
          </a:p>
          <a:p>
            <a:endParaRPr lang="en-US" sz="1400" dirty="0"/>
          </a:p>
          <a:p>
            <a:endParaRPr lang="en-US" sz="1400" dirty="0"/>
          </a:p>
          <a:p>
            <a:r>
              <a:rPr lang="en-US" sz="1400" dirty="0"/>
              <a:t>Frequent Tag Sequences</a:t>
            </a:r>
          </a:p>
        </p:txBody>
      </p:sp>
      <p:sp>
        <p:nvSpPr>
          <p:cNvPr id="16" name="TextBox 15">
            <a:extLst>
              <a:ext uri="{FF2B5EF4-FFF2-40B4-BE49-F238E27FC236}">
                <a16:creationId xmlns:a16="http://schemas.microsoft.com/office/drawing/2014/main" id="{ED6EBBDC-86D7-434F-8565-0543A2C735AC}"/>
              </a:ext>
            </a:extLst>
          </p:cNvPr>
          <p:cNvSpPr txBox="1"/>
          <p:nvPr/>
        </p:nvSpPr>
        <p:spPr>
          <a:xfrm>
            <a:off x="2161645" y="1071620"/>
            <a:ext cx="2900101" cy="282980"/>
          </a:xfrm>
          <a:prstGeom prst="rect">
            <a:avLst/>
          </a:prstGeom>
          <a:noFill/>
        </p:spPr>
        <p:txBody>
          <a:bodyPr wrap="none" rtlCol="0">
            <a:spAutoFit/>
          </a:bodyPr>
          <a:lstStyle/>
          <a:p>
            <a:r>
              <a:rPr lang="en-US" sz="1400" dirty="0"/>
              <a:t>000001.TheElyAncestry\2.tools\GreenQQ</a:t>
            </a:r>
          </a:p>
        </p:txBody>
      </p:sp>
      <p:sp>
        <p:nvSpPr>
          <p:cNvPr id="17" name="TextBox 16">
            <a:extLst>
              <a:ext uri="{FF2B5EF4-FFF2-40B4-BE49-F238E27FC236}">
                <a16:creationId xmlns:a16="http://schemas.microsoft.com/office/drawing/2014/main" id="{4BC4E21B-42C3-482E-82CB-09DE88E481A0}"/>
              </a:ext>
            </a:extLst>
          </p:cNvPr>
          <p:cNvSpPr txBox="1"/>
          <p:nvPr/>
        </p:nvSpPr>
        <p:spPr>
          <a:xfrm>
            <a:off x="1513585" y="1457279"/>
            <a:ext cx="559954" cy="282980"/>
          </a:xfrm>
          <a:prstGeom prst="rect">
            <a:avLst/>
          </a:prstGeom>
          <a:noFill/>
        </p:spPr>
        <p:txBody>
          <a:bodyPr wrap="none" rtlCol="0">
            <a:spAutoFit/>
          </a:bodyPr>
          <a:lstStyle/>
          <a:p>
            <a:r>
              <a:rPr lang="en-US" sz="1400" dirty="0"/>
              <a:t>Name</a:t>
            </a:r>
          </a:p>
        </p:txBody>
      </p:sp>
      <p:sp>
        <p:nvSpPr>
          <p:cNvPr id="18" name="TextBox 17">
            <a:extLst>
              <a:ext uri="{FF2B5EF4-FFF2-40B4-BE49-F238E27FC236}">
                <a16:creationId xmlns:a16="http://schemas.microsoft.com/office/drawing/2014/main" id="{1CDC17BD-1354-45DC-9CC5-0BF9F90D5A92}"/>
              </a:ext>
            </a:extLst>
          </p:cNvPr>
          <p:cNvSpPr txBox="1"/>
          <p:nvPr/>
        </p:nvSpPr>
        <p:spPr>
          <a:xfrm>
            <a:off x="1354392" y="1860522"/>
            <a:ext cx="252574" cy="481065"/>
          </a:xfrm>
          <a:prstGeom prst="rect">
            <a:avLst/>
          </a:prstGeom>
          <a:noFill/>
        </p:spPr>
        <p:txBody>
          <a:bodyPr wrap="none" rtlCol="0">
            <a:spAutoFit/>
          </a:bodyPr>
          <a:lstStyle/>
          <a:p>
            <a:r>
              <a:rPr lang="en-US" sz="1400" dirty="0"/>
              <a:t>b</a:t>
            </a:r>
          </a:p>
          <a:p>
            <a:r>
              <a:rPr lang="en-US" sz="1400" dirty="0"/>
              <a:t>d</a:t>
            </a:r>
          </a:p>
        </p:txBody>
      </p:sp>
      <p:sp>
        <p:nvSpPr>
          <p:cNvPr id="19" name="TextBox 18">
            <a:extLst>
              <a:ext uri="{FF2B5EF4-FFF2-40B4-BE49-F238E27FC236}">
                <a16:creationId xmlns:a16="http://schemas.microsoft.com/office/drawing/2014/main" id="{C382240E-A7EC-406C-A04D-D41807E4C2B4}"/>
              </a:ext>
            </a:extLst>
          </p:cNvPr>
          <p:cNvSpPr txBox="1"/>
          <p:nvPr/>
        </p:nvSpPr>
        <p:spPr>
          <a:xfrm>
            <a:off x="1363441" y="2479949"/>
            <a:ext cx="662897" cy="679151"/>
          </a:xfrm>
          <a:prstGeom prst="rect">
            <a:avLst/>
          </a:prstGeom>
          <a:noFill/>
        </p:spPr>
        <p:txBody>
          <a:bodyPr wrap="none" rtlCol="0">
            <a:spAutoFit/>
          </a:bodyPr>
          <a:lstStyle/>
          <a:p>
            <a:r>
              <a:rPr lang="en-US" sz="1400" dirty="0"/>
              <a:t>b</a:t>
            </a:r>
          </a:p>
          <a:p>
            <a:r>
              <a:rPr lang="en-US" sz="1400" dirty="0"/>
              <a:t>d</a:t>
            </a:r>
          </a:p>
          <a:p>
            <a:r>
              <a:rPr lang="en-US" sz="1400" dirty="0"/>
              <a:t>243312</a:t>
            </a:r>
          </a:p>
        </p:txBody>
      </p:sp>
      <p:sp>
        <p:nvSpPr>
          <p:cNvPr id="20" name="TextBox 19">
            <a:extLst>
              <a:ext uri="{FF2B5EF4-FFF2-40B4-BE49-F238E27FC236}">
                <a16:creationId xmlns:a16="http://schemas.microsoft.com/office/drawing/2014/main" id="{AE5F4797-5068-43B5-A6E7-51AB4C080FCE}"/>
              </a:ext>
            </a:extLst>
          </p:cNvPr>
          <p:cNvSpPr txBox="1"/>
          <p:nvPr/>
        </p:nvSpPr>
        <p:spPr>
          <a:xfrm>
            <a:off x="1489728" y="3416407"/>
            <a:ext cx="796288" cy="481065"/>
          </a:xfrm>
          <a:prstGeom prst="rect">
            <a:avLst/>
          </a:prstGeom>
          <a:noFill/>
        </p:spPr>
        <p:txBody>
          <a:bodyPr wrap="none" rtlCol="0">
            <a:spAutoFit/>
          </a:bodyPr>
          <a:lstStyle/>
          <a:p>
            <a:r>
              <a:rPr lang="en-US" sz="1400" dirty="0"/>
              <a:t>born      b</a:t>
            </a:r>
          </a:p>
          <a:p>
            <a:r>
              <a:rPr lang="en-US" sz="1400" dirty="0"/>
              <a:t>died       d</a:t>
            </a:r>
          </a:p>
        </p:txBody>
      </p:sp>
      <p:sp>
        <p:nvSpPr>
          <p:cNvPr id="21" name="TextBox 20">
            <a:extLst>
              <a:ext uri="{FF2B5EF4-FFF2-40B4-BE49-F238E27FC236}">
                <a16:creationId xmlns:a16="http://schemas.microsoft.com/office/drawing/2014/main" id="{3AB2C5F9-7851-43D6-B6FA-DCAB16BD3684}"/>
              </a:ext>
            </a:extLst>
          </p:cNvPr>
          <p:cNvSpPr txBox="1"/>
          <p:nvPr/>
        </p:nvSpPr>
        <p:spPr>
          <a:xfrm>
            <a:off x="1130330" y="4203141"/>
            <a:ext cx="4316657" cy="962130"/>
          </a:xfrm>
          <a:prstGeom prst="rect">
            <a:avLst/>
          </a:prstGeom>
          <a:noFill/>
        </p:spPr>
        <p:txBody>
          <a:bodyPr wrap="none" rtlCol="0">
            <a:spAutoFit/>
          </a:bodyPr>
          <a:lstStyle/>
          <a:p>
            <a:r>
              <a:rPr lang="en-US" sz="1200" dirty="0">
                <a:latin typeface="Consolas" panose="020B0609020204030204" pitchFamily="49" charset="0"/>
              </a:rPr>
              <a:t>Name:  </a:t>
            </a:r>
            <a:r>
              <a:rPr lang="en-US" sz="1200" dirty="0">
                <a:solidFill>
                  <a:srgbClr val="FF0000"/>
                </a:solidFill>
                <a:latin typeface="Consolas" panose="020B0609020204030204" pitchFamily="49" charset="0"/>
              </a:rPr>
              <a:t>SOL </a:t>
            </a:r>
            <a:r>
              <a:rPr lang="en-US" sz="1200" dirty="0">
                <a:latin typeface="Consolas" panose="020B0609020204030204" pitchFamily="49" charset="0"/>
              </a:rPr>
              <a:t>243312 . William Gerard Lathrop ,</a:t>
            </a:r>
          </a:p>
          <a:p>
            <a:r>
              <a:rPr lang="en-US" sz="1200" dirty="0">
                <a:latin typeface="Consolas" panose="020B0609020204030204" pitchFamily="49" charset="0"/>
              </a:rPr>
              <a:t>Name:  m  .  1837  ,  Charlotte  Brackett  Jennings  ,</a:t>
            </a:r>
          </a:p>
          <a:p>
            <a:r>
              <a:rPr lang="en-US" sz="1200" dirty="0">
                <a:latin typeface="Consolas" panose="020B0609020204030204" pitchFamily="49" charset="0"/>
              </a:rPr>
              <a:t>Name:  </a:t>
            </a:r>
            <a:r>
              <a:rPr lang="en-US" sz="1200" dirty="0">
                <a:solidFill>
                  <a:srgbClr val="FF0000"/>
                </a:solidFill>
                <a:latin typeface="Consolas" panose="020B0609020204030204" pitchFamily="49" charset="0"/>
              </a:rPr>
              <a:t>SOL </a:t>
            </a:r>
            <a:r>
              <a:rPr lang="en-US" sz="1200" dirty="0">
                <a:latin typeface="Consolas" panose="020B0609020204030204" pitchFamily="49" charset="0"/>
              </a:rPr>
              <a:t>1  .  Maria  Jennings  ,</a:t>
            </a:r>
          </a:p>
          <a:p>
            <a:r>
              <a:rPr lang="en-US" sz="1200" dirty="0" err="1">
                <a:latin typeface="Consolas" panose="020B0609020204030204" pitchFamily="49" charset="0"/>
              </a:rPr>
              <a:t>BirthDate</a:t>
            </a:r>
            <a:r>
              <a:rPr lang="en-US" sz="1200" dirty="0">
                <a:latin typeface="Consolas" panose="020B0609020204030204" pitchFamily="49" charset="0"/>
              </a:rPr>
              <a:t>:  b  .  1812</a:t>
            </a:r>
          </a:p>
          <a:p>
            <a:r>
              <a:rPr lang="en-US" sz="1200" dirty="0" err="1">
                <a:latin typeface="Consolas" panose="020B0609020204030204" pitchFamily="49" charset="0"/>
              </a:rPr>
              <a:t>DeathDate</a:t>
            </a:r>
            <a:r>
              <a:rPr lang="en-US" sz="1200" dirty="0">
                <a:latin typeface="Consolas" panose="020B0609020204030204" pitchFamily="49" charset="0"/>
              </a:rPr>
              <a:t>:  d  .  1882   </a:t>
            </a:r>
          </a:p>
        </p:txBody>
      </p:sp>
      <p:sp>
        <p:nvSpPr>
          <p:cNvPr id="22" name="TextBox 21">
            <a:extLst>
              <a:ext uri="{FF2B5EF4-FFF2-40B4-BE49-F238E27FC236}">
                <a16:creationId xmlns:a16="http://schemas.microsoft.com/office/drawing/2014/main" id="{E0646628-0DE1-4E32-9966-76AD54D9DF2A}"/>
              </a:ext>
            </a:extLst>
          </p:cNvPr>
          <p:cNvSpPr txBox="1"/>
          <p:nvPr/>
        </p:nvSpPr>
        <p:spPr>
          <a:xfrm>
            <a:off x="1611002" y="5573621"/>
            <a:ext cx="3548208" cy="933833"/>
          </a:xfrm>
          <a:prstGeom prst="rect">
            <a:avLst/>
          </a:prstGeom>
          <a:noFill/>
        </p:spPr>
        <p:txBody>
          <a:bodyPr wrap="none" rtlCol="0">
            <a:spAutoFit/>
          </a:bodyPr>
          <a:lstStyle/>
          <a:p>
            <a:r>
              <a:rPr lang="en-US" sz="1200" dirty="0">
                <a:latin typeface="Consolas" panose="020B0609020204030204" pitchFamily="49" charset="0"/>
              </a:rPr>
              <a:t>: </a:t>
            </a:r>
            <a:r>
              <a:rPr lang="en-US" sz="1200" dirty="0">
                <a:solidFill>
                  <a:srgbClr val="00B0F0"/>
                </a:solidFill>
                <a:latin typeface="Consolas" panose="020B0609020204030204" pitchFamily="49" charset="0"/>
              </a:rPr>
              <a:t>1</a:t>
            </a:r>
            <a:r>
              <a:rPr lang="en-US" sz="1200" dirty="0">
                <a:latin typeface="Consolas" panose="020B0609020204030204" pitchFamily="49" charset="0"/>
              </a:rPr>
              <a:t> . </a:t>
            </a:r>
            <a:r>
              <a:rPr lang="en-US" sz="1200" dirty="0">
                <a:solidFill>
                  <a:srgbClr val="00B050"/>
                </a:solidFill>
                <a:latin typeface="Consolas" panose="020B0609020204030204" pitchFamily="49" charset="0"/>
              </a:rPr>
              <a:t>Name </a:t>
            </a:r>
            <a:r>
              <a:rPr lang="en-US" sz="1200" dirty="0">
                <a:latin typeface="Consolas" panose="020B0609020204030204" pitchFamily="49" charset="0"/>
              </a:rPr>
              <a:t>, b , </a:t>
            </a:r>
            <a:r>
              <a:rPr lang="en-US" sz="1200" dirty="0">
                <a:solidFill>
                  <a:srgbClr val="FF0000"/>
                </a:solidFill>
                <a:latin typeface="Consolas" panose="020B0609020204030204" pitchFamily="49" charset="0"/>
              </a:rPr>
              <a:t>YEAR </a:t>
            </a:r>
            <a:r>
              <a:rPr lang="en-US" sz="1200" dirty="0">
                <a:latin typeface="Consolas" panose="020B0609020204030204" pitchFamily="49" charset="0"/>
              </a:rPr>
              <a:t>, d . </a:t>
            </a:r>
            <a:r>
              <a:rPr lang="en-US" sz="1200" dirty="0" err="1">
                <a:solidFill>
                  <a:srgbClr val="00B050"/>
                </a:solidFill>
                <a:latin typeface="Consolas" panose="020B0609020204030204" pitchFamily="49" charset="0"/>
              </a:rPr>
              <a:t>DeathDate</a:t>
            </a:r>
            <a:endParaRPr lang="en-US" sz="1200" dirty="0">
              <a:solidFill>
                <a:srgbClr val="00B050"/>
              </a:solidFill>
              <a:latin typeface="Consolas" panose="020B0609020204030204" pitchFamily="49" charset="0"/>
            </a:endParaRPr>
          </a:p>
          <a:p>
            <a:r>
              <a:rPr lang="en-US" sz="1200" dirty="0">
                <a:latin typeface="Consolas" panose="020B0609020204030204" pitchFamily="49" charset="0"/>
              </a:rPr>
              <a:t>. </a:t>
            </a:r>
            <a:r>
              <a:rPr lang="en-US" sz="1200" dirty="0">
                <a:solidFill>
                  <a:srgbClr val="00B050"/>
                </a:solidFill>
                <a:latin typeface="Consolas" panose="020B0609020204030204" pitchFamily="49" charset="0"/>
              </a:rPr>
              <a:t>Name </a:t>
            </a:r>
            <a:r>
              <a:rPr lang="en-US" sz="1200" dirty="0">
                <a:latin typeface="Consolas" panose="020B0609020204030204" pitchFamily="49" charset="0"/>
              </a:rPr>
              <a:t>, b . </a:t>
            </a:r>
            <a:r>
              <a:rPr lang="en-US" sz="1200" dirty="0" err="1">
                <a:solidFill>
                  <a:srgbClr val="FF0000"/>
                </a:solidFill>
                <a:latin typeface="Consolas" panose="020B0609020204030204" pitchFamily="49" charset="0"/>
              </a:rPr>
              <a:t>yyyy</a:t>
            </a:r>
            <a:r>
              <a:rPr lang="en-US" sz="1200" dirty="0">
                <a:latin typeface="Consolas" panose="020B0609020204030204" pitchFamily="49" charset="0"/>
              </a:rPr>
              <a:t> . </a:t>
            </a:r>
            <a:r>
              <a:rPr lang="en-US" sz="1200" dirty="0">
                <a:solidFill>
                  <a:srgbClr val="00B0F0"/>
                </a:solidFill>
                <a:latin typeface="Consolas" panose="020B0609020204030204" pitchFamily="49" charset="0"/>
              </a:rPr>
              <a:t>4</a:t>
            </a:r>
            <a:r>
              <a:rPr lang="en-US" sz="1200" dirty="0">
                <a:latin typeface="Consolas" panose="020B0609020204030204" pitchFamily="49" charset="0"/>
              </a:rPr>
              <a:t> . </a:t>
            </a:r>
            <a:r>
              <a:rPr lang="en-US" sz="1200" dirty="0">
                <a:solidFill>
                  <a:srgbClr val="00B050"/>
                </a:solidFill>
                <a:latin typeface="Consolas" panose="020B0609020204030204" pitchFamily="49" charset="0"/>
              </a:rPr>
              <a:t>Name</a:t>
            </a:r>
          </a:p>
          <a:p>
            <a:r>
              <a:rPr lang="en-US" sz="1200" dirty="0">
                <a:solidFill>
                  <a:srgbClr val="FF0000"/>
                </a:solidFill>
                <a:latin typeface="Consolas" panose="020B0609020204030204" pitchFamily="49" charset="0"/>
              </a:rPr>
              <a:t>CAP</a:t>
            </a:r>
            <a:r>
              <a:rPr lang="en-US" sz="1200" dirty="0">
                <a:latin typeface="Consolas" panose="020B0609020204030204" pitchFamily="49" charset="0"/>
              </a:rPr>
              <a:t> ’ </a:t>
            </a:r>
            <a:r>
              <a:rPr lang="en-US" sz="1200" dirty="0" err="1">
                <a:solidFill>
                  <a:srgbClr val="FF0000"/>
                </a:solidFill>
                <a:latin typeface="Consolas" panose="020B0609020204030204" pitchFamily="49" charset="0"/>
              </a:rPr>
              <a:t>yyy</a:t>
            </a:r>
            <a:r>
              <a:rPr lang="en-US" sz="1200" dirty="0">
                <a:solidFill>
                  <a:srgbClr val="FF0000"/>
                </a:solidFill>
                <a:latin typeface="Consolas" panose="020B0609020204030204" pitchFamily="49" charset="0"/>
              </a:rPr>
              <a:t> </a:t>
            </a:r>
            <a:r>
              <a:rPr lang="en-US" sz="1200" dirty="0" err="1">
                <a:solidFill>
                  <a:srgbClr val="FF0000"/>
                </a:solidFill>
                <a:latin typeface="Consolas" panose="020B0609020204030204" pitchFamily="49" charset="0"/>
              </a:rPr>
              <a:t>yyy</a:t>
            </a:r>
            <a:r>
              <a:rPr lang="en-US" sz="1200" dirty="0">
                <a:latin typeface="Consolas" panose="020B0609020204030204" pitchFamily="49" charset="0"/>
              </a:rPr>
              <a:t> ) , </a:t>
            </a:r>
            <a:r>
              <a:rPr lang="en-US" sz="1200" dirty="0">
                <a:solidFill>
                  <a:srgbClr val="00B0F0"/>
                </a:solidFill>
                <a:latin typeface="Consolas" panose="020B0609020204030204" pitchFamily="49" charset="0"/>
              </a:rPr>
              <a:t>243311</a:t>
            </a:r>
            <a:r>
              <a:rPr lang="en-US" sz="1200" dirty="0">
                <a:latin typeface="Consolas" panose="020B0609020204030204" pitchFamily="49" charset="0"/>
              </a:rPr>
              <a:t> . </a:t>
            </a:r>
            <a:r>
              <a:rPr lang="en-US" sz="1200" dirty="0">
                <a:solidFill>
                  <a:srgbClr val="FF0000"/>
                </a:solidFill>
                <a:latin typeface="Consolas" panose="020B0609020204030204" pitchFamily="49" charset="0"/>
              </a:rPr>
              <a:t>CAP </a:t>
            </a:r>
            <a:r>
              <a:rPr lang="en-US" sz="1200" dirty="0" err="1">
                <a:solidFill>
                  <a:srgbClr val="FF0000"/>
                </a:solidFill>
                <a:latin typeface="Consolas" panose="020B0609020204030204" pitchFamily="49" charset="0"/>
              </a:rPr>
              <a:t>CAP</a:t>
            </a:r>
            <a:r>
              <a:rPr lang="en-US" sz="1200" dirty="0">
                <a:solidFill>
                  <a:srgbClr val="FF0000"/>
                </a:solidFill>
                <a:latin typeface="Consolas" panose="020B0609020204030204" pitchFamily="49" charset="0"/>
              </a:rPr>
              <a:t> </a:t>
            </a:r>
            <a:r>
              <a:rPr lang="en-US" sz="1200" dirty="0" err="1">
                <a:solidFill>
                  <a:srgbClr val="FF0000"/>
                </a:solidFill>
                <a:latin typeface="Consolas" panose="020B0609020204030204" pitchFamily="49" charset="0"/>
              </a:rPr>
              <a:t>CAP</a:t>
            </a:r>
            <a:r>
              <a:rPr lang="en-US" sz="1200" dirty="0">
                <a:solidFill>
                  <a:srgbClr val="FF0000"/>
                </a:solidFill>
                <a:latin typeface="Consolas" panose="020B0609020204030204" pitchFamily="49" charset="0"/>
              </a:rPr>
              <a:t> </a:t>
            </a:r>
            <a:r>
              <a:rPr lang="en-US" sz="1200" dirty="0">
                <a:latin typeface="Consolas" panose="020B0609020204030204" pitchFamily="49" charset="0"/>
              </a:rPr>
              <a:t>( </a:t>
            </a:r>
            <a:r>
              <a:rPr lang="en-US" sz="1200" dirty="0" err="1">
                <a:solidFill>
                  <a:srgbClr val="FF0000"/>
                </a:solidFill>
                <a:latin typeface="Consolas" panose="020B0609020204030204" pitchFamily="49" charset="0"/>
              </a:rPr>
              <a:t>yyy</a:t>
            </a:r>
            <a:endParaRPr lang="en-US" sz="1200" dirty="0">
              <a:solidFill>
                <a:srgbClr val="FF0000"/>
              </a:solidFill>
              <a:latin typeface="Consolas" panose="020B0609020204030204" pitchFamily="49" charset="0"/>
            </a:endParaRPr>
          </a:p>
          <a:p>
            <a:r>
              <a:rPr lang="en-US" sz="1200" dirty="0">
                <a:solidFill>
                  <a:srgbClr val="00B0F0"/>
                </a:solidFill>
                <a:latin typeface="Consolas" panose="020B0609020204030204" pitchFamily="49" charset="0"/>
              </a:rPr>
              <a:t>1</a:t>
            </a:r>
            <a:r>
              <a:rPr lang="en-US" sz="1200" dirty="0">
                <a:solidFill>
                  <a:srgbClr val="7030A0"/>
                </a:solidFill>
                <a:latin typeface="Consolas" panose="020B0609020204030204" pitchFamily="49" charset="0"/>
              </a:rPr>
              <a:t> </a:t>
            </a:r>
            <a:r>
              <a:rPr lang="en-US" sz="1200" dirty="0">
                <a:latin typeface="Consolas" panose="020B0609020204030204" pitchFamily="49" charset="0"/>
              </a:rPr>
              <a:t>. </a:t>
            </a:r>
            <a:r>
              <a:rPr lang="en-US" sz="1200" dirty="0">
                <a:solidFill>
                  <a:srgbClr val="FF0000"/>
                </a:solidFill>
                <a:latin typeface="Consolas" panose="020B0609020204030204" pitchFamily="49" charset="0"/>
              </a:rPr>
              <a:t>CAP INIT</a:t>
            </a:r>
            <a:r>
              <a:rPr lang="en-US" sz="1200" dirty="0">
                <a:latin typeface="Consolas" panose="020B0609020204030204" pitchFamily="49" charset="0"/>
              </a:rPr>
              <a:t> . , b . </a:t>
            </a:r>
            <a:r>
              <a:rPr lang="en-US" sz="1200" dirty="0" err="1">
                <a:solidFill>
                  <a:srgbClr val="00B050"/>
                </a:solidFill>
                <a:latin typeface="Consolas" panose="020B0609020204030204" pitchFamily="49" charset="0"/>
              </a:rPr>
              <a:t>BirthDate</a:t>
            </a:r>
            <a:r>
              <a:rPr lang="en-US" sz="1200" dirty="0">
                <a:solidFill>
                  <a:srgbClr val="00B050"/>
                </a:solidFill>
                <a:latin typeface="Consolas" panose="020B0609020204030204" pitchFamily="49" charset="0"/>
              </a:rPr>
              <a:t> </a:t>
            </a:r>
            <a:r>
              <a:rPr lang="en-US" sz="1200" dirty="0">
                <a:latin typeface="Consolas" panose="020B0609020204030204" pitchFamily="49" charset="0"/>
              </a:rPr>
              <a:t>. </a:t>
            </a:r>
            <a:r>
              <a:rPr lang="en-US" sz="1200" dirty="0">
                <a:solidFill>
                  <a:srgbClr val="00B0F0"/>
                </a:solidFill>
                <a:latin typeface="Consolas" panose="020B0609020204030204" pitchFamily="49" charset="0"/>
              </a:rPr>
              <a:t>2</a:t>
            </a:r>
            <a:r>
              <a:rPr lang="en-US" sz="1200" dirty="0">
                <a:solidFill>
                  <a:srgbClr val="7030A0"/>
                </a:solidFill>
                <a:latin typeface="Consolas" panose="020B0609020204030204" pitchFamily="49" charset="0"/>
              </a:rPr>
              <a:t> </a:t>
            </a:r>
            <a:r>
              <a:rPr lang="en-US" sz="1200" dirty="0">
                <a:latin typeface="Consolas" panose="020B0609020204030204" pitchFamily="49" charset="0"/>
              </a:rPr>
              <a:t>. </a:t>
            </a:r>
            <a:r>
              <a:rPr lang="en-US" sz="1200" dirty="0">
                <a:solidFill>
                  <a:srgbClr val="FF0000"/>
                </a:solidFill>
                <a:latin typeface="Consolas" panose="020B0609020204030204" pitchFamily="49" charset="0"/>
              </a:rPr>
              <a:t>CAP</a:t>
            </a:r>
            <a:endParaRPr lang="en-US" sz="1200" dirty="0">
              <a:latin typeface="Consolas" panose="020B0609020204030204" pitchFamily="49" charset="0"/>
            </a:endParaRPr>
          </a:p>
          <a:p>
            <a:r>
              <a:rPr lang="en-US" sz="1200" dirty="0">
                <a:latin typeface="Consolas" panose="020B0609020204030204" pitchFamily="49" charset="0"/>
              </a:rPr>
              <a:t>. </a:t>
            </a:r>
            <a:r>
              <a:rPr lang="en-US" sz="1200" dirty="0">
                <a:solidFill>
                  <a:srgbClr val="FF0000"/>
                </a:solidFill>
                <a:latin typeface="Consolas" panose="020B0609020204030204" pitchFamily="49" charset="0"/>
              </a:rPr>
              <a:t>CAP</a:t>
            </a:r>
            <a:r>
              <a:rPr lang="en-US" sz="1200" dirty="0">
                <a:latin typeface="Consolas" panose="020B0609020204030204" pitchFamily="49" charset="0"/>
              </a:rPr>
              <a:t> - </a:t>
            </a:r>
            <a:r>
              <a:rPr lang="en-US" sz="1200" dirty="0">
                <a:solidFill>
                  <a:srgbClr val="FF0000"/>
                </a:solidFill>
                <a:latin typeface="Consolas" panose="020B0609020204030204" pitchFamily="49" charset="0"/>
              </a:rPr>
              <a:t>CAP </a:t>
            </a:r>
            <a:r>
              <a:rPr lang="en-US" sz="1200" dirty="0" err="1">
                <a:solidFill>
                  <a:srgbClr val="FF0000"/>
                </a:solidFill>
                <a:latin typeface="Consolas" panose="020B0609020204030204" pitchFamily="49" charset="0"/>
              </a:rPr>
              <a:t>CAP</a:t>
            </a:r>
            <a:r>
              <a:rPr lang="en-US" sz="1200" dirty="0">
                <a:latin typeface="Consolas" panose="020B0609020204030204" pitchFamily="49" charset="0"/>
              </a:rPr>
              <a:t> , b . </a:t>
            </a:r>
            <a:r>
              <a:rPr lang="en-US" sz="1200" dirty="0" err="1">
                <a:solidFill>
                  <a:srgbClr val="00B050"/>
                </a:solidFill>
                <a:latin typeface="Consolas" panose="020B0609020204030204" pitchFamily="49" charset="0"/>
              </a:rPr>
              <a:t>BirthDate</a:t>
            </a:r>
            <a:r>
              <a:rPr lang="en-US" sz="1200" dirty="0">
                <a:solidFill>
                  <a:srgbClr val="00B050"/>
                </a:solidFill>
                <a:latin typeface="Consolas" panose="020B0609020204030204" pitchFamily="49" charset="0"/>
              </a:rPr>
              <a:t> </a:t>
            </a:r>
            <a:r>
              <a:rPr lang="en-US" sz="1200" dirty="0">
                <a:latin typeface="Consolas" panose="020B0609020204030204" pitchFamily="49" charset="0"/>
              </a:rPr>
              <a:t>. </a:t>
            </a:r>
            <a:r>
              <a:rPr lang="en-US" sz="1200" dirty="0">
                <a:solidFill>
                  <a:srgbClr val="00B0F0"/>
                </a:solidFill>
                <a:latin typeface="Consolas" panose="020B0609020204030204" pitchFamily="49" charset="0"/>
              </a:rPr>
              <a:t>3</a:t>
            </a:r>
            <a:r>
              <a:rPr lang="en-US" sz="1200" dirty="0">
                <a:solidFill>
                  <a:srgbClr val="7030A0"/>
                </a:solidFill>
                <a:latin typeface="Consolas" panose="020B0609020204030204" pitchFamily="49" charset="0"/>
              </a:rPr>
              <a:t> </a:t>
            </a:r>
            <a:r>
              <a:rPr lang="en-US" sz="1200" dirty="0">
                <a:latin typeface="Consolas" panose="020B0609020204030204" pitchFamily="49" charset="0"/>
              </a:rPr>
              <a:t>. </a:t>
            </a:r>
            <a:r>
              <a:rPr lang="en-US" sz="1200" dirty="0">
                <a:solidFill>
                  <a:srgbClr val="FF0000"/>
                </a:solidFill>
                <a:latin typeface="Consolas" panose="020B0609020204030204" pitchFamily="49" charset="0"/>
              </a:rPr>
              <a:t>CAP</a:t>
            </a:r>
            <a:endParaRPr lang="en-US" sz="1200" dirty="0">
              <a:latin typeface="Consolas" panose="020B0609020204030204" pitchFamily="49" charset="0"/>
            </a:endParaRPr>
          </a:p>
        </p:txBody>
      </p:sp>
      <p:sp>
        <p:nvSpPr>
          <p:cNvPr id="23" name="TextBox 22">
            <a:extLst>
              <a:ext uri="{FF2B5EF4-FFF2-40B4-BE49-F238E27FC236}">
                <a16:creationId xmlns:a16="http://schemas.microsoft.com/office/drawing/2014/main" id="{5995F8C3-C5AE-476D-A57C-1E0C5210D1DA}"/>
              </a:ext>
            </a:extLst>
          </p:cNvPr>
          <p:cNvSpPr txBox="1"/>
          <p:nvPr/>
        </p:nvSpPr>
        <p:spPr>
          <a:xfrm>
            <a:off x="1192003" y="5563081"/>
            <a:ext cx="380166" cy="933833"/>
          </a:xfrm>
          <a:prstGeom prst="rect">
            <a:avLst/>
          </a:prstGeom>
          <a:noFill/>
        </p:spPr>
        <p:txBody>
          <a:bodyPr wrap="none" rtlCol="0">
            <a:spAutoFit/>
          </a:bodyPr>
          <a:lstStyle/>
          <a:p>
            <a:r>
              <a:rPr lang="en-US" sz="1200" u="sng" dirty="0">
                <a:solidFill>
                  <a:srgbClr val="00B0F0"/>
                </a:solidFill>
              </a:rPr>
              <a:t>573</a:t>
            </a:r>
          </a:p>
          <a:p>
            <a:r>
              <a:rPr lang="en-US" sz="1200" u="sng" dirty="0">
                <a:solidFill>
                  <a:srgbClr val="00B0F0"/>
                </a:solidFill>
              </a:rPr>
              <a:t>573</a:t>
            </a:r>
          </a:p>
          <a:p>
            <a:r>
              <a:rPr lang="en-US" sz="1200" u="sng" dirty="0">
                <a:solidFill>
                  <a:srgbClr val="00B0F0"/>
                </a:solidFill>
              </a:rPr>
              <a:t>573</a:t>
            </a:r>
          </a:p>
          <a:p>
            <a:r>
              <a:rPr lang="en-US" sz="1200" u="sng" dirty="0">
                <a:solidFill>
                  <a:srgbClr val="00B0F0"/>
                </a:solidFill>
              </a:rPr>
              <a:t>575</a:t>
            </a:r>
          </a:p>
          <a:p>
            <a:r>
              <a:rPr lang="en-US" sz="1200" u="sng" dirty="0">
                <a:solidFill>
                  <a:srgbClr val="00B0F0"/>
                </a:solidFill>
              </a:rPr>
              <a:t>575</a:t>
            </a:r>
          </a:p>
        </p:txBody>
      </p:sp>
      <p:sp>
        <p:nvSpPr>
          <p:cNvPr id="24" name="Rectangle 23">
            <a:extLst>
              <a:ext uri="{FF2B5EF4-FFF2-40B4-BE49-F238E27FC236}">
                <a16:creationId xmlns:a16="http://schemas.microsoft.com/office/drawing/2014/main" id="{9886334A-B623-40FF-BD77-70548A1FE955}"/>
              </a:ext>
            </a:extLst>
          </p:cNvPr>
          <p:cNvSpPr/>
          <p:nvPr/>
        </p:nvSpPr>
        <p:spPr>
          <a:xfrm>
            <a:off x="2871559" y="4254811"/>
            <a:ext cx="1897507" cy="153577"/>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383466" y="1925194"/>
            <a:ext cx="179458" cy="1665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380866" y="2120835"/>
            <a:ext cx="179458" cy="1665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405756" y="2724143"/>
            <a:ext cx="179458" cy="1665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410958" y="2531145"/>
            <a:ext cx="179458" cy="1665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050765" y="3468105"/>
            <a:ext cx="179458" cy="1665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050765" y="3666815"/>
            <a:ext cx="179458" cy="1665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410957" y="2927715"/>
            <a:ext cx="582590" cy="1718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560787" y="1522960"/>
            <a:ext cx="465551" cy="1639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214619" y="1128766"/>
            <a:ext cx="2806311" cy="1639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551404" y="3476461"/>
            <a:ext cx="356316" cy="1639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551403" y="3666815"/>
            <a:ext cx="356317" cy="1718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308349" y="2303024"/>
            <a:ext cx="1825793" cy="111535"/>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322677" y="2185377"/>
            <a:ext cx="4104132" cy="95755"/>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476963" y="4725078"/>
            <a:ext cx="2923999" cy="100133"/>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323303" y="4852064"/>
            <a:ext cx="5078555" cy="9575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323304" y="4983427"/>
            <a:ext cx="564140" cy="9575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249448" y="1546073"/>
            <a:ext cx="4156717" cy="100133"/>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301766" y="1676858"/>
            <a:ext cx="2515503" cy="9633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0B92D07-63F6-483C-AB54-2E45DDEAE8F3}"/>
              </a:ext>
            </a:extLst>
          </p:cNvPr>
          <p:cNvSpPr/>
          <p:nvPr/>
        </p:nvSpPr>
        <p:spPr>
          <a:xfrm>
            <a:off x="1405756" y="3129981"/>
            <a:ext cx="179458" cy="1665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3D7963-F5D4-4591-9105-E8CF1015F4A5}"/>
              </a:ext>
            </a:extLst>
          </p:cNvPr>
          <p:cNvSpPr txBox="1"/>
          <p:nvPr/>
        </p:nvSpPr>
        <p:spPr>
          <a:xfrm>
            <a:off x="1376447" y="3086173"/>
            <a:ext cx="238075" cy="254682"/>
          </a:xfrm>
          <a:prstGeom prst="rect">
            <a:avLst/>
          </a:prstGeom>
          <a:noFill/>
        </p:spPr>
        <p:txBody>
          <a:bodyPr wrap="none" rtlCol="0">
            <a:spAutoFit/>
          </a:bodyPr>
          <a:lstStyle/>
          <a:p>
            <a:r>
              <a:rPr lang="en-US" sz="1200" dirty="0"/>
              <a:t>1</a:t>
            </a:r>
          </a:p>
        </p:txBody>
      </p:sp>
      <p:sp>
        <p:nvSpPr>
          <p:cNvPr id="42" name="Rectangle 41">
            <a:extLst>
              <a:ext uri="{FF2B5EF4-FFF2-40B4-BE49-F238E27FC236}">
                <a16:creationId xmlns:a16="http://schemas.microsoft.com/office/drawing/2014/main" id="{9886334A-B623-40FF-BD77-70548A1FE955}"/>
              </a:ext>
            </a:extLst>
          </p:cNvPr>
          <p:cNvSpPr/>
          <p:nvPr/>
        </p:nvSpPr>
        <p:spPr>
          <a:xfrm>
            <a:off x="3065354" y="4440526"/>
            <a:ext cx="2443567" cy="160488"/>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886334A-B623-40FF-BD77-70548A1FE955}"/>
              </a:ext>
            </a:extLst>
          </p:cNvPr>
          <p:cNvSpPr/>
          <p:nvPr/>
        </p:nvSpPr>
        <p:spPr>
          <a:xfrm>
            <a:off x="2631488" y="4635746"/>
            <a:ext cx="1296378" cy="118689"/>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886334A-B623-40FF-BD77-70548A1FE955}"/>
              </a:ext>
            </a:extLst>
          </p:cNvPr>
          <p:cNvSpPr/>
          <p:nvPr/>
        </p:nvSpPr>
        <p:spPr>
          <a:xfrm>
            <a:off x="2744249" y="4806523"/>
            <a:ext cx="355903" cy="153238"/>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886334A-B623-40FF-BD77-70548A1FE955}"/>
              </a:ext>
            </a:extLst>
          </p:cNvPr>
          <p:cNvSpPr/>
          <p:nvPr/>
        </p:nvSpPr>
        <p:spPr>
          <a:xfrm>
            <a:off x="2729962" y="4981793"/>
            <a:ext cx="355903" cy="153238"/>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1">
            <a:extLst>
              <a:ext uri="{FF2B5EF4-FFF2-40B4-BE49-F238E27FC236}">
                <a16:creationId xmlns:a16="http://schemas.microsoft.com/office/drawing/2014/main" id="{34E57083-DFB0-4D0B-8573-02FB76F3DF8F}"/>
              </a:ext>
            </a:extLst>
          </p:cNvPr>
          <p:cNvSpPr txBox="1">
            <a:spLocks/>
          </p:cNvSpPr>
          <p:nvPr/>
        </p:nvSpPr>
        <p:spPr>
          <a:xfrm>
            <a:off x="838200"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Advanced User Interface (Mockup)</a:t>
            </a:r>
          </a:p>
        </p:txBody>
      </p:sp>
    </p:spTree>
    <p:extLst>
      <p:ext uri="{BB962C8B-B14F-4D97-AF65-F5344CB8AC3E}">
        <p14:creationId xmlns:p14="http://schemas.microsoft.com/office/powerpoint/2010/main" val="1683726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34E57083-DFB0-4D0B-8573-02FB76F3DF8F}"/>
              </a:ext>
            </a:extLst>
          </p:cNvPr>
          <p:cNvSpPr txBox="1">
            <a:spLocks/>
          </p:cNvSpPr>
          <p:nvPr/>
        </p:nvSpPr>
        <p:spPr>
          <a:xfrm>
            <a:off x="838200" y="18153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Patron Indexer User Interface (Notes)</a:t>
            </a:r>
          </a:p>
        </p:txBody>
      </p:sp>
      <p:sp>
        <p:nvSpPr>
          <p:cNvPr id="2" name="TextBox 1"/>
          <p:cNvSpPr txBox="1"/>
          <p:nvPr/>
        </p:nvSpPr>
        <p:spPr>
          <a:xfrm>
            <a:off x="858689" y="933031"/>
            <a:ext cx="10331839" cy="5632311"/>
          </a:xfrm>
          <a:prstGeom prst="rect">
            <a:avLst/>
          </a:prstGeom>
          <a:noFill/>
        </p:spPr>
        <p:txBody>
          <a:bodyPr wrap="square" rtlCol="0">
            <a:spAutoFit/>
          </a:bodyPr>
          <a:lstStyle/>
          <a:p>
            <a:r>
              <a:rPr lang="en-US" dirty="0"/>
              <a:t>Establish Designator Keys (these are book dependent designators associated with a class):</a:t>
            </a:r>
          </a:p>
          <a:p>
            <a:pPr marL="285750" indent="-285750">
              <a:buFont typeface="Arial" panose="020B0604020202020204" pitchFamily="34" charset="0"/>
              <a:buChar char="•"/>
            </a:pPr>
            <a:r>
              <a:rPr lang="en-US" dirty="0"/>
              <a:t>Ely: (b, </a:t>
            </a:r>
            <a:r>
              <a:rPr lang="en-US" dirty="0" err="1"/>
              <a:t>BirthDate</a:t>
            </a:r>
            <a:r>
              <a:rPr lang="en-US" dirty="0"/>
              <a:t>), (d, </a:t>
            </a:r>
            <a:r>
              <a:rPr lang="en-US" dirty="0" err="1"/>
              <a:t>DeathDate</a:t>
            </a:r>
            <a:r>
              <a:rPr lang="en-US" dirty="0"/>
              <a:t>), (m, </a:t>
            </a:r>
            <a:r>
              <a:rPr lang="en-US" dirty="0" err="1"/>
              <a:t>MarriageDate</a:t>
            </a:r>
            <a:r>
              <a:rPr lang="en-US" dirty="0"/>
              <a:t>), (died, </a:t>
            </a:r>
            <a:r>
              <a:rPr lang="en-US" dirty="0" err="1"/>
              <a:t>DeathPlace</a:t>
            </a:r>
            <a:r>
              <a:rPr lang="en-US" dirty="0"/>
              <a:t>), (died, </a:t>
            </a:r>
            <a:r>
              <a:rPr lang="en-US" dirty="0" err="1"/>
              <a:t>DeathDate</a:t>
            </a:r>
            <a:r>
              <a:rPr lang="en-US" dirty="0"/>
              <a:t>), (born, </a:t>
            </a:r>
            <a:r>
              <a:rPr lang="en-US" dirty="0" err="1"/>
              <a:t>BirthDate</a:t>
            </a:r>
            <a:r>
              <a:rPr lang="en-US" dirty="0"/>
              <a:t>), (</a:t>
            </a:r>
            <a:r>
              <a:rPr lang="en-US" dirty="0" err="1"/>
              <a:t>bapt</a:t>
            </a:r>
            <a:r>
              <a:rPr lang="en-US" dirty="0"/>
              <a:t>, </a:t>
            </a:r>
            <a:r>
              <a:rPr lang="en-US" dirty="0" err="1"/>
              <a:t>ChristeningDate</a:t>
            </a:r>
            <a:r>
              <a:rPr lang="en-US" dirty="0"/>
              <a:t>), …(?)</a:t>
            </a:r>
          </a:p>
          <a:p>
            <a:pPr marL="285750" indent="-285750">
              <a:buFont typeface="Arial" panose="020B0604020202020204" pitchFamily="34" charset="0"/>
              <a:buChar char="•"/>
            </a:pPr>
            <a:r>
              <a:rPr lang="en-US" dirty="0" err="1"/>
              <a:t>Kilbarchan</a:t>
            </a:r>
            <a:r>
              <a:rPr lang="en-US" dirty="0"/>
              <a:t>: (m, </a:t>
            </a:r>
            <a:r>
              <a:rPr lang="en-US" dirty="0" err="1"/>
              <a:t>MarriagePlace</a:t>
            </a:r>
            <a:r>
              <a:rPr lang="en-US" dirty="0"/>
              <a:t>), (m, </a:t>
            </a:r>
            <a:r>
              <a:rPr lang="en-US" dirty="0" err="1"/>
              <a:t>MarriageDate</a:t>
            </a:r>
            <a:r>
              <a:rPr lang="en-US" dirty="0"/>
              <a:t>), (p, </a:t>
            </a:r>
            <a:r>
              <a:rPr lang="en-US" dirty="0" err="1"/>
              <a:t>MarriagePlace</a:t>
            </a:r>
            <a:r>
              <a:rPr lang="en-US" dirty="0"/>
              <a:t>), (p, </a:t>
            </a:r>
            <a:r>
              <a:rPr lang="en-US" dirty="0" err="1"/>
              <a:t>MarriageDate</a:t>
            </a:r>
            <a:r>
              <a:rPr lang="en-US" dirty="0"/>
              <a:t>), (born, </a:t>
            </a:r>
            <a:r>
              <a:rPr lang="en-US" dirty="0" err="1"/>
              <a:t>BirthDate</a:t>
            </a:r>
            <a:r>
              <a:rPr lang="en-US" dirty="0"/>
              <a:t>), (</a:t>
            </a:r>
            <a:r>
              <a:rPr lang="en-US" dirty="0" err="1"/>
              <a:t>bom</a:t>
            </a:r>
            <a:r>
              <a:rPr lang="en-US" dirty="0"/>
              <a:t>, </a:t>
            </a:r>
            <a:r>
              <a:rPr lang="en-US" dirty="0" err="1"/>
              <a:t>BirthDate</a:t>
            </a:r>
            <a:r>
              <a:rPr lang="en-US" dirty="0"/>
              <a:t>)</a:t>
            </a:r>
          </a:p>
          <a:p>
            <a:pPr marL="285750" indent="-285750">
              <a:buFont typeface="Arial" panose="020B0604020202020204" pitchFamily="34" charset="0"/>
              <a:buChar char="•"/>
            </a:pPr>
            <a:r>
              <a:rPr lang="en-US" dirty="0"/>
              <a:t>Miller: (d, </a:t>
            </a:r>
            <a:r>
              <a:rPr lang="en-US" dirty="0" err="1"/>
              <a:t>DeathDate</a:t>
            </a:r>
            <a:r>
              <a:rPr lang="en-US" dirty="0"/>
              <a:t>), (d, </a:t>
            </a:r>
            <a:r>
              <a:rPr lang="en-US" dirty="0" err="1"/>
              <a:t>DeathPlace</a:t>
            </a:r>
            <a:r>
              <a:rPr lang="en-US" dirty="0"/>
              <a:t>), (BD, </a:t>
            </a:r>
            <a:r>
              <a:rPr lang="en-US" dirty="0" err="1"/>
              <a:t>BurialDate</a:t>
            </a:r>
            <a:r>
              <a:rPr lang="en-US" dirty="0"/>
              <a:t>), (BD, </a:t>
            </a:r>
            <a:r>
              <a:rPr lang="en-US" dirty="0" err="1"/>
              <a:t>BurialPlace</a:t>
            </a:r>
            <a:r>
              <a:rPr lang="en-US" dirty="0"/>
              <a:t>), (b, </a:t>
            </a:r>
            <a:r>
              <a:rPr lang="en-US" dirty="0" err="1"/>
              <a:t>BirthPlace</a:t>
            </a:r>
            <a:r>
              <a:rPr lang="en-US" dirty="0"/>
              <a:t>), (b, </a:t>
            </a:r>
            <a:r>
              <a:rPr lang="en-US" dirty="0" err="1"/>
              <a:t>BirthPlace</a:t>
            </a:r>
            <a:r>
              <a:rPr lang="en-US" dirty="0"/>
              <a:t>), (f, PARENT1), (m, PARENT2), (</a:t>
            </a:r>
            <a:r>
              <a:rPr lang="en-US" dirty="0" err="1"/>
              <a:t>sp</a:t>
            </a:r>
            <a:r>
              <a:rPr lang="en-US" dirty="0"/>
              <a:t>, SPOUSE), (daughter, CHILD), (daughters, CHILD), (son, CHILD), (sons, CHILD)</a:t>
            </a:r>
          </a:p>
          <a:p>
            <a:r>
              <a:rPr lang="en-US" dirty="0"/>
              <a:t>We can preset these for a book, but users should be able to add to the list. These are also LITs,; the user should also be able to set other LITs that are not necessarily designators, e.g. and, son of, </a:t>
            </a:r>
            <a:r>
              <a:rPr lang="en-US" dirty="0" err="1"/>
              <a:t>dau</a:t>
            </a:r>
            <a:r>
              <a:rPr lang="en-US" dirty="0"/>
              <a:t>. of, … .</a:t>
            </a:r>
          </a:p>
          <a:p>
            <a:endParaRPr lang="en-US" dirty="0"/>
          </a:p>
          <a:p>
            <a:r>
              <a:rPr lang="en-US" dirty="0"/>
              <a:t>Default search phrases (two types):</a:t>
            </a:r>
          </a:p>
          <a:p>
            <a:pPr marL="342900" indent="-342900">
              <a:buFont typeface="+mj-lt"/>
              <a:buAutoNum type="arabicPeriod"/>
            </a:pPr>
            <a:r>
              <a:rPr lang="en-US" dirty="0"/>
              <a:t>In the presence of a designator LIT: search to the left for the first designator (if any); if its Class matches the name of the Form Field, generate the rule: “X … E” where X is the designator LIT and E is the Extract, the filled in value.</a:t>
            </a:r>
          </a:p>
          <a:p>
            <a:pPr marL="342900" indent="-342900">
              <a:buFont typeface="+mj-lt"/>
              <a:buAutoNum type="arabicPeriod"/>
            </a:pPr>
            <a:r>
              <a:rPr lang="en-US" dirty="0"/>
              <a:t>No designator or a mismatch of Class: as before</a:t>
            </a:r>
          </a:p>
          <a:p>
            <a:pPr marL="342900" indent="-342900">
              <a:buFont typeface="+mj-lt"/>
              <a:buAutoNum type="arabicPeriod"/>
            </a:pPr>
            <a:endParaRPr lang="en-US" dirty="0"/>
          </a:p>
          <a:p>
            <a:r>
              <a:rPr lang="en-US" dirty="0"/>
              <a:t>EXTRA: a class that stops the look-ahead search for an Extract. (When a user sees that GreenQQ has gone beyond a list of sons, daughters, children, or spouses, the user can designate a LIT which when seen will stop the run-away list.)</a:t>
            </a:r>
          </a:p>
        </p:txBody>
      </p:sp>
    </p:spTree>
    <p:extLst>
      <p:ext uri="{BB962C8B-B14F-4D97-AF65-F5344CB8AC3E}">
        <p14:creationId xmlns:p14="http://schemas.microsoft.com/office/powerpoint/2010/main" val="1047150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34E57083-DFB0-4D0B-8573-02FB76F3DF8F}"/>
              </a:ext>
            </a:extLst>
          </p:cNvPr>
          <p:cNvSpPr txBox="1">
            <a:spLocks/>
          </p:cNvSpPr>
          <p:nvPr/>
        </p:nvSpPr>
        <p:spPr>
          <a:xfrm>
            <a:off x="838200"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prstClr val="black"/>
                </a:solidFill>
              </a:rPr>
              <a:t>Patron Indexer User Interface (Mockup)</a:t>
            </a:r>
          </a:p>
        </p:txBody>
      </p:sp>
      <p:cxnSp>
        <p:nvCxnSpPr>
          <p:cNvPr id="26" name="Straight Connector 25">
            <a:extLst>
              <a:ext uri="{FF2B5EF4-FFF2-40B4-BE49-F238E27FC236}">
                <a16:creationId xmlns:a16="http://schemas.microsoft.com/office/drawing/2014/main" id="{A0334869-A5F1-43C2-90F6-F0BB0578B16B}"/>
              </a:ext>
            </a:extLst>
          </p:cNvPr>
          <p:cNvCxnSpPr>
            <a:cxnSpLocks/>
          </p:cNvCxnSpPr>
          <p:nvPr/>
        </p:nvCxnSpPr>
        <p:spPr>
          <a:xfrm>
            <a:off x="523827" y="2798340"/>
            <a:ext cx="5582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6C8828CC-4E26-4164-B1E6-6F3B71F80F68}"/>
              </a:ext>
            </a:extLst>
          </p:cNvPr>
          <p:cNvPicPr>
            <a:picLocks noChangeAspect="1"/>
          </p:cNvPicPr>
          <p:nvPr/>
        </p:nvPicPr>
        <p:blipFill>
          <a:blip r:embed="rId3"/>
          <a:stretch>
            <a:fillRect/>
          </a:stretch>
        </p:blipFill>
        <p:spPr>
          <a:xfrm>
            <a:off x="1239566" y="1067282"/>
            <a:ext cx="4189707" cy="1525333"/>
          </a:xfrm>
          <a:prstGeom prst="rect">
            <a:avLst/>
          </a:prstGeom>
        </p:spPr>
      </p:pic>
      <p:pic>
        <p:nvPicPr>
          <p:cNvPr id="30" name="Picture 29">
            <a:extLst>
              <a:ext uri="{FF2B5EF4-FFF2-40B4-BE49-F238E27FC236}">
                <a16:creationId xmlns:a16="http://schemas.microsoft.com/office/drawing/2014/main" id="{1824DF51-4F60-43C0-92D6-73115907170B}"/>
              </a:ext>
            </a:extLst>
          </p:cNvPr>
          <p:cNvPicPr>
            <a:picLocks noChangeAspect="1"/>
          </p:cNvPicPr>
          <p:nvPr/>
        </p:nvPicPr>
        <p:blipFill>
          <a:blip r:embed="rId4"/>
          <a:stretch>
            <a:fillRect/>
          </a:stretch>
        </p:blipFill>
        <p:spPr>
          <a:xfrm>
            <a:off x="6438407" y="753574"/>
            <a:ext cx="4672242" cy="5969600"/>
          </a:xfrm>
          <a:prstGeom prst="rect">
            <a:avLst/>
          </a:prstGeom>
        </p:spPr>
      </p:pic>
      <p:sp>
        <p:nvSpPr>
          <p:cNvPr id="31" name="TextBox 30">
            <a:extLst>
              <a:ext uri="{FF2B5EF4-FFF2-40B4-BE49-F238E27FC236}">
                <a16:creationId xmlns:a16="http://schemas.microsoft.com/office/drawing/2014/main" id="{0B30FC54-BE60-47F5-9FBB-C57940B0C69B}"/>
              </a:ext>
            </a:extLst>
          </p:cNvPr>
          <p:cNvSpPr txBox="1"/>
          <p:nvPr/>
        </p:nvSpPr>
        <p:spPr>
          <a:xfrm>
            <a:off x="551397" y="3478396"/>
            <a:ext cx="4189673" cy="1384995"/>
          </a:xfrm>
          <a:prstGeom prst="rect">
            <a:avLst/>
          </a:prstGeom>
          <a:noFill/>
        </p:spPr>
        <p:txBody>
          <a:bodyPr wrap="none" rtlCol="0">
            <a:spAutoFit/>
          </a:bodyPr>
          <a:lstStyle/>
          <a:p>
            <a:pPr marL="171450" indent="-171450">
              <a:buFont typeface="Wingdings" panose="05000000000000000000" pitchFamily="2" charset="2"/>
              <a:buChar char="þ"/>
            </a:pPr>
            <a:endParaRPr lang="en-US" sz="1200" dirty="0">
              <a:solidFill>
                <a:prstClr val="black"/>
              </a:solidFill>
            </a:endParaRPr>
          </a:p>
          <a:p>
            <a:pPr marL="171450" indent="-171450">
              <a:buFont typeface="Wingdings" panose="05000000000000000000" pitchFamily="2" charset="2"/>
              <a:buChar char="þ"/>
            </a:pPr>
            <a:r>
              <a:rPr lang="en-US" sz="1200" dirty="0">
                <a:solidFill>
                  <a:prstClr val="black"/>
                </a:solidFill>
              </a:rPr>
              <a:t>Parent1: &lt;|&gt;  </a:t>
            </a:r>
            <a:r>
              <a:rPr lang="en-US" sz="1200" dirty="0" err="1">
                <a:solidFill>
                  <a:prstClr val="black"/>
                </a:solidFill>
              </a:rPr>
              <a:t>SoL</a:t>
            </a:r>
            <a:r>
              <a:rPr lang="en-US" sz="1200" dirty="0">
                <a:solidFill>
                  <a:prstClr val="black"/>
                </a:solidFill>
              </a:rPr>
              <a:t>  2433312  .  William  Gerard  Lathrop  ,  &lt;|&gt;</a:t>
            </a:r>
          </a:p>
          <a:p>
            <a:r>
              <a:rPr lang="en-US" sz="1200" dirty="0">
                <a:solidFill>
                  <a:prstClr val="black"/>
                </a:solidFill>
              </a:rPr>
              <a:t>                    </a:t>
            </a:r>
            <a:r>
              <a:rPr lang="en-US" sz="1200" dirty="0" err="1">
                <a:solidFill>
                  <a:srgbClr val="7030A0"/>
                </a:solidFill>
              </a:rPr>
              <a:t>SoL</a:t>
            </a:r>
            <a:r>
              <a:rPr lang="en-US" sz="1200" dirty="0">
                <a:solidFill>
                  <a:prstClr val="black"/>
                </a:solidFill>
              </a:rPr>
              <a:t>  </a:t>
            </a:r>
            <a:r>
              <a:rPr lang="en-US" sz="1200" dirty="0">
                <a:solidFill>
                  <a:srgbClr val="00B0F0"/>
                </a:solidFill>
              </a:rPr>
              <a:t>NUM5+  .  </a:t>
            </a:r>
            <a:r>
              <a:rPr lang="en-US" sz="1200" dirty="0" err="1">
                <a:solidFill>
                  <a:srgbClr val="00B050"/>
                </a:solidFill>
              </a:rPr>
              <a:t>NameType</a:t>
            </a:r>
            <a:r>
              <a:rPr lang="en-US" sz="1200" dirty="0">
                <a:solidFill>
                  <a:srgbClr val="00B050"/>
                </a:solidFill>
              </a:rPr>
              <a:t>(CAP)</a:t>
            </a:r>
            <a:r>
              <a:rPr lang="en-US" sz="1200" dirty="0">
                <a:solidFill>
                  <a:prstClr val="black"/>
                </a:solidFill>
              </a:rPr>
              <a:t>  ,</a:t>
            </a:r>
          </a:p>
          <a:p>
            <a:pPr marL="171450" indent="-171450">
              <a:buFont typeface="Wingdings" panose="05000000000000000000" pitchFamily="2" charset="2"/>
              <a:buChar char="þ"/>
            </a:pPr>
            <a:r>
              <a:rPr lang="en-US" sz="1200" dirty="0">
                <a:solidFill>
                  <a:prstClr val="black"/>
                </a:solidFill>
              </a:rPr>
              <a:t>Parent2: &lt;|&gt;  m  .  1837  ,  Charlotte  Brackett  Jennings   &lt;|&gt;</a:t>
            </a:r>
          </a:p>
          <a:p>
            <a:r>
              <a:rPr lang="en-US" sz="1200" dirty="0">
                <a:solidFill>
                  <a:prstClr val="black"/>
                </a:solidFill>
              </a:rPr>
              <a:t>                    </a:t>
            </a:r>
            <a:r>
              <a:rPr lang="en-US" sz="1200" dirty="0">
                <a:solidFill>
                  <a:srgbClr val="7030A0"/>
                </a:solidFill>
              </a:rPr>
              <a:t>m  …</a:t>
            </a:r>
            <a:r>
              <a:rPr lang="en-US" sz="1200" dirty="0">
                <a:solidFill>
                  <a:prstClr val="black"/>
                </a:solidFill>
              </a:rPr>
              <a:t>  </a:t>
            </a:r>
            <a:r>
              <a:rPr lang="en-US" sz="1200" dirty="0" err="1">
                <a:solidFill>
                  <a:srgbClr val="00B050"/>
                </a:solidFill>
              </a:rPr>
              <a:t>NameType</a:t>
            </a:r>
            <a:r>
              <a:rPr lang="en-US" sz="1200" dirty="0">
                <a:solidFill>
                  <a:srgbClr val="00B050"/>
                </a:solidFill>
              </a:rPr>
              <a:t>(CAP)</a:t>
            </a:r>
            <a:endParaRPr lang="en-US" sz="1200" dirty="0">
              <a:solidFill>
                <a:prstClr val="black"/>
              </a:solidFill>
            </a:endParaRPr>
          </a:p>
          <a:p>
            <a:pPr marL="171450" indent="-171450">
              <a:buFont typeface="Wingdings" panose="05000000000000000000" pitchFamily="2" charset="2"/>
              <a:buChar char="þ"/>
            </a:pPr>
            <a:r>
              <a:rPr lang="en-US" sz="1200" dirty="0">
                <a:solidFill>
                  <a:prstClr val="black"/>
                </a:solidFill>
              </a:rPr>
              <a:t>Child: &lt;|&gt;  SOL  1  .  Maria  Jennings  ,  b  &lt;|&gt;</a:t>
            </a:r>
          </a:p>
          <a:p>
            <a:r>
              <a:rPr lang="en-US" sz="1200" dirty="0">
                <a:solidFill>
                  <a:prstClr val="black"/>
                </a:solidFill>
              </a:rPr>
              <a:t>                    </a:t>
            </a:r>
            <a:r>
              <a:rPr lang="en-US" sz="1200" dirty="0" err="1">
                <a:solidFill>
                  <a:srgbClr val="7030A0"/>
                </a:solidFill>
              </a:rPr>
              <a:t>SoL</a:t>
            </a:r>
            <a:r>
              <a:rPr lang="en-US" sz="1200" dirty="0">
                <a:solidFill>
                  <a:prstClr val="black"/>
                </a:solidFill>
              </a:rPr>
              <a:t>  </a:t>
            </a:r>
            <a:r>
              <a:rPr lang="en-US" sz="1200" dirty="0">
                <a:solidFill>
                  <a:srgbClr val="00B0F0"/>
                </a:solidFill>
              </a:rPr>
              <a:t>NUM1or2  .</a:t>
            </a:r>
            <a:r>
              <a:rPr lang="en-US" sz="1200" dirty="0">
                <a:solidFill>
                  <a:prstClr val="black"/>
                </a:solidFill>
              </a:rPr>
              <a:t>  </a:t>
            </a:r>
            <a:r>
              <a:rPr lang="en-US" sz="1200" dirty="0" err="1">
                <a:solidFill>
                  <a:srgbClr val="00B050"/>
                </a:solidFill>
              </a:rPr>
              <a:t>NameType</a:t>
            </a:r>
            <a:r>
              <a:rPr lang="en-US" sz="1200" dirty="0">
                <a:solidFill>
                  <a:srgbClr val="00B050"/>
                </a:solidFill>
              </a:rPr>
              <a:t>(CAP)</a:t>
            </a:r>
            <a:r>
              <a:rPr lang="en-US" sz="1200" dirty="0">
                <a:solidFill>
                  <a:prstClr val="black"/>
                </a:solidFill>
              </a:rPr>
              <a:t>   </a:t>
            </a:r>
          </a:p>
        </p:txBody>
      </p:sp>
      <p:sp>
        <p:nvSpPr>
          <p:cNvPr id="2048" name="Rectangle 2047">
            <a:extLst>
              <a:ext uri="{FF2B5EF4-FFF2-40B4-BE49-F238E27FC236}">
                <a16:creationId xmlns:a16="http://schemas.microsoft.com/office/drawing/2014/main" id="{C02763D5-9814-4F32-997D-D42EEFA3CD5E}"/>
              </a:ext>
            </a:extLst>
          </p:cNvPr>
          <p:cNvSpPr/>
          <p:nvPr/>
        </p:nvSpPr>
        <p:spPr>
          <a:xfrm>
            <a:off x="1351534" y="3731120"/>
            <a:ext cx="248129" cy="1424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a:extLst>
              <a:ext uri="{FF2B5EF4-FFF2-40B4-BE49-F238E27FC236}">
                <a16:creationId xmlns:a16="http://schemas.microsoft.com/office/drawing/2014/main" id="{2D51D190-5CD7-4BB6-89B7-9FAE0FC3FA8A}"/>
              </a:ext>
            </a:extLst>
          </p:cNvPr>
          <p:cNvSpPr/>
          <p:nvPr/>
        </p:nvSpPr>
        <p:spPr>
          <a:xfrm>
            <a:off x="1357215" y="4097581"/>
            <a:ext cx="248129" cy="1424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a:extLst>
              <a:ext uri="{FF2B5EF4-FFF2-40B4-BE49-F238E27FC236}">
                <a16:creationId xmlns:a16="http://schemas.microsoft.com/office/drawing/2014/main" id="{91D29904-9AB0-45FF-82FA-9A4DDAFDF56B}"/>
              </a:ext>
            </a:extLst>
          </p:cNvPr>
          <p:cNvSpPr/>
          <p:nvPr/>
        </p:nvSpPr>
        <p:spPr>
          <a:xfrm>
            <a:off x="4281528" y="4102942"/>
            <a:ext cx="248129" cy="1424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a:extLst>
              <a:ext uri="{FF2B5EF4-FFF2-40B4-BE49-F238E27FC236}">
                <a16:creationId xmlns:a16="http://schemas.microsoft.com/office/drawing/2014/main" id="{78F3A38A-B591-4B90-A1ED-CAAD6C763722}"/>
              </a:ext>
            </a:extLst>
          </p:cNvPr>
          <p:cNvSpPr/>
          <p:nvPr/>
        </p:nvSpPr>
        <p:spPr>
          <a:xfrm>
            <a:off x="1188734" y="4455298"/>
            <a:ext cx="248129" cy="1424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a:extLst>
              <a:ext uri="{FF2B5EF4-FFF2-40B4-BE49-F238E27FC236}">
                <a16:creationId xmlns:a16="http://schemas.microsoft.com/office/drawing/2014/main" id="{9726FB9B-27C3-4189-8357-8F85DF449B29}"/>
              </a:ext>
            </a:extLst>
          </p:cNvPr>
          <p:cNvSpPr/>
          <p:nvPr/>
        </p:nvSpPr>
        <p:spPr>
          <a:xfrm>
            <a:off x="3326445" y="4456064"/>
            <a:ext cx="248129" cy="1424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a:extLst>
              <a:ext uri="{FF2B5EF4-FFF2-40B4-BE49-F238E27FC236}">
                <a16:creationId xmlns:a16="http://schemas.microsoft.com/office/drawing/2014/main" id="{CE153461-435B-4CD1-B8A6-AD422378DEFF}"/>
              </a:ext>
            </a:extLst>
          </p:cNvPr>
          <p:cNvSpPr/>
          <p:nvPr/>
        </p:nvSpPr>
        <p:spPr>
          <a:xfrm>
            <a:off x="4361324" y="3735797"/>
            <a:ext cx="248129" cy="1424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49" name="Rectangle 2048">
            <a:extLst>
              <a:ext uri="{FF2B5EF4-FFF2-40B4-BE49-F238E27FC236}">
                <a16:creationId xmlns:a16="http://schemas.microsoft.com/office/drawing/2014/main" id="{9951E1D2-81BE-40AE-BCC5-A7C1E44E13A4}"/>
              </a:ext>
            </a:extLst>
          </p:cNvPr>
          <p:cNvSpPr/>
          <p:nvPr/>
        </p:nvSpPr>
        <p:spPr>
          <a:xfrm>
            <a:off x="7453049" y="2017194"/>
            <a:ext cx="289484" cy="119469"/>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a:extLst>
              <a:ext uri="{FF2B5EF4-FFF2-40B4-BE49-F238E27FC236}">
                <a16:creationId xmlns:a16="http://schemas.microsoft.com/office/drawing/2014/main" id="{2D3C94E6-82FB-42EA-8EEC-4402364CE891}"/>
              </a:ext>
            </a:extLst>
          </p:cNvPr>
          <p:cNvSpPr/>
          <p:nvPr/>
        </p:nvSpPr>
        <p:spPr>
          <a:xfrm>
            <a:off x="7768735" y="2017195"/>
            <a:ext cx="248594" cy="105520"/>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a:extLst>
              <a:ext uri="{FF2B5EF4-FFF2-40B4-BE49-F238E27FC236}">
                <a16:creationId xmlns:a16="http://schemas.microsoft.com/office/drawing/2014/main" id="{9E8DEFD9-9709-4CBD-A411-90883C95E871}"/>
              </a:ext>
            </a:extLst>
          </p:cNvPr>
          <p:cNvSpPr/>
          <p:nvPr/>
        </p:nvSpPr>
        <p:spPr>
          <a:xfrm>
            <a:off x="8051763" y="2017194"/>
            <a:ext cx="373780" cy="110963"/>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a:extLst>
              <a:ext uri="{FF2B5EF4-FFF2-40B4-BE49-F238E27FC236}">
                <a16:creationId xmlns:a16="http://schemas.microsoft.com/office/drawing/2014/main" id="{110EC782-94D8-402B-9C74-9F8E04A3DF63}"/>
              </a:ext>
            </a:extLst>
          </p:cNvPr>
          <p:cNvSpPr/>
          <p:nvPr/>
        </p:nvSpPr>
        <p:spPr>
          <a:xfrm>
            <a:off x="7474820" y="4548122"/>
            <a:ext cx="373780" cy="127292"/>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a:extLst>
              <a:ext uri="{FF2B5EF4-FFF2-40B4-BE49-F238E27FC236}">
                <a16:creationId xmlns:a16="http://schemas.microsoft.com/office/drawing/2014/main" id="{81170602-67B7-4906-AAE3-771D229234DE}"/>
              </a:ext>
            </a:extLst>
          </p:cNvPr>
          <p:cNvSpPr/>
          <p:nvPr/>
        </p:nvSpPr>
        <p:spPr>
          <a:xfrm>
            <a:off x="7883035" y="4553566"/>
            <a:ext cx="580608" cy="116405"/>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a:extLst>
              <a:ext uri="{FF2B5EF4-FFF2-40B4-BE49-F238E27FC236}">
                <a16:creationId xmlns:a16="http://schemas.microsoft.com/office/drawing/2014/main" id="{ED542F45-F5BD-4D06-B591-42DC9FF25700}"/>
              </a:ext>
            </a:extLst>
          </p:cNvPr>
          <p:cNvSpPr/>
          <p:nvPr/>
        </p:nvSpPr>
        <p:spPr>
          <a:xfrm>
            <a:off x="8481749" y="4548122"/>
            <a:ext cx="417322" cy="116407"/>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52" name="Rectangle 2051">
            <a:extLst>
              <a:ext uri="{FF2B5EF4-FFF2-40B4-BE49-F238E27FC236}">
                <a16:creationId xmlns:a16="http://schemas.microsoft.com/office/drawing/2014/main" id="{C4D1F67F-A2D8-4029-8952-70CDB5F50CBC}"/>
              </a:ext>
            </a:extLst>
          </p:cNvPr>
          <p:cNvSpPr/>
          <p:nvPr/>
        </p:nvSpPr>
        <p:spPr>
          <a:xfrm>
            <a:off x="9187543" y="4675414"/>
            <a:ext cx="244928" cy="130629"/>
          </a:xfrm>
          <a:prstGeom prst="rect">
            <a:avLst/>
          </a:prstGeom>
          <a:solidFill>
            <a:srgbClr val="00FF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a:extLst>
              <a:ext uri="{FF2B5EF4-FFF2-40B4-BE49-F238E27FC236}">
                <a16:creationId xmlns:a16="http://schemas.microsoft.com/office/drawing/2014/main" id="{05CB9F68-A332-4B72-9B05-E913045618DC}"/>
              </a:ext>
            </a:extLst>
          </p:cNvPr>
          <p:cNvSpPr/>
          <p:nvPr/>
        </p:nvSpPr>
        <p:spPr>
          <a:xfrm>
            <a:off x="9486900" y="4669970"/>
            <a:ext cx="408214" cy="141515"/>
          </a:xfrm>
          <a:prstGeom prst="rect">
            <a:avLst/>
          </a:prstGeom>
          <a:solidFill>
            <a:srgbClr val="00FF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a:extLst>
              <a:ext uri="{FF2B5EF4-FFF2-40B4-BE49-F238E27FC236}">
                <a16:creationId xmlns:a16="http://schemas.microsoft.com/office/drawing/2014/main" id="{2CE65504-D11D-4BE9-895D-3E9757779D69}"/>
              </a:ext>
            </a:extLst>
          </p:cNvPr>
          <p:cNvSpPr/>
          <p:nvPr/>
        </p:nvSpPr>
        <p:spPr>
          <a:xfrm>
            <a:off x="9927770" y="4680857"/>
            <a:ext cx="408215" cy="119743"/>
          </a:xfrm>
          <a:prstGeom prst="rect">
            <a:avLst/>
          </a:prstGeom>
          <a:solidFill>
            <a:srgbClr val="00FF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53" name="Rectangle 2052">
            <a:extLst>
              <a:ext uri="{FF2B5EF4-FFF2-40B4-BE49-F238E27FC236}">
                <a16:creationId xmlns:a16="http://schemas.microsoft.com/office/drawing/2014/main" id="{C74B25AD-6721-4A29-A2A8-6D6AD916FAA3}"/>
              </a:ext>
            </a:extLst>
          </p:cNvPr>
          <p:cNvSpPr/>
          <p:nvPr/>
        </p:nvSpPr>
        <p:spPr>
          <a:xfrm>
            <a:off x="7293429" y="3091543"/>
            <a:ext cx="261257"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a:extLst>
              <a:ext uri="{FF2B5EF4-FFF2-40B4-BE49-F238E27FC236}">
                <a16:creationId xmlns:a16="http://schemas.microsoft.com/office/drawing/2014/main" id="{1101DC28-DE2D-45BC-B902-47A80319454E}"/>
              </a:ext>
            </a:extLst>
          </p:cNvPr>
          <p:cNvSpPr/>
          <p:nvPr/>
        </p:nvSpPr>
        <p:spPr>
          <a:xfrm>
            <a:off x="7571015" y="3086101"/>
            <a:ext cx="163285" cy="103414"/>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a:extLst>
              <a:ext uri="{FF2B5EF4-FFF2-40B4-BE49-F238E27FC236}">
                <a16:creationId xmlns:a16="http://schemas.microsoft.com/office/drawing/2014/main" id="{DDB710E4-B95D-4601-9C69-F3FAD380C612}"/>
              </a:ext>
            </a:extLst>
          </p:cNvPr>
          <p:cNvSpPr/>
          <p:nvPr/>
        </p:nvSpPr>
        <p:spPr>
          <a:xfrm>
            <a:off x="7309758" y="3222173"/>
            <a:ext cx="293913" cy="103414"/>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a:extLst>
              <a:ext uri="{FF2B5EF4-FFF2-40B4-BE49-F238E27FC236}">
                <a16:creationId xmlns:a16="http://schemas.microsoft.com/office/drawing/2014/main" id="{F46A94F8-B3BC-481F-AC4C-3BD867166104}"/>
              </a:ext>
            </a:extLst>
          </p:cNvPr>
          <p:cNvSpPr/>
          <p:nvPr/>
        </p:nvSpPr>
        <p:spPr>
          <a:xfrm>
            <a:off x="7641772" y="3216729"/>
            <a:ext cx="337457" cy="114300"/>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a:extLst>
              <a:ext uri="{FF2B5EF4-FFF2-40B4-BE49-F238E27FC236}">
                <a16:creationId xmlns:a16="http://schemas.microsoft.com/office/drawing/2014/main" id="{57E6B8EB-4D22-4768-A39F-3C4D313F6296}"/>
              </a:ext>
            </a:extLst>
          </p:cNvPr>
          <p:cNvSpPr/>
          <p:nvPr/>
        </p:nvSpPr>
        <p:spPr>
          <a:xfrm>
            <a:off x="7690757" y="4044044"/>
            <a:ext cx="277586" cy="92528"/>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a:extLst>
              <a:ext uri="{FF2B5EF4-FFF2-40B4-BE49-F238E27FC236}">
                <a16:creationId xmlns:a16="http://schemas.microsoft.com/office/drawing/2014/main" id="{9CB54322-34DB-4CEA-A55C-4F36E335CE67}"/>
              </a:ext>
            </a:extLst>
          </p:cNvPr>
          <p:cNvSpPr/>
          <p:nvPr/>
        </p:nvSpPr>
        <p:spPr>
          <a:xfrm>
            <a:off x="7304315" y="4038601"/>
            <a:ext cx="370114" cy="103414"/>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a:extLst>
              <a:ext uri="{FF2B5EF4-FFF2-40B4-BE49-F238E27FC236}">
                <a16:creationId xmlns:a16="http://schemas.microsoft.com/office/drawing/2014/main" id="{0B2C3E79-E155-4F86-B43F-1DCB39E97894}"/>
              </a:ext>
            </a:extLst>
          </p:cNvPr>
          <p:cNvSpPr/>
          <p:nvPr/>
        </p:nvSpPr>
        <p:spPr>
          <a:xfrm>
            <a:off x="7647215" y="4147457"/>
            <a:ext cx="429985"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a:extLst>
              <a:ext uri="{FF2B5EF4-FFF2-40B4-BE49-F238E27FC236}">
                <a16:creationId xmlns:a16="http://schemas.microsoft.com/office/drawing/2014/main" id="{1092E19A-A7FC-4408-AABE-B506A793D328}"/>
              </a:ext>
            </a:extLst>
          </p:cNvPr>
          <p:cNvSpPr/>
          <p:nvPr/>
        </p:nvSpPr>
        <p:spPr>
          <a:xfrm>
            <a:off x="7298872" y="4158343"/>
            <a:ext cx="321128"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a:extLst>
              <a:ext uri="{FF2B5EF4-FFF2-40B4-BE49-F238E27FC236}">
                <a16:creationId xmlns:a16="http://schemas.microsoft.com/office/drawing/2014/main" id="{FA081E9E-2067-4586-9A91-DB2B36BBAC13}"/>
              </a:ext>
            </a:extLst>
          </p:cNvPr>
          <p:cNvSpPr/>
          <p:nvPr/>
        </p:nvSpPr>
        <p:spPr>
          <a:xfrm>
            <a:off x="7576458" y="4250871"/>
            <a:ext cx="468085" cy="119743"/>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a:extLst>
              <a:ext uri="{FF2B5EF4-FFF2-40B4-BE49-F238E27FC236}">
                <a16:creationId xmlns:a16="http://schemas.microsoft.com/office/drawing/2014/main" id="{3E59B48C-2AC9-45FA-A755-F849A3286BA9}"/>
              </a:ext>
            </a:extLst>
          </p:cNvPr>
          <p:cNvSpPr/>
          <p:nvPr/>
        </p:nvSpPr>
        <p:spPr>
          <a:xfrm>
            <a:off x="7293429" y="4256315"/>
            <a:ext cx="261257"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a:extLst>
              <a:ext uri="{FF2B5EF4-FFF2-40B4-BE49-F238E27FC236}">
                <a16:creationId xmlns:a16="http://schemas.microsoft.com/office/drawing/2014/main" id="{0F84B1D6-BD3C-48A0-91BF-F710F61F0736}"/>
              </a:ext>
            </a:extLst>
          </p:cNvPr>
          <p:cNvSpPr/>
          <p:nvPr/>
        </p:nvSpPr>
        <p:spPr>
          <a:xfrm>
            <a:off x="7571014" y="4381500"/>
            <a:ext cx="402772" cy="97971"/>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a:extLst>
              <a:ext uri="{FF2B5EF4-FFF2-40B4-BE49-F238E27FC236}">
                <a16:creationId xmlns:a16="http://schemas.microsoft.com/office/drawing/2014/main" id="{61802E91-6686-488D-AD7D-2E5C8C4859B6}"/>
              </a:ext>
            </a:extLst>
          </p:cNvPr>
          <p:cNvSpPr/>
          <p:nvPr/>
        </p:nvSpPr>
        <p:spPr>
          <a:xfrm>
            <a:off x="7298871" y="4376058"/>
            <a:ext cx="261257"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Rectangle 60">
            <a:extLst>
              <a:ext uri="{FF2B5EF4-FFF2-40B4-BE49-F238E27FC236}">
                <a16:creationId xmlns:a16="http://schemas.microsoft.com/office/drawing/2014/main" id="{28B519AB-46C3-40D9-A8C3-5BBCC1BCD6DE}"/>
              </a:ext>
            </a:extLst>
          </p:cNvPr>
          <p:cNvSpPr/>
          <p:nvPr/>
        </p:nvSpPr>
        <p:spPr>
          <a:xfrm>
            <a:off x="7674429" y="5480958"/>
            <a:ext cx="370114" cy="114299"/>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Rectangle 61">
            <a:extLst>
              <a:ext uri="{FF2B5EF4-FFF2-40B4-BE49-F238E27FC236}">
                <a16:creationId xmlns:a16="http://schemas.microsoft.com/office/drawing/2014/main" id="{FA9C4042-9A48-4240-8482-A8124721BC35}"/>
              </a:ext>
            </a:extLst>
          </p:cNvPr>
          <p:cNvSpPr/>
          <p:nvPr/>
        </p:nvSpPr>
        <p:spPr>
          <a:xfrm>
            <a:off x="7326087" y="5491843"/>
            <a:ext cx="321127" cy="97971"/>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Rectangle 62">
            <a:extLst>
              <a:ext uri="{FF2B5EF4-FFF2-40B4-BE49-F238E27FC236}">
                <a16:creationId xmlns:a16="http://schemas.microsoft.com/office/drawing/2014/main" id="{04FD40E4-5D7F-4F22-8764-5DE5B8874D13}"/>
              </a:ext>
            </a:extLst>
          </p:cNvPr>
          <p:cNvSpPr/>
          <p:nvPr/>
        </p:nvSpPr>
        <p:spPr>
          <a:xfrm>
            <a:off x="7685315" y="5606143"/>
            <a:ext cx="310242" cy="97971"/>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Rectangle 63">
            <a:extLst>
              <a:ext uri="{FF2B5EF4-FFF2-40B4-BE49-F238E27FC236}">
                <a16:creationId xmlns:a16="http://schemas.microsoft.com/office/drawing/2014/main" id="{CEA1E9B6-3383-427E-9766-AD712AF4D164}"/>
              </a:ext>
            </a:extLst>
          </p:cNvPr>
          <p:cNvSpPr/>
          <p:nvPr/>
        </p:nvSpPr>
        <p:spPr>
          <a:xfrm>
            <a:off x="7326087" y="5606144"/>
            <a:ext cx="348342" cy="103414"/>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64">
            <a:extLst>
              <a:ext uri="{FF2B5EF4-FFF2-40B4-BE49-F238E27FC236}">
                <a16:creationId xmlns:a16="http://schemas.microsoft.com/office/drawing/2014/main" id="{430B1418-9D46-4F4D-BDF2-95CA452345F7}"/>
              </a:ext>
            </a:extLst>
          </p:cNvPr>
          <p:cNvSpPr/>
          <p:nvPr/>
        </p:nvSpPr>
        <p:spPr>
          <a:xfrm>
            <a:off x="7756072" y="5709557"/>
            <a:ext cx="359228" cy="114300"/>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a:extLst>
              <a:ext uri="{FF2B5EF4-FFF2-40B4-BE49-F238E27FC236}">
                <a16:creationId xmlns:a16="http://schemas.microsoft.com/office/drawing/2014/main" id="{065BA4EB-88CA-4F8F-A6EA-2CA4E77F4E7C}"/>
              </a:ext>
            </a:extLst>
          </p:cNvPr>
          <p:cNvSpPr/>
          <p:nvPr/>
        </p:nvSpPr>
        <p:spPr>
          <a:xfrm>
            <a:off x="7309757" y="5720443"/>
            <a:ext cx="424543" cy="97971"/>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a:extLst>
              <a:ext uri="{FF2B5EF4-FFF2-40B4-BE49-F238E27FC236}">
                <a16:creationId xmlns:a16="http://schemas.microsoft.com/office/drawing/2014/main" id="{0FFA67B5-0987-4A40-B44E-2B09832BAF76}"/>
              </a:ext>
            </a:extLst>
          </p:cNvPr>
          <p:cNvSpPr/>
          <p:nvPr/>
        </p:nvSpPr>
        <p:spPr>
          <a:xfrm>
            <a:off x="7609114" y="5834743"/>
            <a:ext cx="244929" cy="125186"/>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a:extLst>
              <a:ext uri="{FF2B5EF4-FFF2-40B4-BE49-F238E27FC236}">
                <a16:creationId xmlns:a16="http://schemas.microsoft.com/office/drawing/2014/main" id="{F7E617CA-8979-4C7D-A539-9131ADC156B9}"/>
              </a:ext>
            </a:extLst>
          </p:cNvPr>
          <p:cNvSpPr/>
          <p:nvPr/>
        </p:nvSpPr>
        <p:spPr>
          <a:xfrm>
            <a:off x="7309758" y="5829300"/>
            <a:ext cx="261257"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54" name="Rectangle 2053">
            <a:extLst>
              <a:ext uri="{FF2B5EF4-FFF2-40B4-BE49-F238E27FC236}">
                <a16:creationId xmlns:a16="http://schemas.microsoft.com/office/drawing/2014/main" id="{4E9DE211-1F33-48F4-B958-D91AB079E3CD}"/>
              </a:ext>
            </a:extLst>
          </p:cNvPr>
          <p:cNvSpPr/>
          <p:nvPr/>
        </p:nvSpPr>
        <p:spPr>
          <a:xfrm>
            <a:off x="2656589" y="3722914"/>
            <a:ext cx="1562100" cy="157843"/>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Rectangle 70">
            <a:extLst>
              <a:ext uri="{FF2B5EF4-FFF2-40B4-BE49-F238E27FC236}">
                <a16:creationId xmlns:a16="http://schemas.microsoft.com/office/drawing/2014/main" id="{5E4EBC01-670D-47DD-8BB0-B6FBE70EF592}"/>
              </a:ext>
            </a:extLst>
          </p:cNvPr>
          <p:cNvSpPr/>
          <p:nvPr/>
        </p:nvSpPr>
        <p:spPr>
          <a:xfrm>
            <a:off x="2443790" y="4084425"/>
            <a:ext cx="1768928" cy="163285"/>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a:extLst>
              <a:ext uri="{FF2B5EF4-FFF2-40B4-BE49-F238E27FC236}">
                <a16:creationId xmlns:a16="http://schemas.microsoft.com/office/drawing/2014/main" id="{58D03956-F216-44E4-ABF6-42F859795CFA}"/>
              </a:ext>
            </a:extLst>
          </p:cNvPr>
          <p:cNvSpPr/>
          <p:nvPr/>
        </p:nvSpPr>
        <p:spPr>
          <a:xfrm>
            <a:off x="2024692" y="4441020"/>
            <a:ext cx="1023257" cy="168728"/>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a:extLst>
              <a:ext uri="{FF2B5EF4-FFF2-40B4-BE49-F238E27FC236}">
                <a16:creationId xmlns:a16="http://schemas.microsoft.com/office/drawing/2014/main" id="{9F1ED021-F8A0-4B6C-8C87-95644A2A0906}"/>
              </a:ext>
            </a:extLst>
          </p:cNvPr>
          <p:cNvSpPr/>
          <p:nvPr/>
        </p:nvSpPr>
        <p:spPr>
          <a:xfrm>
            <a:off x="654744" y="4478512"/>
            <a:ext cx="106758" cy="10211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a:extLst>
              <a:ext uri="{FF2B5EF4-FFF2-40B4-BE49-F238E27FC236}">
                <a16:creationId xmlns:a16="http://schemas.microsoft.com/office/drawing/2014/main" id="{F5C7A1FC-B064-4083-9FCB-4FE62BD43426}"/>
              </a:ext>
            </a:extLst>
          </p:cNvPr>
          <p:cNvSpPr/>
          <p:nvPr/>
        </p:nvSpPr>
        <p:spPr>
          <a:xfrm>
            <a:off x="649827" y="3749520"/>
            <a:ext cx="106758" cy="10211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a:extLst>
              <a:ext uri="{FF2B5EF4-FFF2-40B4-BE49-F238E27FC236}">
                <a16:creationId xmlns:a16="http://schemas.microsoft.com/office/drawing/2014/main" id="{2A1F09F9-9BC1-464E-B988-AE2EAD6BB5D0}"/>
              </a:ext>
            </a:extLst>
          </p:cNvPr>
          <p:cNvSpPr/>
          <p:nvPr/>
        </p:nvSpPr>
        <p:spPr>
          <a:xfrm>
            <a:off x="665628" y="4100145"/>
            <a:ext cx="106758" cy="102116"/>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a:extLst>
              <a:ext uri="{FF2B5EF4-FFF2-40B4-BE49-F238E27FC236}">
                <a16:creationId xmlns:a16="http://schemas.microsoft.com/office/drawing/2014/main" id="{D7238F28-587D-423B-9080-5027EEE739D9}"/>
              </a:ext>
            </a:extLst>
          </p:cNvPr>
          <p:cNvSpPr txBox="1"/>
          <p:nvPr/>
        </p:nvSpPr>
        <p:spPr>
          <a:xfrm>
            <a:off x="234043" y="6166756"/>
            <a:ext cx="470770" cy="276999"/>
          </a:xfrm>
          <a:prstGeom prst="rect">
            <a:avLst/>
          </a:prstGeom>
          <a:noFill/>
          <a:ln>
            <a:solidFill>
              <a:schemeClr val="tx1"/>
            </a:solidFill>
          </a:ln>
        </p:spPr>
        <p:txBody>
          <a:bodyPr wrap="none" rtlCol="0">
            <a:spAutoFit/>
          </a:bodyPr>
          <a:lstStyle/>
          <a:p>
            <a:r>
              <a:rPr lang="en-US" sz="1200" dirty="0">
                <a:solidFill>
                  <a:prstClr val="black"/>
                </a:solidFill>
              </a:rPr>
              <a:t>Save</a:t>
            </a:r>
          </a:p>
        </p:txBody>
      </p:sp>
      <p:sp>
        <p:nvSpPr>
          <p:cNvPr id="6" name="TextBox 5">
            <a:extLst>
              <a:ext uri="{FF2B5EF4-FFF2-40B4-BE49-F238E27FC236}">
                <a16:creationId xmlns:a16="http://schemas.microsoft.com/office/drawing/2014/main" id="{EAED9BA7-D10A-458B-A5C9-B72E52887158}"/>
              </a:ext>
            </a:extLst>
          </p:cNvPr>
          <p:cNvSpPr txBox="1"/>
          <p:nvPr/>
        </p:nvSpPr>
        <p:spPr>
          <a:xfrm>
            <a:off x="702128" y="6166756"/>
            <a:ext cx="1303627" cy="276999"/>
          </a:xfrm>
          <a:prstGeom prst="rect">
            <a:avLst/>
          </a:prstGeom>
          <a:noFill/>
          <a:ln>
            <a:solidFill>
              <a:schemeClr val="tx1"/>
            </a:solidFill>
          </a:ln>
        </p:spPr>
        <p:txBody>
          <a:bodyPr wrap="none" rtlCol="0">
            <a:spAutoFit/>
          </a:bodyPr>
          <a:lstStyle/>
          <a:p>
            <a:r>
              <a:rPr lang="en-US" sz="1200" dirty="0">
                <a:solidFill>
                  <a:prstClr val="black"/>
                </a:solidFill>
              </a:rPr>
              <a:t>Highlight Checked</a:t>
            </a:r>
          </a:p>
        </p:txBody>
      </p:sp>
      <p:sp>
        <p:nvSpPr>
          <p:cNvPr id="7" name="TextBox 6">
            <a:extLst>
              <a:ext uri="{FF2B5EF4-FFF2-40B4-BE49-F238E27FC236}">
                <a16:creationId xmlns:a16="http://schemas.microsoft.com/office/drawing/2014/main" id="{847D5963-38E4-4083-91BE-27BDEA239A5D}"/>
              </a:ext>
            </a:extLst>
          </p:cNvPr>
          <p:cNvSpPr txBox="1"/>
          <p:nvPr/>
        </p:nvSpPr>
        <p:spPr>
          <a:xfrm>
            <a:off x="3167743" y="6166756"/>
            <a:ext cx="1044581" cy="276999"/>
          </a:xfrm>
          <a:prstGeom prst="rect">
            <a:avLst/>
          </a:prstGeom>
          <a:noFill/>
          <a:ln>
            <a:solidFill>
              <a:schemeClr val="tx1"/>
            </a:solidFill>
          </a:ln>
        </p:spPr>
        <p:txBody>
          <a:bodyPr wrap="none" rtlCol="0">
            <a:spAutoFit/>
          </a:bodyPr>
          <a:lstStyle/>
          <a:p>
            <a:r>
              <a:rPr lang="en-US" sz="1200" dirty="0">
                <a:solidFill>
                  <a:prstClr val="black"/>
                </a:solidFill>
              </a:rPr>
              <a:t>Execute Rules</a:t>
            </a:r>
          </a:p>
        </p:txBody>
      </p:sp>
      <p:sp>
        <p:nvSpPr>
          <p:cNvPr id="8" name="TextBox 7">
            <a:extLst>
              <a:ext uri="{FF2B5EF4-FFF2-40B4-BE49-F238E27FC236}">
                <a16:creationId xmlns:a16="http://schemas.microsoft.com/office/drawing/2014/main" id="{6175B623-DA9B-4B86-8BD1-081CF8320BDD}"/>
              </a:ext>
            </a:extLst>
          </p:cNvPr>
          <p:cNvSpPr txBox="1"/>
          <p:nvPr/>
        </p:nvSpPr>
        <p:spPr>
          <a:xfrm>
            <a:off x="4212772" y="6166756"/>
            <a:ext cx="2052741" cy="276999"/>
          </a:xfrm>
          <a:prstGeom prst="rect">
            <a:avLst/>
          </a:prstGeom>
          <a:noFill/>
          <a:ln>
            <a:solidFill>
              <a:schemeClr val="tx1"/>
            </a:solidFill>
          </a:ln>
        </p:spPr>
        <p:txBody>
          <a:bodyPr wrap="none" rtlCol="0">
            <a:spAutoFit/>
          </a:bodyPr>
          <a:lstStyle/>
          <a:p>
            <a:r>
              <a:rPr lang="en-US" sz="1200" dirty="0">
                <a:solidFill>
                  <a:prstClr val="black"/>
                </a:solidFill>
              </a:rPr>
              <a:t>Find Rule Candidate Examples</a:t>
            </a:r>
          </a:p>
        </p:txBody>
      </p:sp>
      <p:sp>
        <p:nvSpPr>
          <p:cNvPr id="9" name="TextBox 8">
            <a:extLst>
              <a:ext uri="{FF2B5EF4-FFF2-40B4-BE49-F238E27FC236}">
                <a16:creationId xmlns:a16="http://schemas.microsoft.com/office/drawing/2014/main" id="{06D7DA32-A808-4BCD-B278-8EB0A9013821}"/>
              </a:ext>
            </a:extLst>
          </p:cNvPr>
          <p:cNvSpPr txBox="1"/>
          <p:nvPr/>
        </p:nvSpPr>
        <p:spPr>
          <a:xfrm>
            <a:off x="2008415" y="6166756"/>
            <a:ext cx="1156663" cy="276999"/>
          </a:xfrm>
          <a:prstGeom prst="rect">
            <a:avLst/>
          </a:prstGeom>
          <a:noFill/>
          <a:ln>
            <a:solidFill>
              <a:schemeClr val="tx1"/>
            </a:solidFill>
          </a:ln>
        </p:spPr>
        <p:txBody>
          <a:bodyPr wrap="none" rtlCol="0">
            <a:spAutoFit/>
          </a:bodyPr>
          <a:lstStyle/>
          <a:p>
            <a:r>
              <a:rPr lang="en-US" sz="1200" dirty="0">
                <a:solidFill>
                  <a:prstClr val="black"/>
                </a:solidFill>
              </a:rPr>
              <a:t>Delete Checked</a:t>
            </a:r>
          </a:p>
        </p:txBody>
      </p:sp>
      <p:sp>
        <p:nvSpPr>
          <p:cNvPr id="10" name="TextBox 9">
            <a:extLst>
              <a:ext uri="{FF2B5EF4-FFF2-40B4-BE49-F238E27FC236}">
                <a16:creationId xmlns:a16="http://schemas.microsoft.com/office/drawing/2014/main" id="{5DDD89B5-E154-482C-98DE-45E7B6B1F019}"/>
              </a:ext>
            </a:extLst>
          </p:cNvPr>
          <p:cNvSpPr txBox="1"/>
          <p:nvPr/>
        </p:nvSpPr>
        <p:spPr>
          <a:xfrm>
            <a:off x="2944586" y="6498772"/>
            <a:ext cx="625492" cy="276999"/>
          </a:xfrm>
          <a:prstGeom prst="rect">
            <a:avLst/>
          </a:prstGeom>
          <a:noFill/>
          <a:ln>
            <a:solidFill>
              <a:schemeClr val="tx1"/>
            </a:solidFill>
          </a:ln>
        </p:spPr>
        <p:txBody>
          <a:bodyPr wrap="none" rtlCol="0">
            <a:spAutoFit/>
          </a:bodyPr>
          <a:lstStyle/>
          <a:p>
            <a:r>
              <a:rPr lang="en-US" sz="1200" dirty="0">
                <a:solidFill>
                  <a:prstClr val="black"/>
                </a:solidFill>
              </a:rPr>
              <a:t>Submit</a:t>
            </a:r>
          </a:p>
        </p:txBody>
      </p:sp>
      <p:sp>
        <p:nvSpPr>
          <p:cNvPr id="3" name="Rectangle 2">
            <a:extLst>
              <a:ext uri="{FF2B5EF4-FFF2-40B4-BE49-F238E27FC236}">
                <a16:creationId xmlns:a16="http://schemas.microsoft.com/office/drawing/2014/main" id="{FD86BF34-4F9E-4314-A81D-FD0ABF344911}"/>
              </a:ext>
            </a:extLst>
          </p:cNvPr>
          <p:cNvSpPr/>
          <p:nvPr/>
        </p:nvSpPr>
        <p:spPr>
          <a:xfrm>
            <a:off x="2148348" y="1627239"/>
            <a:ext cx="127820" cy="78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ectangle 69">
            <a:extLst>
              <a:ext uri="{FF2B5EF4-FFF2-40B4-BE49-F238E27FC236}">
                <a16:creationId xmlns:a16="http://schemas.microsoft.com/office/drawing/2014/main" id="{4DE687CE-0AFF-4F9B-B05D-A7E1527AF8B5}"/>
              </a:ext>
            </a:extLst>
          </p:cNvPr>
          <p:cNvSpPr/>
          <p:nvPr/>
        </p:nvSpPr>
        <p:spPr>
          <a:xfrm>
            <a:off x="3519948" y="1641988"/>
            <a:ext cx="127820" cy="78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a:extLst>
              <a:ext uri="{FF2B5EF4-FFF2-40B4-BE49-F238E27FC236}">
                <a16:creationId xmlns:a16="http://schemas.microsoft.com/office/drawing/2014/main" id="{D3256623-F1A2-4D01-BD8F-27FB8CFD0A7B}"/>
              </a:ext>
            </a:extLst>
          </p:cNvPr>
          <p:cNvSpPr txBox="1"/>
          <p:nvPr/>
        </p:nvSpPr>
        <p:spPr>
          <a:xfrm>
            <a:off x="4970206" y="3613355"/>
            <a:ext cx="1043876" cy="830997"/>
          </a:xfrm>
          <a:prstGeom prst="rect">
            <a:avLst/>
          </a:prstGeom>
          <a:noFill/>
        </p:spPr>
        <p:txBody>
          <a:bodyPr wrap="none" rtlCol="0">
            <a:spAutoFit/>
          </a:bodyPr>
          <a:lstStyle/>
          <a:p>
            <a:r>
              <a:rPr lang="en-US" sz="1200" dirty="0">
                <a:solidFill>
                  <a:srgbClr val="FF0000"/>
                </a:solidFill>
              </a:rPr>
              <a:t>Red: literal</a:t>
            </a:r>
          </a:p>
          <a:p>
            <a:r>
              <a:rPr lang="en-US" sz="1200" dirty="0">
                <a:solidFill>
                  <a:srgbClr val="00B0F0"/>
                </a:solidFill>
              </a:rPr>
              <a:t>Blue: key</a:t>
            </a:r>
          </a:p>
          <a:p>
            <a:r>
              <a:rPr lang="en-US" sz="1200" dirty="0">
                <a:solidFill>
                  <a:srgbClr val="7030A0"/>
                </a:solidFill>
              </a:rPr>
              <a:t>Purple: both</a:t>
            </a:r>
          </a:p>
          <a:p>
            <a:r>
              <a:rPr lang="en-US" sz="1200" dirty="0">
                <a:solidFill>
                  <a:prstClr val="black"/>
                </a:solidFill>
              </a:rPr>
              <a:t>Black: neither</a:t>
            </a:r>
          </a:p>
        </p:txBody>
      </p:sp>
      <p:sp>
        <p:nvSpPr>
          <p:cNvPr id="12" name="TextBox 11">
            <a:extLst>
              <a:ext uri="{FF2B5EF4-FFF2-40B4-BE49-F238E27FC236}">
                <a16:creationId xmlns:a16="http://schemas.microsoft.com/office/drawing/2014/main" id="{DC32772E-C27F-43E4-ABD3-76417F0E76F8}"/>
              </a:ext>
            </a:extLst>
          </p:cNvPr>
          <p:cNvSpPr txBox="1"/>
          <p:nvPr/>
        </p:nvSpPr>
        <p:spPr>
          <a:xfrm>
            <a:off x="4970207" y="4557251"/>
            <a:ext cx="1378198" cy="830997"/>
          </a:xfrm>
          <a:prstGeom prst="rect">
            <a:avLst/>
          </a:prstGeom>
          <a:noFill/>
        </p:spPr>
        <p:txBody>
          <a:bodyPr wrap="none" rtlCol="0">
            <a:spAutoFit/>
          </a:bodyPr>
          <a:lstStyle/>
          <a:p>
            <a:r>
              <a:rPr lang="en-US" sz="1200" dirty="0">
                <a:solidFill>
                  <a:srgbClr val="00B050"/>
                </a:solidFill>
              </a:rPr>
              <a:t>Green:</a:t>
            </a:r>
          </a:p>
          <a:p>
            <a:r>
              <a:rPr lang="en-US" sz="1200" dirty="0">
                <a:solidFill>
                  <a:srgbClr val="00B050"/>
                </a:solidFill>
              </a:rPr>
              <a:t>    </a:t>
            </a:r>
            <a:r>
              <a:rPr lang="en-US" sz="1200" dirty="0" err="1">
                <a:solidFill>
                  <a:srgbClr val="00B050"/>
                </a:solidFill>
              </a:rPr>
              <a:t>NameType</a:t>
            </a:r>
            <a:r>
              <a:rPr lang="en-US" sz="1200" dirty="0">
                <a:solidFill>
                  <a:srgbClr val="00B050"/>
                </a:solidFill>
              </a:rPr>
              <a:t>(style)</a:t>
            </a:r>
          </a:p>
          <a:p>
            <a:r>
              <a:rPr lang="en-US" sz="1200" dirty="0">
                <a:solidFill>
                  <a:srgbClr val="00B050"/>
                </a:solidFill>
              </a:rPr>
              <a:t>    </a:t>
            </a:r>
            <a:r>
              <a:rPr lang="en-US" sz="1200" dirty="0" err="1">
                <a:solidFill>
                  <a:srgbClr val="00B050"/>
                </a:solidFill>
              </a:rPr>
              <a:t>DateType</a:t>
            </a:r>
            <a:r>
              <a:rPr lang="en-US" sz="1200" dirty="0">
                <a:solidFill>
                  <a:srgbClr val="00B050"/>
                </a:solidFill>
              </a:rPr>
              <a:t>(style)</a:t>
            </a:r>
          </a:p>
          <a:p>
            <a:r>
              <a:rPr lang="en-US" sz="1200" dirty="0">
                <a:solidFill>
                  <a:srgbClr val="00B050"/>
                </a:solidFill>
              </a:rPr>
              <a:t>    </a:t>
            </a:r>
            <a:r>
              <a:rPr lang="en-US" sz="1200" dirty="0" err="1">
                <a:solidFill>
                  <a:srgbClr val="00B050"/>
                </a:solidFill>
              </a:rPr>
              <a:t>PlaceType</a:t>
            </a:r>
            <a:r>
              <a:rPr lang="en-US" sz="1200" dirty="0">
                <a:solidFill>
                  <a:srgbClr val="00B050"/>
                </a:solidFill>
              </a:rPr>
              <a:t>(style)</a:t>
            </a:r>
          </a:p>
        </p:txBody>
      </p:sp>
    </p:spTree>
    <p:extLst>
      <p:ext uri="{BB962C8B-B14F-4D97-AF65-F5344CB8AC3E}">
        <p14:creationId xmlns:p14="http://schemas.microsoft.com/office/powerpoint/2010/main" val="2803309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969" y="793553"/>
            <a:ext cx="4018316" cy="5913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083" y="803404"/>
            <a:ext cx="3861847" cy="2616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19367" y="741936"/>
            <a:ext cx="9412406" cy="59693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p:cNvCxnSpPr/>
          <p:nvPr/>
        </p:nvCxnSpPr>
        <p:spPr>
          <a:xfrm flipH="1">
            <a:off x="6373265" y="782472"/>
            <a:ext cx="23222" cy="5969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767688" y="3767169"/>
            <a:ext cx="4607672" cy="1384995"/>
          </a:xfrm>
          <a:prstGeom prst="rect">
            <a:avLst/>
          </a:prstGeom>
          <a:noFill/>
        </p:spPr>
        <p:txBody>
          <a:bodyPr wrap="none" rtlCol="0">
            <a:spAutoFit/>
          </a:bodyPr>
          <a:lstStyle/>
          <a:p>
            <a:r>
              <a:rPr lang="en-US" sz="1400" dirty="0">
                <a:solidFill>
                  <a:prstClr val="black"/>
                </a:solidFill>
              </a:rPr>
              <a:t>Parent1:  &lt;|&gt; </a:t>
            </a:r>
            <a:r>
              <a:rPr lang="en-US" sz="1400" dirty="0" err="1">
                <a:solidFill>
                  <a:srgbClr val="7030A0"/>
                </a:solidFill>
              </a:rPr>
              <a:t>dau</a:t>
            </a:r>
            <a:r>
              <a:rPr lang="en-US" sz="1400" dirty="0">
                <a:solidFill>
                  <a:srgbClr val="FF0000"/>
                </a:solidFill>
              </a:rPr>
              <a:t>  </a:t>
            </a:r>
            <a:r>
              <a:rPr lang="en-US" sz="1400" dirty="0">
                <a:solidFill>
                  <a:srgbClr val="7030A0"/>
                </a:solidFill>
              </a:rPr>
              <a:t>.</a:t>
            </a:r>
            <a:r>
              <a:rPr lang="en-US" sz="1400" dirty="0">
                <a:solidFill>
                  <a:srgbClr val="FF0000"/>
                </a:solidFill>
              </a:rPr>
              <a:t>  </a:t>
            </a:r>
            <a:r>
              <a:rPr lang="en-US" sz="1400" dirty="0">
                <a:solidFill>
                  <a:srgbClr val="7030A0"/>
                </a:solidFill>
              </a:rPr>
              <a:t>of</a:t>
            </a:r>
            <a:r>
              <a:rPr lang="en-US" sz="1400" dirty="0">
                <a:solidFill>
                  <a:prstClr val="black"/>
                </a:solidFill>
              </a:rPr>
              <a:t>  Samuel  Selden  Warner </a:t>
            </a:r>
            <a:r>
              <a:rPr lang="en-US" sz="1400" dirty="0">
                <a:solidFill>
                  <a:srgbClr val="FF0000"/>
                </a:solidFill>
              </a:rPr>
              <a:t> </a:t>
            </a:r>
            <a:r>
              <a:rPr lang="en-US" sz="1400" dirty="0">
                <a:solidFill>
                  <a:prstClr val="black"/>
                </a:solidFill>
              </a:rPr>
              <a:t>&lt;|&gt; </a:t>
            </a:r>
          </a:p>
          <a:p>
            <a:r>
              <a:rPr lang="en-US" sz="1400" dirty="0">
                <a:solidFill>
                  <a:prstClr val="black"/>
                </a:solidFill>
              </a:rPr>
              <a:t>Parent2: &lt;|&gt; </a:t>
            </a:r>
            <a:r>
              <a:rPr lang="en-US" sz="1400" dirty="0">
                <a:solidFill>
                  <a:srgbClr val="FF0000"/>
                </a:solidFill>
              </a:rPr>
              <a:t>and</a:t>
            </a:r>
            <a:r>
              <a:rPr lang="en-US" sz="1400" dirty="0">
                <a:solidFill>
                  <a:prstClr val="black"/>
                </a:solidFill>
              </a:rPr>
              <a:t>  </a:t>
            </a:r>
            <a:r>
              <a:rPr lang="en-US" sz="1400" dirty="0" err="1">
                <a:solidFill>
                  <a:prstClr val="black"/>
                </a:solidFill>
              </a:rPr>
              <a:t>Azubah</a:t>
            </a:r>
            <a:r>
              <a:rPr lang="en-US" sz="1400" dirty="0">
                <a:solidFill>
                  <a:prstClr val="black"/>
                </a:solidFill>
              </a:rPr>
              <a:t>  Tully  ;</a:t>
            </a:r>
            <a:r>
              <a:rPr lang="en-US" sz="1400" dirty="0">
                <a:solidFill>
                  <a:srgbClr val="FF0000"/>
                </a:solidFill>
              </a:rPr>
              <a:t> </a:t>
            </a:r>
            <a:r>
              <a:rPr lang="en-US" sz="1400" dirty="0">
                <a:solidFill>
                  <a:prstClr val="black"/>
                </a:solidFill>
              </a:rPr>
              <a:t>&lt;|&gt; </a:t>
            </a:r>
          </a:p>
          <a:p>
            <a:r>
              <a:rPr lang="en-US" sz="1400" dirty="0">
                <a:solidFill>
                  <a:prstClr val="black"/>
                </a:solidFill>
              </a:rPr>
              <a:t>Child: &lt;|&gt; </a:t>
            </a:r>
            <a:r>
              <a:rPr lang="en-US" sz="1400" dirty="0" err="1">
                <a:solidFill>
                  <a:srgbClr val="FF0000"/>
                </a:solidFill>
              </a:rPr>
              <a:t>SoL</a:t>
            </a:r>
            <a:r>
              <a:rPr lang="en-US" sz="1400" dirty="0">
                <a:solidFill>
                  <a:prstClr val="black"/>
                </a:solidFill>
              </a:rPr>
              <a:t> </a:t>
            </a:r>
            <a:r>
              <a:rPr lang="en-US" sz="1400" dirty="0">
                <a:solidFill>
                  <a:srgbClr val="00B0F0"/>
                </a:solidFill>
              </a:rPr>
              <a:t>241213</a:t>
            </a:r>
            <a:r>
              <a:rPr lang="en-US" sz="1400" dirty="0">
                <a:solidFill>
                  <a:prstClr val="black"/>
                </a:solidFill>
              </a:rPr>
              <a:t>  .  Mary  Eliza  Warner  ,</a:t>
            </a:r>
            <a:r>
              <a:rPr lang="en-US" sz="1400" dirty="0">
                <a:solidFill>
                  <a:srgbClr val="FF0000"/>
                </a:solidFill>
              </a:rPr>
              <a:t> </a:t>
            </a:r>
            <a:r>
              <a:rPr lang="en-US" sz="1400" dirty="0">
                <a:solidFill>
                  <a:prstClr val="black"/>
                </a:solidFill>
              </a:rPr>
              <a:t>&lt;|&gt; </a:t>
            </a:r>
          </a:p>
          <a:p>
            <a:r>
              <a:rPr lang="en-US" sz="1400" dirty="0">
                <a:solidFill>
                  <a:prstClr val="black"/>
                </a:solidFill>
              </a:rPr>
              <a:t>Parent1: &lt;|&gt; </a:t>
            </a:r>
            <a:r>
              <a:rPr lang="en-US" sz="1400" dirty="0">
                <a:solidFill>
                  <a:srgbClr val="00B0F0"/>
                </a:solidFill>
              </a:rPr>
              <a:t>243312</a:t>
            </a:r>
            <a:r>
              <a:rPr lang="en-US" sz="1400" dirty="0">
                <a:solidFill>
                  <a:prstClr val="black"/>
                </a:solidFill>
              </a:rPr>
              <a:t>  .  William  Gerard  Lathrop  ,</a:t>
            </a:r>
            <a:r>
              <a:rPr lang="en-US" sz="1400" dirty="0">
                <a:solidFill>
                  <a:srgbClr val="FF0000"/>
                </a:solidFill>
              </a:rPr>
              <a:t> </a:t>
            </a:r>
            <a:r>
              <a:rPr lang="en-US" sz="1400" dirty="0">
                <a:solidFill>
                  <a:prstClr val="black"/>
                </a:solidFill>
              </a:rPr>
              <a:t>&lt;|&gt; </a:t>
            </a:r>
          </a:p>
          <a:p>
            <a:r>
              <a:rPr lang="en-US" sz="1400" dirty="0">
                <a:solidFill>
                  <a:prstClr val="black"/>
                </a:solidFill>
              </a:rPr>
              <a:t>Parent2: &lt;|&gt; </a:t>
            </a:r>
            <a:r>
              <a:rPr lang="en-US" sz="1400" dirty="0">
                <a:solidFill>
                  <a:srgbClr val="7030A0"/>
                </a:solidFill>
              </a:rPr>
              <a:t>m</a:t>
            </a:r>
            <a:r>
              <a:rPr lang="en-US" sz="1400" dirty="0">
                <a:solidFill>
                  <a:srgbClr val="FF0000"/>
                </a:solidFill>
              </a:rPr>
              <a:t>  </a:t>
            </a:r>
            <a:r>
              <a:rPr lang="en-US" sz="1400" dirty="0">
                <a:solidFill>
                  <a:prstClr val="black"/>
                </a:solidFill>
              </a:rPr>
              <a:t>.  1837  ,  Charlotte  Brackett  Jennings  ,</a:t>
            </a:r>
            <a:r>
              <a:rPr lang="en-US" sz="1400" dirty="0">
                <a:solidFill>
                  <a:srgbClr val="FF0000"/>
                </a:solidFill>
              </a:rPr>
              <a:t> </a:t>
            </a:r>
            <a:r>
              <a:rPr lang="en-US" sz="1400" dirty="0">
                <a:solidFill>
                  <a:prstClr val="black"/>
                </a:solidFill>
              </a:rPr>
              <a:t>&lt;|&gt; </a:t>
            </a:r>
          </a:p>
          <a:p>
            <a:r>
              <a:rPr lang="en-US" sz="1400" dirty="0">
                <a:solidFill>
                  <a:prstClr val="black"/>
                </a:solidFill>
              </a:rPr>
              <a:t>Child: &lt;|&gt; </a:t>
            </a:r>
            <a:r>
              <a:rPr lang="en-US" sz="1400" dirty="0">
                <a:solidFill>
                  <a:srgbClr val="00B0F0"/>
                </a:solidFill>
              </a:rPr>
              <a:t>1</a:t>
            </a:r>
            <a:r>
              <a:rPr lang="en-US" sz="1400" dirty="0">
                <a:solidFill>
                  <a:prstClr val="black"/>
                </a:solidFill>
              </a:rPr>
              <a:t>  .  Maria  Jennings  , &lt;|&gt;</a:t>
            </a:r>
          </a:p>
        </p:txBody>
      </p:sp>
      <p:sp>
        <p:nvSpPr>
          <p:cNvPr id="7" name="Rectangle 6"/>
          <p:cNvSpPr/>
          <p:nvPr/>
        </p:nvSpPr>
        <p:spPr>
          <a:xfrm>
            <a:off x="2425627" y="1314398"/>
            <a:ext cx="131588" cy="88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3707964" y="1319322"/>
            <a:ext cx="131588" cy="88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1651582" y="3538144"/>
            <a:ext cx="3258200" cy="307777"/>
          </a:xfrm>
          <a:prstGeom prst="rect">
            <a:avLst/>
          </a:prstGeom>
          <a:noFill/>
        </p:spPr>
        <p:txBody>
          <a:bodyPr wrap="none" rtlCol="0">
            <a:spAutoFit/>
          </a:bodyPr>
          <a:lstStyle/>
          <a:p>
            <a:r>
              <a:rPr lang="en-US" sz="1400" dirty="0">
                <a:solidFill>
                  <a:prstClr val="black"/>
                </a:solidFill>
              </a:rPr>
              <a:t>Rules (Grouping “head” attribute is: Child)</a:t>
            </a:r>
          </a:p>
        </p:txBody>
      </p:sp>
      <p:sp>
        <p:nvSpPr>
          <p:cNvPr id="9" name="TextBox 8"/>
          <p:cNvSpPr txBox="1"/>
          <p:nvPr/>
        </p:nvSpPr>
        <p:spPr>
          <a:xfrm>
            <a:off x="1636100" y="5215188"/>
            <a:ext cx="1569820" cy="278507"/>
          </a:xfrm>
          <a:prstGeom prst="rect">
            <a:avLst/>
          </a:prstGeom>
          <a:noFill/>
        </p:spPr>
        <p:txBody>
          <a:bodyPr wrap="none" rtlCol="0">
            <a:spAutoFit/>
          </a:bodyPr>
          <a:lstStyle/>
          <a:p>
            <a:r>
              <a:rPr lang="en-US" sz="1400" dirty="0">
                <a:solidFill>
                  <a:prstClr val="black"/>
                </a:solidFill>
              </a:rPr>
              <a:t>Candidate Examples</a:t>
            </a:r>
          </a:p>
        </p:txBody>
      </p:sp>
      <p:sp>
        <p:nvSpPr>
          <p:cNvPr id="11" name="TextBox 10"/>
          <p:cNvSpPr txBox="1"/>
          <p:nvPr/>
        </p:nvSpPr>
        <p:spPr>
          <a:xfrm>
            <a:off x="1759950" y="5495927"/>
            <a:ext cx="4510915" cy="523220"/>
          </a:xfrm>
          <a:prstGeom prst="rect">
            <a:avLst/>
          </a:prstGeom>
          <a:noFill/>
        </p:spPr>
        <p:txBody>
          <a:bodyPr wrap="none" rtlCol="0">
            <a:spAutoFit/>
          </a:bodyPr>
          <a:lstStyle/>
          <a:p>
            <a:r>
              <a:rPr lang="en-US" sz="1400" strike="sngStrike" dirty="0">
                <a:solidFill>
                  <a:prstClr val="black"/>
                </a:solidFill>
              </a:rPr>
              <a:t>109 </a:t>
            </a:r>
            <a:r>
              <a:rPr lang="en-US" sz="1400" u="sng" strike="sngStrike" dirty="0">
                <a:solidFill>
                  <a:srgbClr val="00B0F0"/>
                </a:solidFill>
              </a:rPr>
              <a:t>573</a:t>
            </a:r>
            <a:r>
              <a:rPr lang="en-US" sz="1400" strike="sngStrike" dirty="0">
                <a:solidFill>
                  <a:prstClr val="black"/>
                </a:solidFill>
              </a:rPr>
              <a:t>  Tully; m. 1850, Joel M. </a:t>
            </a:r>
            <a:r>
              <a:rPr lang="en-US" sz="1400" strike="sngStrike" dirty="0" err="1">
                <a:solidFill>
                  <a:prstClr val="black"/>
                </a:solidFill>
              </a:rPr>
              <a:t>Gloyd</a:t>
            </a:r>
            <a:r>
              <a:rPr lang="en-US" sz="1400" strike="sngStrike" dirty="0">
                <a:solidFill>
                  <a:prstClr val="black"/>
                </a:solidFill>
              </a:rPr>
              <a:t> (</a:t>
            </a:r>
          </a:p>
          <a:p>
            <a:r>
              <a:rPr lang="en-US" sz="1400" dirty="0">
                <a:solidFill>
                  <a:prstClr val="black"/>
                </a:solidFill>
              </a:rPr>
              <a:t>  93 </a:t>
            </a:r>
            <a:r>
              <a:rPr lang="en-US" sz="1400" u="sng" dirty="0">
                <a:solidFill>
                  <a:srgbClr val="00B0F0"/>
                </a:solidFill>
              </a:rPr>
              <a:t>573</a:t>
            </a:r>
            <a:r>
              <a:rPr lang="en-US" sz="1400" dirty="0">
                <a:solidFill>
                  <a:prstClr val="black"/>
                </a:solidFill>
              </a:rPr>
              <a:t>  ), </a:t>
            </a:r>
            <a:r>
              <a:rPr lang="en-US" sz="1400" dirty="0" err="1">
                <a:solidFill>
                  <a:prstClr val="black"/>
                </a:solidFill>
              </a:rPr>
              <a:t>SoL</a:t>
            </a:r>
            <a:r>
              <a:rPr lang="en-US" sz="1400" dirty="0">
                <a:solidFill>
                  <a:prstClr val="black"/>
                </a:solidFill>
              </a:rPr>
              <a:t> 243311. Abigail Huntington Lathrop (widow),</a:t>
            </a:r>
          </a:p>
        </p:txBody>
      </p:sp>
      <p:sp>
        <p:nvSpPr>
          <p:cNvPr id="12" name="Rectangle 11"/>
          <p:cNvSpPr/>
          <p:nvPr/>
        </p:nvSpPr>
        <p:spPr>
          <a:xfrm>
            <a:off x="3560397" y="3840870"/>
            <a:ext cx="1727157" cy="155096"/>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3147137" y="4067570"/>
            <a:ext cx="985619" cy="142831"/>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3641815" y="4274716"/>
            <a:ext cx="1398443" cy="145294"/>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3559480" y="4486350"/>
            <a:ext cx="1749345" cy="132981"/>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3717356" y="4704451"/>
            <a:ext cx="2061893" cy="140354"/>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2896907" y="4925184"/>
            <a:ext cx="1135268" cy="137907"/>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8192274" y="1572974"/>
            <a:ext cx="2600796" cy="96042"/>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6442929" y="1691180"/>
            <a:ext cx="3049743" cy="118205"/>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itle 1">
            <a:extLst>
              <a:ext uri="{FF2B5EF4-FFF2-40B4-BE49-F238E27FC236}">
                <a16:creationId xmlns:a16="http://schemas.microsoft.com/office/drawing/2014/main" id="{34E57083-DFB0-4D0B-8573-02FB76F3DF8F}"/>
              </a:ext>
            </a:extLst>
          </p:cNvPr>
          <p:cNvSpPr txBox="1">
            <a:spLocks/>
          </p:cNvSpPr>
          <p:nvPr/>
        </p:nvSpPr>
        <p:spPr>
          <a:xfrm>
            <a:off x="838200"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prstClr val="black"/>
                </a:solidFill>
              </a:rPr>
              <a:t>Patron Indexer User Interface (Mockup)</a:t>
            </a:r>
          </a:p>
        </p:txBody>
      </p:sp>
      <p:sp>
        <p:nvSpPr>
          <p:cNvPr id="4" name="TextBox 3">
            <a:extLst>
              <a:ext uri="{FF2B5EF4-FFF2-40B4-BE49-F238E27FC236}">
                <a16:creationId xmlns:a16="http://schemas.microsoft.com/office/drawing/2014/main" id="{345D7F34-B247-4B2E-A41D-B0515FB2FCF1}"/>
              </a:ext>
            </a:extLst>
          </p:cNvPr>
          <p:cNvSpPr txBox="1"/>
          <p:nvPr/>
        </p:nvSpPr>
        <p:spPr>
          <a:xfrm>
            <a:off x="1635859" y="6129495"/>
            <a:ext cx="3131435" cy="307777"/>
          </a:xfrm>
          <a:prstGeom prst="rect">
            <a:avLst/>
          </a:prstGeom>
          <a:noFill/>
        </p:spPr>
        <p:txBody>
          <a:bodyPr wrap="none" rtlCol="0">
            <a:spAutoFit/>
          </a:bodyPr>
          <a:lstStyle/>
          <a:p>
            <a:r>
              <a:rPr lang="en-US" sz="1400" dirty="0">
                <a:solidFill>
                  <a:prstClr val="black"/>
                </a:solidFill>
              </a:rPr>
              <a:t>Page List for location of missing “</a:t>
            </a:r>
            <a:r>
              <a:rPr lang="en-US" sz="1400" dirty="0" err="1">
                <a:solidFill>
                  <a:prstClr val="black"/>
                </a:solidFill>
              </a:rPr>
              <a:t>head”’s</a:t>
            </a:r>
            <a:endParaRPr lang="en-US" sz="1400" dirty="0">
              <a:solidFill>
                <a:prstClr val="black"/>
              </a:solidFill>
            </a:endParaRPr>
          </a:p>
        </p:txBody>
      </p:sp>
      <p:sp>
        <p:nvSpPr>
          <p:cNvPr id="23" name="TextBox 22">
            <a:extLst>
              <a:ext uri="{FF2B5EF4-FFF2-40B4-BE49-F238E27FC236}">
                <a16:creationId xmlns:a16="http://schemas.microsoft.com/office/drawing/2014/main" id="{E00EE062-D388-4E51-8F41-D0E67A372FAC}"/>
              </a:ext>
            </a:extLst>
          </p:cNvPr>
          <p:cNvSpPr txBox="1"/>
          <p:nvPr/>
        </p:nvSpPr>
        <p:spPr>
          <a:xfrm>
            <a:off x="1778256" y="6373230"/>
            <a:ext cx="1016625" cy="307777"/>
          </a:xfrm>
          <a:prstGeom prst="rect">
            <a:avLst/>
          </a:prstGeom>
          <a:noFill/>
        </p:spPr>
        <p:txBody>
          <a:bodyPr wrap="none" rtlCol="0">
            <a:spAutoFit/>
          </a:bodyPr>
          <a:lstStyle/>
          <a:p>
            <a:r>
              <a:rPr lang="en-US" sz="1400" dirty="0">
                <a:solidFill>
                  <a:prstClr val="black"/>
                </a:solidFill>
              </a:rPr>
              <a:t>  </a:t>
            </a:r>
            <a:r>
              <a:rPr lang="en-US" sz="1400" u="sng" dirty="0">
                <a:solidFill>
                  <a:srgbClr val="00B0F0"/>
                </a:solidFill>
              </a:rPr>
              <a:t>573</a:t>
            </a:r>
            <a:r>
              <a:rPr lang="en-US" sz="1400" dirty="0">
                <a:solidFill>
                  <a:srgbClr val="00B0F0"/>
                </a:solidFill>
              </a:rPr>
              <a:t> </a:t>
            </a:r>
            <a:r>
              <a:rPr lang="en-US" sz="1400" u="sng" dirty="0">
                <a:solidFill>
                  <a:srgbClr val="00B0F0"/>
                </a:solidFill>
              </a:rPr>
              <a:t>575</a:t>
            </a:r>
            <a:r>
              <a:rPr lang="en-US" sz="1400" dirty="0">
                <a:solidFill>
                  <a:srgbClr val="00B0F0"/>
                </a:solidFill>
              </a:rPr>
              <a:t> …</a:t>
            </a:r>
          </a:p>
        </p:txBody>
      </p:sp>
      <p:pic>
        <p:nvPicPr>
          <p:cNvPr id="27" name="Picture 26">
            <a:extLst>
              <a:ext uri="{FF2B5EF4-FFF2-40B4-BE49-F238E27FC236}">
                <a16:creationId xmlns:a16="http://schemas.microsoft.com/office/drawing/2014/main" id="{1472C268-9142-4246-B998-6CCCFE60B268}"/>
              </a:ext>
            </a:extLst>
          </p:cNvPr>
          <p:cNvPicPr>
            <a:picLocks noChangeAspect="1"/>
          </p:cNvPicPr>
          <p:nvPr/>
        </p:nvPicPr>
        <p:blipFill>
          <a:blip r:embed="rId5"/>
          <a:stretch>
            <a:fillRect/>
          </a:stretch>
        </p:blipFill>
        <p:spPr>
          <a:xfrm>
            <a:off x="2548912" y="3849750"/>
            <a:ext cx="256054" cy="152413"/>
          </a:xfrm>
          <a:prstGeom prst="rect">
            <a:avLst/>
          </a:prstGeom>
        </p:spPr>
      </p:pic>
      <p:pic>
        <p:nvPicPr>
          <p:cNvPr id="28" name="Picture 27">
            <a:extLst>
              <a:ext uri="{FF2B5EF4-FFF2-40B4-BE49-F238E27FC236}">
                <a16:creationId xmlns:a16="http://schemas.microsoft.com/office/drawing/2014/main" id="{5CB0DE47-C8FB-4073-98FB-CB8F4118DF00}"/>
              </a:ext>
            </a:extLst>
          </p:cNvPr>
          <p:cNvPicPr>
            <a:picLocks noChangeAspect="1"/>
          </p:cNvPicPr>
          <p:nvPr/>
        </p:nvPicPr>
        <p:blipFill>
          <a:blip r:embed="rId5"/>
          <a:stretch>
            <a:fillRect/>
          </a:stretch>
        </p:blipFill>
        <p:spPr>
          <a:xfrm>
            <a:off x="2512469" y="4056815"/>
            <a:ext cx="256054" cy="152413"/>
          </a:xfrm>
          <a:prstGeom prst="rect">
            <a:avLst/>
          </a:prstGeom>
        </p:spPr>
      </p:pic>
      <p:pic>
        <p:nvPicPr>
          <p:cNvPr id="29" name="Picture 28">
            <a:extLst>
              <a:ext uri="{FF2B5EF4-FFF2-40B4-BE49-F238E27FC236}">
                <a16:creationId xmlns:a16="http://schemas.microsoft.com/office/drawing/2014/main" id="{988CE190-7A1B-4B02-82AF-EFB5DDB4CBBD}"/>
              </a:ext>
            </a:extLst>
          </p:cNvPr>
          <p:cNvPicPr>
            <a:picLocks noChangeAspect="1"/>
          </p:cNvPicPr>
          <p:nvPr/>
        </p:nvPicPr>
        <p:blipFill>
          <a:blip r:embed="rId5"/>
          <a:stretch>
            <a:fillRect/>
          </a:stretch>
        </p:blipFill>
        <p:spPr>
          <a:xfrm>
            <a:off x="2307061" y="4273820"/>
            <a:ext cx="256054" cy="152413"/>
          </a:xfrm>
          <a:prstGeom prst="rect">
            <a:avLst/>
          </a:prstGeom>
        </p:spPr>
      </p:pic>
      <p:pic>
        <p:nvPicPr>
          <p:cNvPr id="30" name="Picture 29">
            <a:extLst>
              <a:ext uri="{FF2B5EF4-FFF2-40B4-BE49-F238E27FC236}">
                <a16:creationId xmlns:a16="http://schemas.microsoft.com/office/drawing/2014/main" id="{47FA5A79-64E7-46EC-97D9-C15DAA5F84E9}"/>
              </a:ext>
            </a:extLst>
          </p:cNvPr>
          <p:cNvPicPr>
            <a:picLocks noChangeAspect="1"/>
          </p:cNvPicPr>
          <p:nvPr/>
        </p:nvPicPr>
        <p:blipFill>
          <a:blip r:embed="rId5"/>
          <a:stretch>
            <a:fillRect/>
          </a:stretch>
        </p:blipFill>
        <p:spPr>
          <a:xfrm>
            <a:off x="2509156" y="4495794"/>
            <a:ext cx="256054" cy="152413"/>
          </a:xfrm>
          <a:prstGeom prst="rect">
            <a:avLst/>
          </a:prstGeom>
        </p:spPr>
      </p:pic>
      <p:pic>
        <p:nvPicPr>
          <p:cNvPr id="31" name="Picture 30">
            <a:extLst>
              <a:ext uri="{FF2B5EF4-FFF2-40B4-BE49-F238E27FC236}">
                <a16:creationId xmlns:a16="http://schemas.microsoft.com/office/drawing/2014/main" id="{C2768F21-A8DC-4DBB-BC26-21A526E81239}"/>
              </a:ext>
            </a:extLst>
          </p:cNvPr>
          <p:cNvPicPr>
            <a:picLocks noChangeAspect="1"/>
          </p:cNvPicPr>
          <p:nvPr/>
        </p:nvPicPr>
        <p:blipFill>
          <a:blip r:embed="rId5"/>
          <a:stretch>
            <a:fillRect/>
          </a:stretch>
        </p:blipFill>
        <p:spPr>
          <a:xfrm>
            <a:off x="2507499" y="4707829"/>
            <a:ext cx="256054" cy="152413"/>
          </a:xfrm>
          <a:prstGeom prst="rect">
            <a:avLst/>
          </a:prstGeom>
        </p:spPr>
      </p:pic>
      <p:pic>
        <p:nvPicPr>
          <p:cNvPr id="32" name="Picture 31">
            <a:extLst>
              <a:ext uri="{FF2B5EF4-FFF2-40B4-BE49-F238E27FC236}">
                <a16:creationId xmlns:a16="http://schemas.microsoft.com/office/drawing/2014/main" id="{036E520A-3DF8-4814-9B3F-6C74D5F6FB05}"/>
              </a:ext>
            </a:extLst>
          </p:cNvPr>
          <p:cNvPicPr>
            <a:picLocks noChangeAspect="1"/>
          </p:cNvPicPr>
          <p:nvPr/>
        </p:nvPicPr>
        <p:blipFill>
          <a:blip r:embed="rId5"/>
          <a:stretch>
            <a:fillRect/>
          </a:stretch>
        </p:blipFill>
        <p:spPr>
          <a:xfrm>
            <a:off x="2312030" y="4914894"/>
            <a:ext cx="256054" cy="152413"/>
          </a:xfrm>
          <a:prstGeom prst="rect">
            <a:avLst/>
          </a:prstGeom>
        </p:spPr>
      </p:pic>
      <p:pic>
        <p:nvPicPr>
          <p:cNvPr id="33" name="Picture 32">
            <a:extLst>
              <a:ext uri="{FF2B5EF4-FFF2-40B4-BE49-F238E27FC236}">
                <a16:creationId xmlns:a16="http://schemas.microsoft.com/office/drawing/2014/main" id="{64D06415-561D-49C3-9699-4F68A7BBD119}"/>
              </a:ext>
            </a:extLst>
          </p:cNvPr>
          <p:cNvPicPr>
            <a:picLocks noChangeAspect="1"/>
          </p:cNvPicPr>
          <p:nvPr/>
        </p:nvPicPr>
        <p:blipFill>
          <a:blip r:embed="rId5"/>
          <a:stretch>
            <a:fillRect/>
          </a:stretch>
        </p:blipFill>
        <p:spPr>
          <a:xfrm>
            <a:off x="5363262" y="3849750"/>
            <a:ext cx="256054" cy="152413"/>
          </a:xfrm>
          <a:prstGeom prst="rect">
            <a:avLst/>
          </a:prstGeom>
        </p:spPr>
      </p:pic>
      <p:pic>
        <p:nvPicPr>
          <p:cNvPr id="34" name="Picture 33">
            <a:extLst>
              <a:ext uri="{FF2B5EF4-FFF2-40B4-BE49-F238E27FC236}">
                <a16:creationId xmlns:a16="http://schemas.microsoft.com/office/drawing/2014/main" id="{5B984EC5-9E4B-45EB-B6A9-45E37555BE81}"/>
              </a:ext>
            </a:extLst>
          </p:cNvPr>
          <p:cNvPicPr>
            <a:picLocks noChangeAspect="1"/>
          </p:cNvPicPr>
          <p:nvPr/>
        </p:nvPicPr>
        <p:blipFill>
          <a:blip r:embed="rId5"/>
          <a:stretch>
            <a:fillRect/>
          </a:stretch>
        </p:blipFill>
        <p:spPr>
          <a:xfrm>
            <a:off x="4281634" y="4066755"/>
            <a:ext cx="256054" cy="152413"/>
          </a:xfrm>
          <a:prstGeom prst="rect">
            <a:avLst/>
          </a:prstGeom>
        </p:spPr>
      </p:pic>
      <p:pic>
        <p:nvPicPr>
          <p:cNvPr id="35" name="Picture 34">
            <a:extLst>
              <a:ext uri="{FF2B5EF4-FFF2-40B4-BE49-F238E27FC236}">
                <a16:creationId xmlns:a16="http://schemas.microsoft.com/office/drawing/2014/main" id="{D2473EB5-C4EA-421A-BFD3-3D5F7DB598C0}"/>
              </a:ext>
            </a:extLst>
          </p:cNvPr>
          <p:cNvPicPr>
            <a:picLocks noChangeAspect="1"/>
          </p:cNvPicPr>
          <p:nvPr/>
        </p:nvPicPr>
        <p:blipFill>
          <a:blip r:embed="rId5"/>
          <a:stretch>
            <a:fillRect/>
          </a:stretch>
        </p:blipFill>
        <p:spPr>
          <a:xfrm>
            <a:off x="5206233" y="4278789"/>
            <a:ext cx="256054" cy="152413"/>
          </a:xfrm>
          <a:prstGeom prst="rect">
            <a:avLst/>
          </a:prstGeom>
        </p:spPr>
      </p:pic>
      <p:pic>
        <p:nvPicPr>
          <p:cNvPr id="36" name="Picture 35">
            <a:extLst>
              <a:ext uri="{FF2B5EF4-FFF2-40B4-BE49-F238E27FC236}">
                <a16:creationId xmlns:a16="http://schemas.microsoft.com/office/drawing/2014/main" id="{8260C99B-C805-495D-80AD-3E7A2425FAFC}"/>
              </a:ext>
            </a:extLst>
          </p:cNvPr>
          <p:cNvPicPr>
            <a:picLocks noChangeAspect="1"/>
          </p:cNvPicPr>
          <p:nvPr/>
        </p:nvPicPr>
        <p:blipFill>
          <a:blip r:embed="rId5"/>
          <a:stretch>
            <a:fillRect/>
          </a:stretch>
        </p:blipFill>
        <p:spPr>
          <a:xfrm>
            <a:off x="5485925" y="4490824"/>
            <a:ext cx="256054" cy="152413"/>
          </a:xfrm>
          <a:prstGeom prst="rect">
            <a:avLst/>
          </a:prstGeom>
        </p:spPr>
      </p:pic>
      <p:pic>
        <p:nvPicPr>
          <p:cNvPr id="37" name="Picture 36">
            <a:extLst>
              <a:ext uri="{FF2B5EF4-FFF2-40B4-BE49-F238E27FC236}">
                <a16:creationId xmlns:a16="http://schemas.microsoft.com/office/drawing/2014/main" id="{85204B57-A3D1-44D1-B874-14C76CBB4275}"/>
              </a:ext>
            </a:extLst>
          </p:cNvPr>
          <p:cNvPicPr>
            <a:picLocks noChangeAspect="1"/>
          </p:cNvPicPr>
          <p:nvPr/>
        </p:nvPicPr>
        <p:blipFill>
          <a:blip r:embed="rId5"/>
          <a:stretch>
            <a:fillRect/>
          </a:stretch>
        </p:blipFill>
        <p:spPr>
          <a:xfrm>
            <a:off x="5951408" y="4712798"/>
            <a:ext cx="256054" cy="152413"/>
          </a:xfrm>
          <a:prstGeom prst="rect">
            <a:avLst/>
          </a:prstGeom>
        </p:spPr>
      </p:pic>
      <p:pic>
        <p:nvPicPr>
          <p:cNvPr id="38" name="Picture 37">
            <a:extLst>
              <a:ext uri="{FF2B5EF4-FFF2-40B4-BE49-F238E27FC236}">
                <a16:creationId xmlns:a16="http://schemas.microsoft.com/office/drawing/2014/main" id="{B57B0277-4DE9-41E1-B392-801C39941E83}"/>
              </a:ext>
            </a:extLst>
          </p:cNvPr>
          <p:cNvPicPr>
            <a:picLocks noChangeAspect="1"/>
          </p:cNvPicPr>
          <p:nvPr/>
        </p:nvPicPr>
        <p:blipFill>
          <a:blip r:embed="rId5"/>
          <a:stretch>
            <a:fillRect/>
          </a:stretch>
        </p:blipFill>
        <p:spPr>
          <a:xfrm>
            <a:off x="4195495" y="4914894"/>
            <a:ext cx="256054" cy="152413"/>
          </a:xfrm>
          <a:prstGeom prst="rect">
            <a:avLst/>
          </a:prstGeom>
        </p:spPr>
      </p:pic>
      <p:sp>
        <p:nvSpPr>
          <p:cNvPr id="2" name="TextBox 1"/>
          <p:cNvSpPr txBox="1"/>
          <p:nvPr/>
        </p:nvSpPr>
        <p:spPr>
          <a:xfrm>
            <a:off x="447472" y="2305456"/>
            <a:ext cx="5603650" cy="1200329"/>
          </a:xfrm>
          <a:prstGeom prst="rect">
            <a:avLst/>
          </a:prstGeom>
          <a:noFill/>
        </p:spPr>
        <p:txBody>
          <a:bodyPr wrap="none" rtlCol="0">
            <a:spAutoFit/>
          </a:bodyPr>
          <a:lstStyle/>
          <a:p>
            <a:r>
              <a:rPr lang="en-US" dirty="0">
                <a:solidFill>
                  <a:srgbClr val="FF0000"/>
                </a:solidFill>
              </a:rPr>
              <a:t>Not Working – we may need a Parents Form</a:t>
            </a:r>
          </a:p>
          <a:p>
            <a:r>
              <a:rPr lang="en-US" dirty="0">
                <a:solidFill>
                  <a:srgbClr val="FF0000"/>
                </a:solidFill>
              </a:rPr>
              <a:t>Or maybe we can do everything from the Individual form</a:t>
            </a:r>
          </a:p>
          <a:p>
            <a:r>
              <a:rPr lang="en-US" dirty="0">
                <a:solidFill>
                  <a:srgbClr val="FF0000"/>
                </a:solidFill>
              </a:rPr>
              <a:t>	but then how do we also let Children be Heads?</a:t>
            </a:r>
          </a:p>
          <a:p>
            <a:r>
              <a:rPr lang="en-US" dirty="0">
                <a:solidFill>
                  <a:srgbClr val="FF0000"/>
                </a:solidFill>
              </a:rPr>
              <a:t>Also, brainstorm what to do about </a:t>
            </a:r>
            <a:r>
              <a:rPr lang="en-US" dirty="0" err="1">
                <a:solidFill>
                  <a:srgbClr val="FF0000"/>
                </a:solidFill>
              </a:rPr>
              <a:t>Kilbarchan</a:t>
            </a:r>
            <a:r>
              <a:rPr lang="en-US" dirty="0">
                <a:solidFill>
                  <a:srgbClr val="FF0000"/>
                </a:solidFill>
              </a:rPr>
              <a:t>-like twins</a:t>
            </a:r>
          </a:p>
        </p:txBody>
      </p:sp>
    </p:spTree>
    <p:extLst>
      <p:ext uri="{BB962C8B-B14F-4D97-AF65-F5344CB8AC3E}">
        <p14:creationId xmlns:p14="http://schemas.microsoft.com/office/powerpoint/2010/main" val="693268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34E57083-DFB0-4D0B-8573-02FB76F3DF8F}"/>
              </a:ext>
            </a:extLst>
          </p:cNvPr>
          <p:cNvSpPr txBox="1">
            <a:spLocks/>
          </p:cNvSpPr>
          <p:nvPr/>
        </p:nvSpPr>
        <p:spPr>
          <a:xfrm>
            <a:off x="838200"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Patron Indexer User Interface (Mockup)</a:t>
            </a:r>
          </a:p>
        </p:txBody>
      </p:sp>
      <p:cxnSp>
        <p:nvCxnSpPr>
          <p:cNvPr id="26" name="Straight Connector 25">
            <a:extLst>
              <a:ext uri="{FF2B5EF4-FFF2-40B4-BE49-F238E27FC236}">
                <a16:creationId xmlns:a16="http://schemas.microsoft.com/office/drawing/2014/main" id="{A0334869-A5F1-43C2-90F6-F0BB0578B16B}"/>
              </a:ext>
            </a:extLst>
          </p:cNvPr>
          <p:cNvCxnSpPr>
            <a:cxnSpLocks/>
          </p:cNvCxnSpPr>
          <p:nvPr/>
        </p:nvCxnSpPr>
        <p:spPr>
          <a:xfrm>
            <a:off x="523827" y="2798340"/>
            <a:ext cx="5582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6C8828CC-4E26-4164-B1E6-6F3B71F80F68}"/>
              </a:ext>
            </a:extLst>
          </p:cNvPr>
          <p:cNvPicPr>
            <a:picLocks noChangeAspect="1"/>
          </p:cNvPicPr>
          <p:nvPr/>
        </p:nvPicPr>
        <p:blipFill>
          <a:blip r:embed="rId3"/>
          <a:stretch>
            <a:fillRect/>
          </a:stretch>
        </p:blipFill>
        <p:spPr>
          <a:xfrm>
            <a:off x="1239566" y="1067282"/>
            <a:ext cx="4189707" cy="1525333"/>
          </a:xfrm>
          <a:prstGeom prst="rect">
            <a:avLst/>
          </a:prstGeom>
        </p:spPr>
      </p:pic>
      <p:pic>
        <p:nvPicPr>
          <p:cNvPr id="30" name="Picture 29">
            <a:extLst>
              <a:ext uri="{FF2B5EF4-FFF2-40B4-BE49-F238E27FC236}">
                <a16:creationId xmlns:a16="http://schemas.microsoft.com/office/drawing/2014/main" id="{1824DF51-4F60-43C0-92D6-73115907170B}"/>
              </a:ext>
            </a:extLst>
          </p:cNvPr>
          <p:cNvPicPr>
            <a:picLocks noChangeAspect="1"/>
          </p:cNvPicPr>
          <p:nvPr/>
        </p:nvPicPr>
        <p:blipFill>
          <a:blip r:embed="rId4"/>
          <a:stretch>
            <a:fillRect/>
          </a:stretch>
        </p:blipFill>
        <p:spPr>
          <a:xfrm>
            <a:off x="6438407" y="753574"/>
            <a:ext cx="4672242" cy="5969600"/>
          </a:xfrm>
          <a:prstGeom prst="rect">
            <a:avLst/>
          </a:prstGeom>
        </p:spPr>
      </p:pic>
      <p:sp>
        <p:nvSpPr>
          <p:cNvPr id="31" name="TextBox 30">
            <a:extLst>
              <a:ext uri="{FF2B5EF4-FFF2-40B4-BE49-F238E27FC236}">
                <a16:creationId xmlns:a16="http://schemas.microsoft.com/office/drawing/2014/main" id="{0B30FC54-BE60-47F5-9FBB-C57940B0C69B}"/>
              </a:ext>
            </a:extLst>
          </p:cNvPr>
          <p:cNvSpPr txBox="1"/>
          <p:nvPr/>
        </p:nvSpPr>
        <p:spPr>
          <a:xfrm>
            <a:off x="551397" y="3478396"/>
            <a:ext cx="4189673" cy="1384995"/>
          </a:xfrm>
          <a:prstGeom prst="rect">
            <a:avLst/>
          </a:prstGeom>
          <a:noFill/>
        </p:spPr>
        <p:txBody>
          <a:bodyPr wrap="none" rtlCol="0">
            <a:spAutoFit/>
          </a:bodyPr>
          <a:lstStyle/>
          <a:p>
            <a:pPr marL="171450" indent="-171450">
              <a:buFont typeface="Wingdings" panose="05000000000000000000" pitchFamily="2" charset="2"/>
              <a:buChar char="þ"/>
            </a:pPr>
            <a:endParaRPr lang="en-US" sz="1200" dirty="0"/>
          </a:p>
          <a:p>
            <a:pPr marL="171450" indent="-171450">
              <a:buFont typeface="Wingdings" panose="05000000000000000000" pitchFamily="2" charset="2"/>
              <a:buChar char="þ"/>
            </a:pPr>
            <a:r>
              <a:rPr lang="en-US" sz="1200" dirty="0"/>
              <a:t>Parent1: &lt;|&gt;  SOL  2433312  .  William  Gerard  Lathrop  ,  &lt;|&gt;</a:t>
            </a:r>
          </a:p>
          <a:p>
            <a:r>
              <a:rPr lang="en-US" sz="1200" dirty="0"/>
              <a:t>                    </a:t>
            </a:r>
            <a:r>
              <a:rPr lang="en-US" sz="1200" dirty="0">
                <a:solidFill>
                  <a:srgbClr val="7030A0"/>
                </a:solidFill>
              </a:rPr>
              <a:t>SOL</a:t>
            </a:r>
            <a:r>
              <a:rPr lang="en-US" sz="1200" dirty="0"/>
              <a:t>  </a:t>
            </a:r>
            <a:r>
              <a:rPr lang="en-US" sz="1200" dirty="0">
                <a:solidFill>
                  <a:srgbClr val="00B0F0"/>
                </a:solidFill>
              </a:rPr>
              <a:t>NUM5+  .  </a:t>
            </a:r>
            <a:r>
              <a:rPr lang="en-US" sz="1200" dirty="0" err="1">
                <a:solidFill>
                  <a:srgbClr val="00B050"/>
                </a:solidFill>
              </a:rPr>
              <a:t>NameType</a:t>
            </a:r>
            <a:r>
              <a:rPr lang="en-US" sz="1200" dirty="0">
                <a:solidFill>
                  <a:srgbClr val="00B050"/>
                </a:solidFill>
              </a:rPr>
              <a:t>(CAP)</a:t>
            </a:r>
            <a:r>
              <a:rPr lang="en-US" sz="1200" dirty="0"/>
              <a:t>  ,</a:t>
            </a:r>
          </a:p>
          <a:p>
            <a:pPr marL="171450" indent="-171450">
              <a:buFont typeface="Wingdings" panose="05000000000000000000" pitchFamily="2" charset="2"/>
              <a:buChar char="þ"/>
            </a:pPr>
            <a:r>
              <a:rPr lang="en-US" sz="1200" dirty="0"/>
              <a:t>Parent2: &lt;|&gt;  m  .  1837  ,  Charlotte  Brackett  Jennings  ,  &lt;|&gt;</a:t>
            </a:r>
          </a:p>
          <a:p>
            <a:r>
              <a:rPr lang="en-US" sz="1200" dirty="0"/>
              <a:t>                    </a:t>
            </a:r>
            <a:r>
              <a:rPr lang="en-US" sz="1200" dirty="0">
                <a:solidFill>
                  <a:srgbClr val="7030A0"/>
                </a:solidFill>
              </a:rPr>
              <a:t>m  .</a:t>
            </a:r>
            <a:r>
              <a:rPr lang="en-US" sz="1200" dirty="0"/>
              <a:t>  </a:t>
            </a:r>
            <a:r>
              <a:rPr lang="en-US" sz="1200" dirty="0">
                <a:solidFill>
                  <a:srgbClr val="00B0F0"/>
                </a:solidFill>
              </a:rPr>
              <a:t>NUM4</a:t>
            </a:r>
            <a:r>
              <a:rPr lang="en-US" sz="1200" dirty="0"/>
              <a:t>  </a:t>
            </a:r>
            <a:r>
              <a:rPr lang="en-US" sz="1200" dirty="0">
                <a:solidFill>
                  <a:srgbClr val="00B0F0"/>
                </a:solidFill>
              </a:rPr>
              <a:t>,</a:t>
            </a:r>
            <a:r>
              <a:rPr lang="en-US" sz="1200" dirty="0"/>
              <a:t>  </a:t>
            </a:r>
            <a:r>
              <a:rPr lang="en-US" sz="1200" dirty="0" err="1">
                <a:solidFill>
                  <a:srgbClr val="00B050"/>
                </a:solidFill>
              </a:rPr>
              <a:t>NameType</a:t>
            </a:r>
            <a:r>
              <a:rPr lang="en-US" sz="1200" dirty="0">
                <a:solidFill>
                  <a:srgbClr val="00B050"/>
                </a:solidFill>
              </a:rPr>
              <a:t>(CAP)</a:t>
            </a:r>
            <a:r>
              <a:rPr lang="en-US" sz="1200" dirty="0"/>
              <a:t>  ,</a:t>
            </a:r>
          </a:p>
          <a:p>
            <a:pPr marL="171450" indent="-171450">
              <a:buFont typeface="Wingdings" panose="05000000000000000000" pitchFamily="2" charset="2"/>
              <a:buChar char="þ"/>
            </a:pPr>
            <a:r>
              <a:rPr lang="en-US" sz="1200" dirty="0"/>
              <a:t>Child: &lt;|&gt;  SOL  1  .  Maria  Jennings  ,  b  &lt;|&gt;</a:t>
            </a:r>
          </a:p>
          <a:p>
            <a:r>
              <a:rPr lang="en-US" sz="1200" dirty="0"/>
              <a:t>                    </a:t>
            </a:r>
            <a:r>
              <a:rPr lang="en-US" sz="1200" dirty="0">
                <a:solidFill>
                  <a:srgbClr val="7030A0"/>
                </a:solidFill>
              </a:rPr>
              <a:t>SOL</a:t>
            </a:r>
            <a:r>
              <a:rPr lang="en-US" sz="1200" dirty="0"/>
              <a:t>  </a:t>
            </a:r>
            <a:r>
              <a:rPr lang="en-US" sz="1200" dirty="0">
                <a:solidFill>
                  <a:srgbClr val="00B0F0"/>
                </a:solidFill>
              </a:rPr>
              <a:t>NUM1or2  .</a:t>
            </a:r>
            <a:r>
              <a:rPr lang="en-US" sz="1200" dirty="0"/>
              <a:t>  </a:t>
            </a:r>
            <a:r>
              <a:rPr lang="en-US" sz="1200" dirty="0" err="1">
                <a:solidFill>
                  <a:srgbClr val="00B050"/>
                </a:solidFill>
              </a:rPr>
              <a:t>NameType</a:t>
            </a:r>
            <a:r>
              <a:rPr lang="en-US" sz="1200" dirty="0">
                <a:solidFill>
                  <a:srgbClr val="00B050"/>
                </a:solidFill>
              </a:rPr>
              <a:t>(CAP) </a:t>
            </a:r>
            <a:r>
              <a:rPr lang="en-US" sz="1200" dirty="0"/>
              <a:t>,  </a:t>
            </a:r>
            <a:r>
              <a:rPr lang="en-US" sz="1200" dirty="0">
                <a:solidFill>
                  <a:srgbClr val="FF0000"/>
                </a:solidFill>
              </a:rPr>
              <a:t>b</a:t>
            </a:r>
            <a:r>
              <a:rPr lang="en-US" sz="1200" dirty="0"/>
              <a:t>   </a:t>
            </a:r>
          </a:p>
        </p:txBody>
      </p:sp>
      <p:sp>
        <p:nvSpPr>
          <p:cNvPr id="2048" name="Rectangle 2047">
            <a:extLst>
              <a:ext uri="{FF2B5EF4-FFF2-40B4-BE49-F238E27FC236}">
                <a16:creationId xmlns:a16="http://schemas.microsoft.com/office/drawing/2014/main" id="{C02763D5-9814-4F32-997D-D42EEFA3CD5E}"/>
              </a:ext>
            </a:extLst>
          </p:cNvPr>
          <p:cNvSpPr/>
          <p:nvPr/>
        </p:nvSpPr>
        <p:spPr>
          <a:xfrm>
            <a:off x="1351534" y="3731120"/>
            <a:ext cx="248129" cy="1424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D51D190-5CD7-4BB6-89B7-9FAE0FC3FA8A}"/>
              </a:ext>
            </a:extLst>
          </p:cNvPr>
          <p:cNvSpPr/>
          <p:nvPr/>
        </p:nvSpPr>
        <p:spPr>
          <a:xfrm>
            <a:off x="1357215" y="4097581"/>
            <a:ext cx="248129" cy="1424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1D29904-9AB0-45FF-82FA-9A4DDAFDF56B}"/>
              </a:ext>
            </a:extLst>
          </p:cNvPr>
          <p:cNvSpPr/>
          <p:nvPr/>
        </p:nvSpPr>
        <p:spPr>
          <a:xfrm>
            <a:off x="4372968" y="4102942"/>
            <a:ext cx="248129" cy="1424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8F3A38A-B591-4B90-A1ED-CAAD6C763722}"/>
              </a:ext>
            </a:extLst>
          </p:cNvPr>
          <p:cNvSpPr/>
          <p:nvPr/>
        </p:nvSpPr>
        <p:spPr>
          <a:xfrm>
            <a:off x="1188734" y="4455298"/>
            <a:ext cx="248129" cy="1424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726FB9B-27C3-4189-8357-8F85DF449B29}"/>
              </a:ext>
            </a:extLst>
          </p:cNvPr>
          <p:cNvSpPr/>
          <p:nvPr/>
        </p:nvSpPr>
        <p:spPr>
          <a:xfrm>
            <a:off x="3337875" y="4456064"/>
            <a:ext cx="248129" cy="1424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E153461-435B-4CD1-B8A6-AD422378DEFF}"/>
              </a:ext>
            </a:extLst>
          </p:cNvPr>
          <p:cNvSpPr/>
          <p:nvPr/>
        </p:nvSpPr>
        <p:spPr>
          <a:xfrm>
            <a:off x="4361324" y="3735797"/>
            <a:ext cx="248129" cy="1424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Rectangle 2048">
            <a:extLst>
              <a:ext uri="{FF2B5EF4-FFF2-40B4-BE49-F238E27FC236}">
                <a16:creationId xmlns:a16="http://schemas.microsoft.com/office/drawing/2014/main" id="{9951E1D2-81BE-40AE-BCC5-A7C1E44E13A4}"/>
              </a:ext>
            </a:extLst>
          </p:cNvPr>
          <p:cNvSpPr/>
          <p:nvPr/>
        </p:nvSpPr>
        <p:spPr>
          <a:xfrm>
            <a:off x="7453049" y="2017194"/>
            <a:ext cx="289484" cy="119469"/>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D3C94E6-82FB-42EA-8EEC-4402364CE891}"/>
              </a:ext>
            </a:extLst>
          </p:cNvPr>
          <p:cNvSpPr/>
          <p:nvPr/>
        </p:nvSpPr>
        <p:spPr>
          <a:xfrm>
            <a:off x="7768735" y="2017195"/>
            <a:ext cx="248594" cy="105520"/>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E8DEFD9-9709-4CBD-A411-90883C95E871}"/>
              </a:ext>
            </a:extLst>
          </p:cNvPr>
          <p:cNvSpPr/>
          <p:nvPr/>
        </p:nvSpPr>
        <p:spPr>
          <a:xfrm>
            <a:off x="8051763" y="2017194"/>
            <a:ext cx="373780" cy="110963"/>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0EC782-94D8-402B-9C74-9F8E04A3DF63}"/>
              </a:ext>
            </a:extLst>
          </p:cNvPr>
          <p:cNvSpPr/>
          <p:nvPr/>
        </p:nvSpPr>
        <p:spPr>
          <a:xfrm>
            <a:off x="7474820" y="4548122"/>
            <a:ext cx="373780" cy="127292"/>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1170602-67B7-4906-AAE3-771D229234DE}"/>
              </a:ext>
            </a:extLst>
          </p:cNvPr>
          <p:cNvSpPr/>
          <p:nvPr/>
        </p:nvSpPr>
        <p:spPr>
          <a:xfrm>
            <a:off x="7883035" y="4553566"/>
            <a:ext cx="580608" cy="116405"/>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D542F45-F5BD-4D06-B591-42DC9FF25700}"/>
              </a:ext>
            </a:extLst>
          </p:cNvPr>
          <p:cNvSpPr/>
          <p:nvPr/>
        </p:nvSpPr>
        <p:spPr>
          <a:xfrm>
            <a:off x="8481749" y="4548122"/>
            <a:ext cx="417322" cy="116407"/>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Rectangle 2051">
            <a:extLst>
              <a:ext uri="{FF2B5EF4-FFF2-40B4-BE49-F238E27FC236}">
                <a16:creationId xmlns:a16="http://schemas.microsoft.com/office/drawing/2014/main" id="{C4D1F67F-A2D8-4029-8952-70CDB5F50CBC}"/>
              </a:ext>
            </a:extLst>
          </p:cNvPr>
          <p:cNvSpPr/>
          <p:nvPr/>
        </p:nvSpPr>
        <p:spPr>
          <a:xfrm>
            <a:off x="9187543" y="4675414"/>
            <a:ext cx="244928" cy="130629"/>
          </a:xfrm>
          <a:prstGeom prst="rect">
            <a:avLst/>
          </a:prstGeom>
          <a:solidFill>
            <a:srgbClr val="00FF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5CB9F68-A332-4B72-9B05-E913045618DC}"/>
              </a:ext>
            </a:extLst>
          </p:cNvPr>
          <p:cNvSpPr/>
          <p:nvPr/>
        </p:nvSpPr>
        <p:spPr>
          <a:xfrm>
            <a:off x="9486900" y="4669970"/>
            <a:ext cx="408214" cy="141515"/>
          </a:xfrm>
          <a:prstGeom prst="rect">
            <a:avLst/>
          </a:prstGeom>
          <a:solidFill>
            <a:srgbClr val="00FF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CE65504-D11D-4BE9-895D-3E9757779D69}"/>
              </a:ext>
            </a:extLst>
          </p:cNvPr>
          <p:cNvSpPr/>
          <p:nvPr/>
        </p:nvSpPr>
        <p:spPr>
          <a:xfrm>
            <a:off x="9927770" y="4680857"/>
            <a:ext cx="408215" cy="119743"/>
          </a:xfrm>
          <a:prstGeom prst="rect">
            <a:avLst/>
          </a:prstGeom>
          <a:solidFill>
            <a:srgbClr val="00FF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Rectangle 2052">
            <a:extLst>
              <a:ext uri="{FF2B5EF4-FFF2-40B4-BE49-F238E27FC236}">
                <a16:creationId xmlns:a16="http://schemas.microsoft.com/office/drawing/2014/main" id="{C74B25AD-6721-4A29-A2A8-6D6AD916FAA3}"/>
              </a:ext>
            </a:extLst>
          </p:cNvPr>
          <p:cNvSpPr/>
          <p:nvPr/>
        </p:nvSpPr>
        <p:spPr>
          <a:xfrm>
            <a:off x="7293429" y="3091543"/>
            <a:ext cx="261257"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101DC28-DE2D-45BC-B902-47A80319454E}"/>
              </a:ext>
            </a:extLst>
          </p:cNvPr>
          <p:cNvSpPr/>
          <p:nvPr/>
        </p:nvSpPr>
        <p:spPr>
          <a:xfrm>
            <a:off x="7571015" y="3086101"/>
            <a:ext cx="163285" cy="103414"/>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DB710E4-B95D-4601-9C69-F3FAD380C612}"/>
              </a:ext>
            </a:extLst>
          </p:cNvPr>
          <p:cNvSpPr/>
          <p:nvPr/>
        </p:nvSpPr>
        <p:spPr>
          <a:xfrm>
            <a:off x="7309758" y="3222173"/>
            <a:ext cx="293913" cy="103414"/>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46A94F8-B3BC-481F-AC4C-3BD867166104}"/>
              </a:ext>
            </a:extLst>
          </p:cNvPr>
          <p:cNvSpPr/>
          <p:nvPr/>
        </p:nvSpPr>
        <p:spPr>
          <a:xfrm>
            <a:off x="7641772" y="3216729"/>
            <a:ext cx="337457" cy="114300"/>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7E6B8EB-4D22-4768-A39F-3C4D313F6296}"/>
              </a:ext>
            </a:extLst>
          </p:cNvPr>
          <p:cNvSpPr/>
          <p:nvPr/>
        </p:nvSpPr>
        <p:spPr>
          <a:xfrm>
            <a:off x="7690757" y="4044044"/>
            <a:ext cx="277586" cy="92528"/>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CB54322-34DB-4CEA-A55C-4F36E335CE67}"/>
              </a:ext>
            </a:extLst>
          </p:cNvPr>
          <p:cNvSpPr/>
          <p:nvPr/>
        </p:nvSpPr>
        <p:spPr>
          <a:xfrm>
            <a:off x="7304315" y="4038601"/>
            <a:ext cx="370114" cy="103414"/>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B2C3E79-E155-4F86-B43F-1DCB39E97894}"/>
              </a:ext>
            </a:extLst>
          </p:cNvPr>
          <p:cNvSpPr/>
          <p:nvPr/>
        </p:nvSpPr>
        <p:spPr>
          <a:xfrm>
            <a:off x="7647215" y="4147457"/>
            <a:ext cx="429985"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092E19A-A7FC-4408-AABE-B506A793D328}"/>
              </a:ext>
            </a:extLst>
          </p:cNvPr>
          <p:cNvSpPr/>
          <p:nvPr/>
        </p:nvSpPr>
        <p:spPr>
          <a:xfrm>
            <a:off x="7298872" y="4158343"/>
            <a:ext cx="321128"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A081E9E-2067-4586-9A91-DB2B36BBAC13}"/>
              </a:ext>
            </a:extLst>
          </p:cNvPr>
          <p:cNvSpPr/>
          <p:nvPr/>
        </p:nvSpPr>
        <p:spPr>
          <a:xfrm>
            <a:off x="7576458" y="4250871"/>
            <a:ext cx="468085" cy="119743"/>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E59B48C-2AC9-45FA-A755-F849A3286BA9}"/>
              </a:ext>
            </a:extLst>
          </p:cNvPr>
          <p:cNvSpPr/>
          <p:nvPr/>
        </p:nvSpPr>
        <p:spPr>
          <a:xfrm>
            <a:off x="7293429" y="4256315"/>
            <a:ext cx="261257"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F84B1D6-BD3C-48A0-91BF-F710F61F0736}"/>
              </a:ext>
            </a:extLst>
          </p:cNvPr>
          <p:cNvSpPr/>
          <p:nvPr/>
        </p:nvSpPr>
        <p:spPr>
          <a:xfrm>
            <a:off x="7571014" y="4381500"/>
            <a:ext cx="402772" cy="97971"/>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61802E91-6686-488D-AD7D-2E5C8C4859B6}"/>
              </a:ext>
            </a:extLst>
          </p:cNvPr>
          <p:cNvSpPr/>
          <p:nvPr/>
        </p:nvSpPr>
        <p:spPr>
          <a:xfrm>
            <a:off x="7298871" y="4376058"/>
            <a:ext cx="261257"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8B519AB-46C3-40D9-A8C3-5BBCC1BCD6DE}"/>
              </a:ext>
            </a:extLst>
          </p:cNvPr>
          <p:cNvSpPr/>
          <p:nvPr/>
        </p:nvSpPr>
        <p:spPr>
          <a:xfrm>
            <a:off x="7674429" y="5480958"/>
            <a:ext cx="370114" cy="114299"/>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FA9C4042-9A48-4240-8482-A8124721BC35}"/>
              </a:ext>
            </a:extLst>
          </p:cNvPr>
          <p:cNvSpPr/>
          <p:nvPr/>
        </p:nvSpPr>
        <p:spPr>
          <a:xfrm>
            <a:off x="7326087" y="5491843"/>
            <a:ext cx="321127" cy="97971"/>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4FD40E4-5D7F-4F22-8764-5DE5B8874D13}"/>
              </a:ext>
            </a:extLst>
          </p:cNvPr>
          <p:cNvSpPr/>
          <p:nvPr/>
        </p:nvSpPr>
        <p:spPr>
          <a:xfrm>
            <a:off x="7685315" y="5606143"/>
            <a:ext cx="310242" cy="97971"/>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EA1E9B6-3383-427E-9766-AD712AF4D164}"/>
              </a:ext>
            </a:extLst>
          </p:cNvPr>
          <p:cNvSpPr/>
          <p:nvPr/>
        </p:nvSpPr>
        <p:spPr>
          <a:xfrm>
            <a:off x="7326087" y="5606144"/>
            <a:ext cx="348342" cy="103414"/>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30B1418-9D46-4F4D-BDF2-95CA452345F7}"/>
              </a:ext>
            </a:extLst>
          </p:cNvPr>
          <p:cNvSpPr/>
          <p:nvPr/>
        </p:nvSpPr>
        <p:spPr>
          <a:xfrm>
            <a:off x="7756072" y="5709557"/>
            <a:ext cx="359228" cy="114300"/>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65BA4EB-88CA-4F8F-A6EA-2CA4E77F4E7C}"/>
              </a:ext>
            </a:extLst>
          </p:cNvPr>
          <p:cNvSpPr/>
          <p:nvPr/>
        </p:nvSpPr>
        <p:spPr>
          <a:xfrm>
            <a:off x="7309757" y="5720443"/>
            <a:ext cx="424543" cy="97971"/>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FFA67B5-0987-4A40-B44E-2B09832BAF76}"/>
              </a:ext>
            </a:extLst>
          </p:cNvPr>
          <p:cNvSpPr/>
          <p:nvPr/>
        </p:nvSpPr>
        <p:spPr>
          <a:xfrm>
            <a:off x="7609114" y="5834743"/>
            <a:ext cx="244929" cy="125186"/>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F7E617CA-8979-4C7D-A539-9131ADC156B9}"/>
              </a:ext>
            </a:extLst>
          </p:cNvPr>
          <p:cNvSpPr/>
          <p:nvPr/>
        </p:nvSpPr>
        <p:spPr>
          <a:xfrm>
            <a:off x="7309758" y="5829300"/>
            <a:ext cx="261257"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Rectangle 2053">
            <a:extLst>
              <a:ext uri="{FF2B5EF4-FFF2-40B4-BE49-F238E27FC236}">
                <a16:creationId xmlns:a16="http://schemas.microsoft.com/office/drawing/2014/main" id="{4E9DE211-1F33-48F4-B958-D91AB079E3CD}"/>
              </a:ext>
            </a:extLst>
          </p:cNvPr>
          <p:cNvSpPr/>
          <p:nvPr/>
        </p:nvSpPr>
        <p:spPr>
          <a:xfrm>
            <a:off x="2656589" y="3722914"/>
            <a:ext cx="1562100" cy="157843"/>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E4EBC01-670D-47DD-8BB0-B6FBE70EF592}"/>
              </a:ext>
            </a:extLst>
          </p:cNvPr>
          <p:cNvSpPr/>
          <p:nvPr/>
        </p:nvSpPr>
        <p:spPr>
          <a:xfrm>
            <a:off x="2443790" y="4084425"/>
            <a:ext cx="1768928" cy="163285"/>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8D03956-F216-44E4-ABF6-42F859795CFA}"/>
              </a:ext>
            </a:extLst>
          </p:cNvPr>
          <p:cNvSpPr/>
          <p:nvPr/>
        </p:nvSpPr>
        <p:spPr>
          <a:xfrm>
            <a:off x="2024692" y="4441020"/>
            <a:ext cx="1023257" cy="168728"/>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F1ED021-F8A0-4B6C-8C87-95644A2A0906}"/>
              </a:ext>
            </a:extLst>
          </p:cNvPr>
          <p:cNvSpPr/>
          <p:nvPr/>
        </p:nvSpPr>
        <p:spPr>
          <a:xfrm>
            <a:off x="654744" y="4478512"/>
            <a:ext cx="106758" cy="10211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5C7A1FC-B064-4083-9FCB-4FE62BD43426}"/>
              </a:ext>
            </a:extLst>
          </p:cNvPr>
          <p:cNvSpPr/>
          <p:nvPr/>
        </p:nvSpPr>
        <p:spPr>
          <a:xfrm>
            <a:off x="649827" y="3749520"/>
            <a:ext cx="106758" cy="10211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2A1F09F9-9BC1-464E-B988-AE2EAD6BB5D0}"/>
              </a:ext>
            </a:extLst>
          </p:cNvPr>
          <p:cNvSpPr/>
          <p:nvPr/>
        </p:nvSpPr>
        <p:spPr>
          <a:xfrm>
            <a:off x="665628" y="4100145"/>
            <a:ext cx="106758" cy="102116"/>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7238F28-587D-423B-9080-5027EEE739D9}"/>
              </a:ext>
            </a:extLst>
          </p:cNvPr>
          <p:cNvSpPr txBox="1"/>
          <p:nvPr/>
        </p:nvSpPr>
        <p:spPr>
          <a:xfrm>
            <a:off x="234043" y="6166756"/>
            <a:ext cx="470770" cy="276999"/>
          </a:xfrm>
          <a:prstGeom prst="rect">
            <a:avLst/>
          </a:prstGeom>
          <a:noFill/>
          <a:ln>
            <a:solidFill>
              <a:schemeClr val="tx1"/>
            </a:solidFill>
          </a:ln>
        </p:spPr>
        <p:txBody>
          <a:bodyPr wrap="none" rtlCol="0">
            <a:spAutoFit/>
          </a:bodyPr>
          <a:lstStyle/>
          <a:p>
            <a:r>
              <a:rPr lang="en-US" sz="1200" dirty="0"/>
              <a:t>Save</a:t>
            </a:r>
          </a:p>
        </p:txBody>
      </p:sp>
      <p:sp>
        <p:nvSpPr>
          <p:cNvPr id="6" name="TextBox 5">
            <a:extLst>
              <a:ext uri="{FF2B5EF4-FFF2-40B4-BE49-F238E27FC236}">
                <a16:creationId xmlns:a16="http://schemas.microsoft.com/office/drawing/2014/main" id="{EAED9BA7-D10A-458B-A5C9-B72E52887158}"/>
              </a:ext>
            </a:extLst>
          </p:cNvPr>
          <p:cNvSpPr txBox="1"/>
          <p:nvPr/>
        </p:nvSpPr>
        <p:spPr>
          <a:xfrm>
            <a:off x="702128" y="6166756"/>
            <a:ext cx="1303627" cy="276999"/>
          </a:xfrm>
          <a:prstGeom prst="rect">
            <a:avLst/>
          </a:prstGeom>
          <a:noFill/>
          <a:ln>
            <a:solidFill>
              <a:schemeClr val="tx1"/>
            </a:solidFill>
          </a:ln>
        </p:spPr>
        <p:txBody>
          <a:bodyPr wrap="none" rtlCol="0">
            <a:spAutoFit/>
          </a:bodyPr>
          <a:lstStyle/>
          <a:p>
            <a:r>
              <a:rPr lang="en-US" sz="1200" dirty="0"/>
              <a:t>Highlight Checked</a:t>
            </a:r>
          </a:p>
        </p:txBody>
      </p:sp>
      <p:sp>
        <p:nvSpPr>
          <p:cNvPr id="7" name="TextBox 6">
            <a:extLst>
              <a:ext uri="{FF2B5EF4-FFF2-40B4-BE49-F238E27FC236}">
                <a16:creationId xmlns:a16="http://schemas.microsoft.com/office/drawing/2014/main" id="{847D5963-38E4-4083-91BE-27BDEA239A5D}"/>
              </a:ext>
            </a:extLst>
          </p:cNvPr>
          <p:cNvSpPr txBox="1"/>
          <p:nvPr/>
        </p:nvSpPr>
        <p:spPr>
          <a:xfrm>
            <a:off x="3167743" y="6166756"/>
            <a:ext cx="1044581" cy="276999"/>
          </a:xfrm>
          <a:prstGeom prst="rect">
            <a:avLst/>
          </a:prstGeom>
          <a:noFill/>
          <a:ln>
            <a:solidFill>
              <a:schemeClr val="tx1"/>
            </a:solidFill>
          </a:ln>
        </p:spPr>
        <p:txBody>
          <a:bodyPr wrap="none" rtlCol="0">
            <a:spAutoFit/>
          </a:bodyPr>
          <a:lstStyle/>
          <a:p>
            <a:r>
              <a:rPr lang="en-US" sz="1200" dirty="0"/>
              <a:t>Execute Rules</a:t>
            </a:r>
          </a:p>
        </p:txBody>
      </p:sp>
      <p:sp>
        <p:nvSpPr>
          <p:cNvPr id="8" name="TextBox 7">
            <a:extLst>
              <a:ext uri="{FF2B5EF4-FFF2-40B4-BE49-F238E27FC236}">
                <a16:creationId xmlns:a16="http://schemas.microsoft.com/office/drawing/2014/main" id="{6175B623-DA9B-4B86-8BD1-081CF8320BDD}"/>
              </a:ext>
            </a:extLst>
          </p:cNvPr>
          <p:cNvSpPr txBox="1"/>
          <p:nvPr/>
        </p:nvSpPr>
        <p:spPr>
          <a:xfrm>
            <a:off x="4212772" y="6166756"/>
            <a:ext cx="2052741" cy="276999"/>
          </a:xfrm>
          <a:prstGeom prst="rect">
            <a:avLst/>
          </a:prstGeom>
          <a:noFill/>
          <a:ln>
            <a:solidFill>
              <a:schemeClr val="tx1"/>
            </a:solidFill>
          </a:ln>
        </p:spPr>
        <p:txBody>
          <a:bodyPr wrap="none" rtlCol="0">
            <a:spAutoFit/>
          </a:bodyPr>
          <a:lstStyle/>
          <a:p>
            <a:r>
              <a:rPr lang="en-US" sz="1200" dirty="0"/>
              <a:t>Find Rule Candidate Examples</a:t>
            </a:r>
          </a:p>
        </p:txBody>
      </p:sp>
      <p:sp>
        <p:nvSpPr>
          <p:cNvPr id="9" name="TextBox 8">
            <a:extLst>
              <a:ext uri="{FF2B5EF4-FFF2-40B4-BE49-F238E27FC236}">
                <a16:creationId xmlns:a16="http://schemas.microsoft.com/office/drawing/2014/main" id="{06D7DA32-A808-4BCD-B278-8EB0A9013821}"/>
              </a:ext>
            </a:extLst>
          </p:cNvPr>
          <p:cNvSpPr txBox="1"/>
          <p:nvPr/>
        </p:nvSpPr>
        <p:spPr>
          <a:xfrm>
            <a:off x="2008415" y="6166756"/>
            <a:ext cx="1156663" cy="276999"/>
          </a:xfrm>
          <a:prstGeom prst="rect">
            <a:avLst/>
          </a:prstGeom>
          <a:noFill/>
          <a:ln>
            <a:solidFill>
              <a:schemeClr val="tx1"/>
            </a:solidFill>
          </a:ln>
        </p:spPr>
        <p:txBody>
          <a:bodyPr wrap="none" rtlCol="0">
            <a:spAutoFit/>
          </a:bodyPr>
          <a:lstStyle/>
          <a:p>
            <a:r>
              <a:rPr lang="en-US" sz="1200" dirty="0"/>
              <a:t>Delete Checked</a:t>
            </a:r>
          </a:p>
        </p:txBody>
      </p:sp>
      <p:sp>
        <p:nvSpPr>
          <p:cNvPr id="10" name="TextBox 9">
            <a:extLst>
              <a:ext uri="{FF2B5EF4-FFF2-40B4-BE49-F238E27FC236}">
                <a16:creationId xmlns:a16="http://schemas.microsoft.com/office/drawing/2014/main" id="{5DDD89B5-E154-482C-98DE-45E7B6B1F019}"/>
              </a:ext>
            </a:extLst>
          </p:cNvPr>
          <p:cNvSpPr txBox="1"/>
          <p:nvPr/>
        </p:nvSpPr>
        <p:spPr>
          <a:xfrm>
            <a:off x="2944586" y="6498772"/>
            <a:ext cx="625492" cy="276999"/>
          </a:xfrm>
          <a:prstGeom prst="rect">
            <a:avLst/>
          </a:prstGeom>
          <a:noFill/>
          <a:ln>
            <a:solidFill>
              <a:schemeClr val="tx1"/>
            </a:solidFill>
          </a:ln>
        </p:spPr>
        <p:txBody>
          <a:bodyPr wrap="none" rtlCol="0">
            <a:spAutoFit/>
          </a:bodyPr>
          <a:lstStyle/>
          <a:p>
            <a:r>
              <a:rPr lang="en-US" sz="1200" dirty="0"/>
              <a:t>Submit</a:t>
            </a:r>
          </a:p>
        </p:txBody>
      </p:sp>
      <p:sp>
        <p:nvSpPr>
          <p:cNvPr id="3" name="Rectangle 2">
            <a:extLst>
              <a:ext uri="{FF2B5EF4-FFF2-40B4-BE49-F238E27FC236}">
                <a16:creationId xmlns:a16="http://schemas.microsoft.com/office/drawing/2014/main" id="{FD86BF34-4F9E-4314-A81D-FD0ABF344911}"/>
              </a:ext>
            </a:extLst>
          </p:cNvPr>
          <p:cNvSpPr/>
          <p:nvPr/>
        </p:nvSpPr>
        <p:spPr>
          <a:xfrm>
            <a:off x="2148348" y="1627239"/>
            <a:ext cx="127820" cy="78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DE687CE-0AFF-4F9B-B05D-A7E1527AF8B5}"/>
              </a:ext>
            </a:extLst>
          </p:cNvPr>
          <p:cNvSpPr/>
          <p:nvPr/>
        </p:nvSpPr>
        <p:spPr>
          <a:xfrm>
            <a:off x="3519948" y="1641988"/>
            <a:ext cx="127820" cy="78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3256623-F1A2-4D01-BD8F-27FB8CFD0A7B}"/>
              </a:ext>
            </a:extLst>
          </p:cNvPr>
          <p:cNvSpPr txBox="1"/>
          <p:nvPr/>
        </p:nvSpPr>
        <p:spPr>
          <a:xfrm>
            <a:off x="4970206" y="3613355"/>
            <a:ext cx="1043876" cy="830997"/>
          </a:xfrm>
          <a:prstGeom prst="rect">
            <a:avLst/>
          </a:prstGeom>
          <a:noFill/>
        </p:spPr>
        <p:txBody>
          <a:bodyPr wrap="none" rtlCol="0">
            <a:spAutoFit/>
          </a:bodyPr>
          <a:lstStyle/>
          <a:p>
            <a:r>
              <a:rPr lang="en-US" sz="1200" dirty="0">
                <a:solidFill>
                  <a:srgbClr val="FF0000"/>
                </a:solidFill>
              </a:rPr>
              <a:t>Red: literal</a:t>
            </a:r>
          </a:p>
          <a:p>
            <a:r>
              <a:rPr lang="en-US" sz="1200" dirty="0">
                <a:solidFill>
                  <a:srgbClr val="00B0F0"/>
                </a:solidFill>
              </a:rPr>
              <a:t>Blue: key</a:t>
            </a:r>
          </a:p>
          <a:p>
            <a:r>
              <a:rPr lang="en-US" sz="1200" dirty="0">
                <a:solidFill>
                  <a:srgbClr val="7030A0"/>
                </a:solidFill>
              </a:rPr>
              <a:t>Purple: both</a:t>
            </a:r>
          </a:p>
          <a:p>
            <a:r>
              <a:rPr lang="en-US" sz="1200" dirty="0"/>
              <a:t>Black: neither</a:t>
            </a:r>
          </a:p>
        </p:txBody>
      </p:sp>
      <p:sp>
        <p:nvSpPr>
          <p:cNvPr id="12" name="TextBox 11">
            <a:extLst>
              <a:ext uri="{FF2B5EF4-FFF2-40B4-BE49-F238E27FC236}">
                <a16:creationId xmlns:a16="http://schemas.microsoft.com/office/drawing/2014/main" id="{DC32772E-C27F-43E4-ABD3-76417F0E76F8}"/>
              </a:ext>
            </a:extLst>
          </p:cNvPr>
          <p:cNvSpPr txBox="1"/>
          <p:nvPr/>
        </p:nvSpPr>
        <p:spPr>
          <a:xfrm>
            <a:off x="4970207" y="4557251"/>
            <a:ext cx="1378198" cy="830997"/>
          </a:xfrm>
          <a:prstGeom prst="rect">
            <a:avLst/>
          </a:prstGeom>
          <a:noFill/>
        </p:spPr>
        <p:txBody>
          <a:bodyPr wrap="none" rtlCol="0">
            <a:spAutoFit/>
          </a:bodyPr>
          <a:lstStyle/>
          <a:p>
            <a:r>
              <a:rPr lang="en-US" sz="1200" dirty="0">
                <a:solidFill>
                  <a:srgbClr val="00B050"/>
                </a:solidFill>
              </a:rPr>
              <a:t>Green:</a:t>
            </a:r>
          </a:p>
          <a:p>
            <a:r>
              <a:rPr lang="en-US" sz="1200" dirty="0">
                <a:solidFill>
                  <a:srgbClr val="00B050"/>
                </a:solidFill>
              </a:rPr>
              <a:t>    </a:t>
            </a:r>
            <a:r>
              <a:rPr lang="en-US" sz="1200" dirty="0" err="1">
                <a:solidFill>
                  <a:srgbClr val="00B050"/>
                </a:solidFill>
              </a:rPr>
              <a:t>NameType</a:t>
            </a:r>
            <a:r>
              <a:rPr lang="en-US" sz="1200" dirty="0">
                <a:solidFill>
                  <a:srgbClr val="00B050"/>
                </a:solidFill>
              </a:rPr>
              <a:t>(style)</a:t>
            </a:r>
          </a:p>
          <a:p>
            <a:r>
              <a:rPr lang="en-US" sz="1200" dirty="0">
                <a:solidFill>
                  <a:srgbClr val="00B050"/>
                </a:solidFill>
              </a:rPr>
              <a:t>    </a:t>
            </a:r>
            <a:r>
              <a:rPr lang="en-US" sz="1200" dirty="0" err="1">
                <a:solidFill>
                  <a:srgbClr val="00B050"/>
                </a:solidFill>
              </a:rPr>
              <a:t>DateType</a:t>
            </a:r>
            <a:r>
              <a:rPr lang="en-US" sz="1200" dirty="0">
                <a:solidFill>
                  <a:srgbClr val="00B050"/>
                </a:solidFill>
              </a:rPr>
              <a:t>(style)</a:t>
            </a:r>
          </a:p>
          <a:p>
            <a:r>
              <a:rPr lang="en-US" sz="1200" dirty="0">
                <a:solidFill>
                  <a:srgbClr val="00B050"/>
                </a:solidFill>
              </a:rPr>
              <a:t>    </a:t>
            </a:r>
            <a:r>
              <a:rPr lang="en-US" sz="1200" dirty="0" err="1">
                <a:solidFill>
                  <a:srgbClr val="00B050"/>
                </a:solidFill>
              </a:rPr>
              <a:t>PlaceType</a:t>
            </a:r>
            <a:r>
              <a:rPr lang="en-US" sz="1200" dirty="0">
                <a:solidFill>
                  <a:srgbClr val="00B050"/>
                </a:solidFill>
              </a:rPr>
              <a:t>(style)</a:t>
            </a:r>
          </a:p>
        </p:txBody>
      </p:sp>
      <p:sp>
        <p:nvSpPr>
          <p:cNvPr id="13" name="TextBox 12">
            <a:extLst>
              <a:ext uri="{FF2B5EF4-FFF2-40B4-BE49-F238E27FC236}">
                <a16:creationId xmlns:a16="http://schemas.microsoft.com/office/drawing/2014/main" id="{78FBE1E4-DE67-472D-9C2C-07DB089A72A8}"/>
              </a:ext>
            </a:extLst>
          </p:cNvPr>
          <p:cNvSpPr txBox="1"/>
          <p:nvPr/>
        </p:nvSpPr>
        <p:spPr>
          <a:xfrm>
            <a:off x="540774" y="3239729"/>
            <a:ext cx="3021853" cy="276999"/>
          </a:xfrm>
          <a:prstGeom prst="rect">
            <a:avLst/>
          </a:prstGeom>
          <a:noFill/>
        </p:spPr>
        <p:txBody>
          <a:bodyPr wrap="none" rtlCol="0">
            <a:spAutoFit/>
          </a:bodyPr>
          <a:lstStyle/>
          <a:p>
            <a:r>
              <a:rPr lang="en-US" sz="1200" dirty="0"/>
              <a:t>Rules: (Grouping “head” attribute is: Parent1)</a:t>
            </a:r>
          </a:p>
        </p:txBody>
      </p:sp>
    </p:spTree>
    <p:extLst>
      <p:ext uri="{BB962C8B-B14F-4D97-AF65-F5344CB8AC3E}">
        <p14:creationId xmlns:p14="http://schemas.microsoft.com/office/powerpoint/2010/main" val="4238583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969" y="793553"/>
            <a:ext cx="4018316" cy="5913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083" y="803404"/>
            <a:ext cx="3861847" cy="2616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19367" y="741936"/>
            <a:ext cx="9412406" cy="59693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6373265" y="782472"/>
            <a:ext cx="23222" cy="59693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767688" y="3767169"/>
            <a:ext cx="4607672" cy="1384995"/>
          </a:xfrm>
          <a:prstGeom prst="rect">
            <a:avLst/>
          </a:prstGeom>
          <a:noFill/>
        </p:spPr>
        <p:txBody>
          <a:bodyPr wrap="none" rtlCol="0">
            <a:spAutoFit/>
          </a:bodyPr>
          <a:lstStyle/>
          <a:p>
            <a:r>
              <a:rPr lang="en-US" sz="1400" dirty="0"/>
              <a:t>Parent1:  &lt;|&gt; </a:t>
            </a:r>
            <a:r>
              <a:rPr lang="en-US" sz="1400" dirty="0" err="1">
                <a:solidFill>
                  <a:srgbClr val="7030A0"/>
                </a:solidFill>
              </a:rPr>
              <a:t>dau</a:t>
            </a:r>
            <a:r>
              <a:rPr lang="en-US" sz="1400" dirty="0">
                <a:solidFill>
                  <a:srgbClr val="FF0000"/>
                </a:solidFill>
              </a:rPr>
              <a:t>  </a:t>
            </a:r>
            <a:r>
              <a:rPr lang="en-US" sz="1400" dirty="0">
                <a:solidFill>
                  <a:srgbClr val="7030A0"/>
                </a:solidFill>
              </a:rPr>
              <a:t>.</a:t>
            </a:r>
            <a:r>
              <a:rPr lang="en-US" sz="1400" dirty="0">
                <a:solidFill>
                  <a:srgbClr val="FF0000"/>
                </a:solidFill>
              </a:rPr>
              <a:t>  </a:t>
            </a:r>
            <a:r>
              <a:rPr lang="en-US" sz="1400" dirty="0">
                <a:solidFill>
                  <a:srgbClr val="7030A0"/>
                </a:solidFill>
              </a:rPr>
              <a:t>of</a:t>
            </a:r>
            <a:r>
              <a:rPr lang="en-US" sz="1400" dirty="0"/>
              <a:t>  Samuel  Selden  Warner </a:t>
            </a:r>
            <a:r>
              <a:rPr lang="en-US" sz="1400" dirty="0">
                <a:solidFill>
                  <a:srgbClr val="FF0000"/>
                </a:solidFill>
              </a:rPr>
              <a:t> </a:t>
            </a:r>
            <a:r>
              <a:rPr lang="en-US" sz="1400" dirty="0"/>
              <a:t>&lt;|&gt; </a:t>
            </a:r>
          </a:p>
          <a:p>
            <a:r>
              <a:rPr lang="en-US" sz="1400" dirty="0"/>
              <a:t>Parent2: &lt;|&gt; </a:t>
            </a:r>
            <a:r>
              <a:rPr lang="en-US" sz="1400" dirty="0">
                <a:solidFill>
                  <a:srgbClr val="FF0000"/>
                </a:solidFill>
              </a:rPr>
              <a:t>and</a:t>
            </a:r>
            <a:r>
              <a:rPr lang="en-US" sz="1400" dirty="0"/>
              <a:t>  </a:t>
            </a:r>
            <a:r>
              <a:rPr lang="en-US" sz="1400" dirty="0" err="1"/>
              <a:t>Azubah</a:t>
            </a:r>
            <a:r>
              <a:rPr lang="en-US" sz="1400" dirty="0"/>
              <a:t>  Tully  ;</a:t>
            </a:r>
            <a:r>
              <a:rPr lang="en-US" sz="1400" dirty="0">
                <a:solidFill>
                  <a:srgbClr val="FF0000"/>
                </a:solidFill>
              </a:rPr>
              <a:t> </a:t>
            </a:r>
            <a:r>
              <a:rPr lang="en-US" sz="1400" dirty="0"/>
              <a:t>&lt;|&gt; </a:t>
            </a:r>
          </a:p>
          <a:p>
            <a:r>
              <a:rPr lang="en-US" sz="1400" dirty="0"/>
              <a:t>Child: &lt;|&gt; </a:t>
            </a:r>
            <a:r>
              <a:rPr lang="en-US" sz="1400" dirty="0" err="1">
                <a:solidFill>
                  <a:srgbClr val="FF0000"/>
                </a:solidFill>
              </a:rPr>
              <a:t>SoL</a:t>
            </a:r>
            <a:r>
              <a:rPr lang="en-US" sz="1400" dirty="0"/>
              <a:t> </a:t>
            </a:r>
            <a:r>
              <a:rPr lang="en-US" sz="1400" dirty="0">
                <a:solidFill>
                  <a:srgbClr val="00B0F0"/>
                </a:solidFill>
              </a:rPr>
              <a:t>241213</a:t>
            </a:r>
            <a:r>
              <a:rPr lang="en-US" sz="1400" dirty="0"/>
              <a:t>  .  Mary  Eliza  Warner  ,</a:t>
            </a:r>
            <a:r>
              <a:rPr lang="en-US" sz="1400" dirty="0">
                <a:solidFill>
                  <a:srgbClr val="FF0000"/>
                </a:solidFill>
              </a:rPr>
              <a:t> </a:t>
            </a:r>
            <a:r>
              <a:rPr lang="en-US" sz="1400" dirty="0"/>
              <a:t>&lt;|&gt; </a:t>
            </a:r>
          </a:p>
          <a:p>
            <a:r>
              <a:rPr lang="en-US" sz="1400" dirty="0"/>
              <a:t>Parent1: &lt;|&gt; </a:t>
            </a:r>
            <a:r>
              <a:rPr lang="en-US" sz="1400" dirty="0">
                <a:solidFill>
                  <a:srgbClr val="00B0F0"/>
                </a:solidFill>
              </a:rPr>
              <a:t>243312</a:t>
            </a:r>
            <a:r>
              <a:rPr lang="en-US" sz="1400" dirty="0"/>
              <a:t>  .  William  Gerard  Lathrop  ,</a:t>
            </a:r>
            <a:r>
              <a:rPr lang="en-US" sz="1400" dirty="0">
                <a:solidFill>
                  <a:srgbClr val="FF0000"/>
                </a:solidFill>
              </a:rPr>
              <a:t> </a:t>
            </a:r>
            <a:r>
              <a:rPr lang="en-US" sz="1400" dirty="0"/>
              <a:t>&lt;|&gt; </a:t>
            </a:r>
          </a:p>
          <a:p>
            <a:r>
              <a:rPr lang="en-US" sz="1400" dirty="0"/>
              <a:t>Parent2: &lt;|&gt; </a:t>
            </a:r>
            <a:r>
              <a:rPr lang="en-US" sz="1400" dirty="0">
                <a:solidFill>
                  <a:srgbClr val="7030A0"/>
                </a:solidFill>
              </a:rPr>
              <a:t>m</a:t>
            </a:r>
            <a:r>
              <a:rPr lang="en-US" sz="1400" dirty="0">
                <a:solidFill>
                  <a:srgbClr val="FF0000"/>
                </a:solidFill>
              </a:rPr>
              <a:t>  </a:t>
            </a:r>
            <a:r>
              <a:rPr lang="en-US" sz="1400" dirty="0"/>
              <a:t>.  1837  ,  Charlotte  Brackett  Jennings  ,</a:t>
            </a:r>
            <a:r>
              <a:rPr lang="en-US" sz="1400" dirty="0">
                <a:solidFill>
                  <a:srgbClr val="FF0000"/>
                </a:solidFill>
              </a:rPr>
              <a:t> </a:t>
            </a:r>
            <a:r>
              <a:rPr lang="en-US" sz="1400" dirty="0"/>
              <a:t>&lt;|&gt; </a:t>
            </a:r>
          </a:p>
          <a:p>
            <a:r>
              <a:rPr lang="en-US" sz="1400" dirty="0"/>
              <a:t>Child: &lt;|&gt; </a:t>
            </a:r>
            <a:r>
              <a:rPr lang="en-US" sz="1400" dirty="0">
                <a:solidFill>
                  <a:srgbClr val="00B0F0"/>
                </a:solidFill>
              </a:rPr>
              <a:t>1</a:t>
            </a:r>
            <a:r>
              <a:rPr lang="en-US" sz="1400" dirty="0"/>
              <a:t>  .  Maria  Jennings  , &lt;|&gt;</a:t>
            </a:r>
          </a:p>
        </p:txBody>
      </p:sp>
      <p:sp>
        <p:nvSpPr>
          <p:cNvPr id="7" name="Rectangle 6"/>
          <p:cNvSpPr/>
          <p:nvPr/>
        </p:nvSpPr>
        <p:spPr>
          <a:xfrm>
            <a:off x="2425627" y="1314398"/>
            <a:ext cx="131588" cy="88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07964" y="1319322"/>
            <a:ext cx="131588" cy="88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51582" y="3538144"/>
            <a:ext cx="3258200" cy="307777"/>
          </a:xfrm>
          <a:prstGeom prst="rect">
            <a:avLst/>
          </a:prstGeom>
          <a:noFill/>
        </p:spPr>
        <p:txBody>
          <a:bodyPr wrap="none" rtlCol="0">
            <a:spAutoFit/>
          </a:bodyPr>
          <a:lstStyle/>
          <a:p>
            <a:r>
              <a:rPr lang="en-US" sz="1400" dirty="0"/>
              <a:t>Rules (Grouping “head” attribute is: Child)</a:t>
            </a:r>
          </a:p>
        </p:txBody>
      </p:sp>
      <p:sp>
        <p:nvSpPr>
          <p:cNvPr id="9" name="TextBox 8"/>
          <p:cNvSpPr txBox="1"/>
          <p:nvPr/>
        </p:nvSpPr>
        <p:spPr>
          <a:xfrm>
            <a:off x="1636100" y="5215188"/>
            <a:ext cx="1569820" cy="278507"/>
          </a:xfrm>
          <a:prstGeom prst="rect">
            <a:avLst/>
          </a:prstGeom>
          <a:noFill/>
        </p:spPr>
        <p:txBody>
          <a:bodyPr wrap="none" rtlCol="0">
            <a:spAutoFit/>
          </a:bodyPr>
          <a:lstStyle/>
          <a:p>
            <a:r>
              <a:rPr lang="en-US" sz="1400" dirty="0"/>
              <a:t>Candidate Examples</a:t>
            </a:r>
          </a:p>
        </p:txBody>
      </p:sp>
      <p:sp>
        <p:nvSpPr>
          <p:cNvPr id="11" name="TextBox 10"/>
          <p:cNvSpPr txBox="1"/>
          <p:nvPr/>
        </p:nvSpPr>
        <p:spPr>
          <a:xfrm>
            <a:off x="1759950" y="5495927"/>
            <a:ext cx="4411529" cy="523220"/>
          </a:xfrm>
          <a:prstGeom prst="rect">
            <a:avLst/>
          </a:prstGeom>
          <a:noFill/>
        </p:spPr>
        <p:txBody>
          <a:bodyPr wrap="none" rtlCol="0">
            <a:spAutoFit/>
          </a:bodyPr>
          <a:lstStyle/>
          <a:p>
            <a:r>
              <a:rPr lang="en-US" sz="1400" dirty="0"/>
              <a:t>109 </a:t>
            </a:r>
            <a:r>
              <a:rPr lang="en-US" sz="1400" u="sng" dirty="0">
                <a:solidFill>
                  <a:srgbClr val="00B0F0"/>
                </a:solidFill>
              </a:rPr>
              <a:t>573</a:t>
            </a:r>
            <a:r>
              <a:rPr lang="en-US" sz="1400" dirty="0"/>
              <a:t>  Tully; m. 1850, Joel M. </a:t>
            </a:r>
            <a:r>
              <a:rPr lang="en-US" sz="1400" dirty="0" err="1"/>
              <a:t>Gloyd</a:t>
            </a:r>
            <a:r>
              <a:rPr lang="en-US" sz="1400" dirty="0"/>
              <a:t> (</a:t>
            </a:r>
          </a:p>
          <a:p>
            <a:r>
              <a:rPr lang="en-US" sz="1400" dirty="0"/>
              <a:t>  93 </a:t>
            </a:r>
            <a:r>
              <a:rPr lang="en-US" sz="1400" u="sng" dirty="0">
                <a:solidFill>
                  <a:srgbClr val="00B0F0"/>
                </a:solidFill>
              </a:rPr>
              <a:t>573</a:t>
            </a:r>
            <a:r>
              <a:rPr lang="en-US" sz="1400" dirty="0"/>
              <a:t>  </a:t>
            </a:r>
            <a:r>
              <a:rPr lang="en-US" sz="1400" dirty="0" err="1"/>
              <a:t>SoL</a:t>
            </a:r>
            <a:r>
              <a:rPr lang="en-US" sz="1400" dirty="0"/>
              <a:t> 243311. Abigail Huntington Lathrop (widow),</a:t>
            </a:r>
          </a:p>
        </p:txBody>
      </p:sp>
      <p:sp>
        <p:nvSpPr>
          <p:cNvPr id="12" name="Rectangle 11"/>
          <p:cNvSpPr/>
          <p:nvPr/>
        </p:nvSpPr>
        <p:spPr>
          <a:xfrm>
            <a:off x="3560397" y="3840870"/>
            <a:ext cx="1727157" cy="155096"/>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147137" y="4067570"/>
            <a:ext cx="985619" cy="142831"/>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641815" y="4274716"/>
            <a:ext cx="1398443" cy="145294"/>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559480" y="4486350"/>
            <a:ext cx="1749345" cy="132981"/>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717356" y="4704451"/>
            <a:ext cx="2061893" cy="140354"/>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896907" y="4925184"/>
            <a:ext cx="1135268" cy="137907"/>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441449" y="1417828"/>
            <a:ext cx="1803528" cy="12559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192274" y="1572974"/>
            <a:ext cx="2600796" cy="96042"/>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442929" y="1691180"/>
            <a:ext cx="3049743" cy="118205"/>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34E57083-DFB0-4D0B-8573-02FB76F3DF8F}"/>
              </a:ext>
            </a:extLst>
          </p:cNvPr>
          <p:cNvSpPr txBox="1">
            <a:spLocks/>
          </p:cNvSpPr>
          <p:nvPr/>
        </p:nvSpPr>
        <p:spPr>
          <a:xfrm>
            <a:off x="838200"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Patron Indexer User Interface (Mockup)</a:t>
            </a:r>
          </a:p>
        </p:txBody>
      </p:sp>
      <p:sp>
        <p:nvSpPr>
          <p:cNvPr id="4" name="TextBox 3">
            <a:extLst>
              <a:ext uri="{FF2B5EF4-FFF2-40B4-BE49-F238E27FC236}">
                <a16:creationId xmlns:a16="http://schemas.microsoft.com/office/drawing/2014/main" id="{345D7F34-B247-4B2E-A41D-B0515FB2FCF1}"/>
              </a:ext>
            </a:extLst>
          </p:cNvPr>
          <p:cNvSpPr txBox="1"/>
          <p:nvPr/>
        </p:nvSpPr>
        <p:spPr>
          <a:xfrm>
            <a:off x="1635859" y="6129495"/>
            <a:ext cx="3131435" cy="307777"/>
          </a:xfrm>
          <a:prstGeom prst="rect">
            <a:avLst/>
          </a:prstGeom>
          <a:noFill/>
        </p:spPr>
        <p:txBody>
          <a:bodyPr wrap="none" rtlCol="0">
            <a:spAutoFit/>
          </a:bodyPr>
          <a:lstStyle/>
          <a:p>
            <a:r>
              <a:rPr lang="en-US" sz="1400" dirty="0"/>
              <a:t>Page List for location of missing “</a:t>
            </a:r>
            <a:r>
              <a:rPr lang="en-US" sz="1400" dirty="0" err="1"/>
              <a:t>head”’s</a:t>
            </a:r>
            <a:endParaRPr lang="en-US" sz="1400" dirty="0"/>
          </a:p>
        </p:txBody>
      </p:sp>
      <p:sp>
        <p:nvSpPr>
          <p:cNvPr id="23" name="TextBox 22">
            <a:extLst>
              <a:ext uri="{FF2B5EF4-FFF2-40B4-BE49-F238E27FC236}">
                <a16:creationId xmlns:a16="http://schemas.microsoft.com/office/drawing/2014/main" id="{E00EE062-D388-4E51-8F41-D0E67A372FAC}"/>
              </a:ext>
            </a:extLst>
          </p:cNvPr>
          <p:cNvSpPr txBox="1"/>
          <p:nvPr/>
        </p:nvSpPr>
        <p:spPr>
          <a:xfrm>
            <a:off x="1778256" y="6373230"/>
            <a:ext cx="1016625" cy="307777"/>
          </a:xfrm>
          <a:prstGeom prst="rect">
            <a:avLst/>
          </a:prstGeom>
          <a:noFill/>
        </p:spPr>
        <p:txBody>
          <a:bodyPr wrap="none" rtlCol="0">
            <a:spAutoFit/>
          </a:bodyPr>
          <a:lstStyle/>
          <a:p>
            <a:r>
              <a:rPr lang="en-US" sz="1400" dirty="0"/>
              <a:t>  </a:t>
            </a:r>
            <a:r>
              <a:rPr lang="en-US" sz="1400" u="sng" dirty="0">
                <a:solidFill>
                  <a:srgbClr val="00B0F0"/>
                </a:solidFill>
              </a:rPr>
              <a:t>573</a:t>
            </a:r>
            <a:r>
              <a:rPr lang="en-US" sz="1400" dirty="0">
                <a:solidFill>
                  <a:srgbClr val="00B0F0"/>
                </a:solidFill>
              </a:rPr>
              <a:t> </a:t>
            </a:r>
            <a:r>
              <a:rPr lang="en-US" sz="1400" u="sng" dirty="0">
                <a:solidFill>
                  <a:srgbClr val="00B0F0"/>
                </a:solidFill>
              </a:rPr>
              <a:t>575</a:t>
            </a:r>
            <a:r>
              <a:rPr lang="en-US" sz="1400" dirty="0">
                <a:solidFill>
                  <a:srgbClr val="00B0F0"/>
                </a:solidFill>
              </a:rPr>
              <a:t> …</a:t>
            </a:r>
          </a:p>
        </p:txBody>
      </p:sp>
      <p:pic>
        <p:nvPicPr>
          <p:cNvPr id="27" name="Picture 26">
            <a:extLst>
              <a:ext uri="{FF2B5EF4-FFF2-40B4-BE49-F238E27FC236}">
                <a16:creationId xmlns:a16="http://schemas.microsoft.com/office/drawing/2014/main" id="{1472C268-9142-4246-B998-6CCCFE60B268}"/>
              </a:ext>
            </a:extLst>
          </p:cNvPr>
          <p:cNvPicPr>
            <a:picLocks noChangeAspect="1"/>
          </p:cNvPicPr>
          <p:nvPr/>
        </p:nvPicPr>
        <p:blipFill>
          <a:blip r:embed="rId5"/>
          <a:stretch>
            <a:fillRect/>
          </a:stretch>
        </p:blipFill>
        <p:spPr>
          <a:xfrm>
            <a:off x="2548912" y="3849750"/>
            <a:ext cx="256054" cy="152413"/>
          </a:xfrm>
          <a:prstGeom prst="rect">
            <a:avLst/>
          </a:prstGeom>
        </p:spPr>
      </p:pic>
      <p:pic>
        <p:nvPicPr>
          <p:cNvPr id="28" name="Picture 27">
            <a:extLst>
              <a:ext uri="{FF2B5EF4-FFF2-40B4-BE49-F238E27FC236}">
                <a16:creationId xmlns:a16="http://schemas.microsoft.com/office/drawing/2014/main" id="{5CB0DE47-C8FB-4073-98FB-CB8F4118DF00}"/>
              </a:ext>
            </a:extLst>
          </p:cNvPr>
          <p:cNvPicPr>
            <a:picLocks noChangeAspect="1"/>
          </p:cNvPicPr>
          <p:nvPr/>
        </p:nvPicPr>
        <p:blipFill>
          <a:blip r:embed="rId5"/>
          <a:stretch>
            <a:fillRect/>
          </a:stretch>
        </p:blipFill>
        <p:spPr>
          <a:xfrm>
            <a:off x="2512469" y="4056815"/>
            <a:ext cx="256054" cy="152413"/>
          </a:xfrm>
          <a:prstGeom prst="rect">
            <a:avLst/>
          </a:prstGeom>
        </p:spPr>
      </p:pic>
      <p:pic>
        <p:nvPicPr>
          <p:cNvPr id="29" name="Picture 28">
            <a:extLst>
              <a:ext uri="{FF2B5EF4-FFF2-40B4-BE49-F238E27FC236}">
                <a16:creationId xmlns:a16="http://schemas.microsoft.com/office/drawing/2014/main" id="{988CE190-7A1B-4B02-82AF-EFB5DDB4CBBD}"/>
              </a:ext>
            </a:extLst>
          </p:cNvPr>
          <p:cNvPicPr>
            <a:picLocks noChangeAspect="1"/>
          </p:cNvPicPr>
          <p:nvPr/>
        </p:nvPicPr>
        <p:blipFill>
          <a:blip r:embed="rId5"/>
          <a:stretch>
            <a:fillRect/>
          </a:stretch>
        </p:blipFill>
        <p:spPr>
          <a:xfrm>
            <a:off x="2307061" y="4273820"/>
            <a:ext cx="256054" cy="152413"/>
          </a:xfrm>
          <a:prstGeom prst="rect">
            <a:avLst/>
          </a:prstGeom>
        </p:spPr>
      </p:pic>
      <p:pic>
        <p:nvPicPr>
          <p:cNvPr id="30" name="Picture 29">
            <a:extLst>
              <a:ext uri="{FF2B5EF4-FFF2-40B4-BE49-F238E27FC236}">
                <a16:creationId xmlns:a16="http://schemas.microsoft.com/office/drawing/2014/main" id="{47FA5A79-64E7-46EC-97D9-C15DAA5F84E9}"/>
              </a:ext>
            </a:extLst>
          </p:cNvPr>
          <p:cNvPicPr>
            <a:picLocks noChangeAspect="1"/>
          </p:cNvPicPr>
          <p:nvPr/>
        </p:nvPicPr>
        <p:blipFill>
          <a:blip r:embed="rId5"/>
          <a:stretch>
            <a:fillRect/>
          </a:stretch>
        </p:blipFill>
        <p:spPr>
          <a:xfrm>
            <a:off x="2509156" y="4495794"/>
            <a:ext cx="256054" cy="152413"/>
          </a:xfrm>
          <a:prstGeom prst="rect">
            <a:avLst/>
          </a:prstGeom>
        </p:spPr>
      </p:pic>
      <p:pic>
        <p:nvPicPr>
          <p:cNvPr id="31" name="Picture 30">
            <a:extLst>
              <a:ext uri="{FF2B5EF4-FFF2-40B4-BE49-F238E27FC236}">
                <a16:creationId xmlns:a16="http://schemas.microsoft.com/office/drawing/2014/main" id="{C2768F21-A8DC-4DBB-BC26-21A526E81239}"/>
              </a:ext>
            </a:extLst>
          </p:cNvPr>
          <p:cNvPicPr>
            <a:picLocks noChangeAspect="1"/>
          </p:cNvPicPr>
          <p:nvPr/>
        </p:nvPicPr>
        <p:blipFill>
          <a:blip r:embed="rId5"/>
          <a:stretch>
            <a:fillRect/>
          </a:stretch>
        </p:blipFill>
        <p:spPr>
          <a:xfrm>
            <a:off x="2507499" y="4707829"/>
            <a:ext cx="256054" cy="152413"/>
          </a:xfrm>
          <a:prstGeom prst="rect">
            <a:avLst/>
          </a:prstGeom>
        </p:spPr>
      </p:pic>
      <p:pic>
        <p:nvPicPr>
          <p:cNvPr id="32" name="Picture 31">
            <a:extLst>
              <a:ext uri="{FF2B5EF4-FFF2-40B4-BE49-F238E27FC236}">
                <a16:creationId xmlns:a16="http://schemas.microsoft.com/office/drawing/2014/main" id="{036E520A-3DF8-4814-9B3F-6C74D5F6FB05}"/>
              </a:ext>
            </a:extLst>
          </p:cNvPr>
          <p:cNvPicPr>
            <a:picLocks noChangeAspect="1"/>
          </p:cNvPicPr>
          <p:nvPr/>
        </p:nvPicPr>
        <p:blipFill>
          <a:blip r:embed="rId5"/>
          <a:stretch>
            <a:fillRect/>
          </a:stretch>
        </p:blipFill>
        <p:spPr>
          <a:xfrm>
            <a:off x="2312030" y="4914894"/>
            <a:ext cx="256054" cy="152413"/>
          </a:xfrm>
          <a:prstGeom prst="rect">
            <a:avLst/>
          </a:prstGeom>
        </p:spPr>
      </p:pic>
      <p:pic>
        <p:nvPicPr>
          <p:cNvPr id="33" name="Picture 32">
            <a:extLst>
              <a:ext uri="{FF2B5EF4-FFF2-40B4-BE49-F238E27FC236}">
                <a16:creationId xmlns:a16="http://schemas.microsoft.com/office/drawing/2014/main" id="{64D06415-561D-49C3-9699-4F68A7BBD119}"/>
              </a:ext>
            </a:extLst>
          </p:cNvPr>
          <p:cNvPicPr>
            <a:picLocks noChangeAspect="1"/>
          </p:cNvPicPr>
          <p:nvPr/>
        </p:nvPicPr>
        <p:blipFill>
          <a:blip r:embed="rId5"/>
          <a:stretch>
            <a:fillRect/>
          </a:stretch>
        </p:blipFill>
        <p:spPr>
          <a:xfrm>
            <a:off x="5363262" y="3849750"/>
            <a:ext cx="256054" cy="152413"/>
          </a:xfrm>
          <a:prstGeom prst="rect">
            <a:avLst/>
          </a:prstGeom>
        </p:spPr>
      </p:pic>
      <p:pic>
        <p:nvPicPr>
          <p:cNvPr id="34" name="Picture 33">
            <a:extLst>
              <a:ext uri="{FF2B5EF4-FFF2-40B4-BE49-F238E27FC236}">
                <a16:creationId xmlns:a16="http://schemas.microsoft.com/office/drawing/2014/main" id="{5B984EC5-9E4B-45EB-B6A9-45E37555BE81}"/>
              </a:ext>
            </a:extLst>
          </p:cNvPr>
          <p:cNvPicPr>
            <a:picLocks noChangeAspect="1"/>
          </p:cNvPicPr>
          <p:nvPr/>
        </p:nvPicPr>
        <p:blipFill>
          <a:blip r:embed="rId5"/>
          <a:stretch>
            <a:fillRect/>
          </a:stretch>
        </p:blipFill>
        <p:spPr>
          <a:xfrm>
            <a:off x="4281634" y="4066755"/>
            <a:ext cx="256054" cy="152413"/>
          </a:xfrm>
          <a:prstGeom prst="rect">
            <a:avLst/>
          </a:prstGeom>
        </p:spPr>
      </p:pic>
      <p:pic>
        <p:nvPicPr>
          <p:cNvPr id="35" name="Picture 34">
            <a:extLst>
              <a:ext uri="{FF2B5EF4-FFF2-40B4-BE49-F238E27FC236}">
                <a16:creationId xmlns:a16="http://schemas.microsoft.com/office/drawing/2014/main" id="{D2473EB5-C4EA-421A-BFD3-3D5F7DB598C0}"/>
              </a:ext>
            </a:extLst>
          </p:cNvPr>
          <p:cNvPicPr>
            <a:picLocks noChangeAspect="1"/>
          </p:cNvPicPr>
          <p:nvPr/>
        </p:nvPicPr>
        <p:blipFill>
          <a:blip r:embed="rId5"/>
          <a:stretch>
            <a:fillRect/>
          </a:stretch>
        </p:blipFill>
        <p:spPr>
          <a:xfrm>
            <a:off x="5206233" y="4278789"/>
            <a:ext cx="256054" cy="152413"/>
          </a:xfrm>
          <a:prstGeom prst="rect">
            <a:avLst/>
          </a:prstGeom>
        </p:spPr>
      </p:pic>
      <p:pic>
        <p:nvPicPr>
          <p:cNvPr id="36" name="Picture 35">
            <a:extLst>
              <a:ext uri="{FF2B5EF4-FFF2-40B4-BE49-F238E27FC236}">
                <a16:creationId xmlns:a16="http://schemas.microsoft.com/office/drawing/2014/main" id="{8260C99B-C805-495D-80AD-3E7A2425FAFC}"/>
              </a:ext>
            </a:extLst>
          </p:cNvPr>
          <p:cNvPicPr>
            <a:picLocks noChangeAspect="1"/>
          </p:cNvPicPr>
          <p:nvPr/>
        </p:nvPicPr>
        <p:blipFill>
          <a:blip r:embed="rId5"/>
          <a:stretch>
            <a:fillRect/>
          </a:stretch>
        </p:blipFill>
        <p:spPr>
          <a:xfrm>
            <a:off x="5485925" y="4490824"/>
            <a:ext cx="256054" cy="152413"/>
          </a:xfrm>
          <a:prstGeom prst="rect">
            <a:avLst/>
          </a:prstGeom>
        </p:spPr>
      </p:pic>
      <p:pic>
        <p:nvPicPr>
          <p:cNvPr id="37" name="Picture 36">
            <a:extLst>
              <a:ext uri="{FF2B5EF4-FFF2-40B4-BE49-F238E27FC236}">
                <a16:creationId xmlns:a16="http://schemas.microsoft.com/office/drawing/2014/main" id="{85204B57-A3D1-44D1-B874-14C76CBB4275}"/>
              </a:ext>
            </a:extLst>
          </p:cNvPr>
          <p:cNvPicPr>
            <a:picLocks noChangeAspect="1"/>
          </p:cNvPicPr>
          <p:nvPr/>
        </p:nvPicPr>
        <p:blipFill>
          <a:blip r:embed="rId5"/>
          <a:stretch>
            <a:fillRect/>
          </a:stretch>
        </p:blipFill>
        <p:spPr>
          <a:xfrm>
            <a:off x="5951408" y="4712798"/>
            <a:ext cx="256054" cy="152413"/>
          </a:xfrm>
          <a:prstGeom prst="rect">
            <a:avLst/>
          </a:prstGeom>
        </p:spPr>
      </p:pic>
      <p:pic>
        <p:nvPicPr>
          <p:cNvPr id="38" name="Picture 37">
            <a:extLst>
              <a:ext uri="{FF2B5EF4-FFF2-40B4-BE49-F238E27FC236}">
                <a16:creationId xmlns:a16="http://schemas.microsoft.com/office/drawing/2014/main" id="{B57B0277-4DE9-41E1-B392-801C39941E83}"/>
              </a:ext>
            </a:extLst>
          </p:cNvPr>
          <p:cNvPicPr>
            <a:picLocks noChangeAspect="1"/>
          </p:cNvPicPr>
          <p:nvPr/>
        </p:nvPicPr>
        <p:blipFill>
          <a:blip r:embed="rId5"/>
          <a:stretch>
            <a:fillRect/>
          </a:stretch>
        </p:blipFill>
        <p:spPr>
          <a:xfrm>
            <a:off x="4195495" y="4914894"/>
            <a:ext cx="256054" cy="152413"/>
          </a:xfrm>
          <a:prstGeom prst="rect">
            <a:avLst/>
          </a:prstGeom>
        </p:spPr>
      </p:pic>
    </p:spTree>
    <p:extLst>
      <p:ext uri="{BB962C8B-B14F-4D97-AF65-F5344CB8AC3E}">
        <p14:creationId xmlns:p14="http://schemas.microsoft.com/office/powerpoint/2010/main" val="2633368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895B8-B189-437F-B8EC-0834218B3214}"/>
              </a:ext>
            </a:extLst>
          </p:cNvPr>
          <p:cNvSpPr>
            <a:spLocks noGrp="1"/>
          </p:cNvSpPr>
          <p:nvPr>
            <p:ph type="title"/>
          </p:nvPr>
        </p:nvSpPr>
        <p:spPr>
          <a:xfrm>
            <a:off x="64294" y="-284956"/>
            <a:ext cx="12044362" cy="1325563"/>
          </a:xfrm>
        </p:spPr>
        <p:txBody>
          <a:bodyPr>
            <a:normAutofit/>
          </a:bodyPr>
          <a:lstStyle/>
          <a:p>
            <a:pPr algn="ctr"/>
            <a:r>
              <a:rPr lang="en-US" dirty="0"/>
              <a:t>Mobile Patron Indexer User Interface (Mockup)</a:t>
            </a:r>
          </a:p>
        </p:txBody>
      </p:sp>
      <p:pic>
        <p:nvPicPr>
          <p:cNvPr id="3" name="Picture 2">
            <a:extLst>
              <a:ext uri="{FF2B5EF4-FFF2-40B4-BE49-F238E27FC236}">
                <a16:creationId xmlns:a16="http://schemas.microsoft.com/office/drawing/2014/main" id="{096DE984-E324-4FFF-84C8-74A55D673CB0}"/>
              </a:ext>
            </a:extLst>
          </p:cNvPr>
          <p:cNvPicPr>
            <a:picLocks noChangeAspect="1"/>
          </p:cNvPicPr>
          <p:nvPr/>
        </p:nvPicPr>
        <p:blipFill>
          <a:blip r:embed="rId3"/>
          <a:stretch>
            <a:fillRect/>
          </a:stretch>
        </p:blipFill>
        <p:spPr>
          <a:xfrm>
            <a:off x="2314575" y="762475"/>
            <a:ext cx="3050381" cy="5774056"/>
          </a:xfrm>
          <a:prstGeom prst="rect">
            <a:avLst/>
          </a:prstGeom>
        </p:spPr>
      </p:pic>
      <p:pic>
        <p:nvPicPr>
          <p:cNvPr id="35" name="Picture 34">
            <a:extLst>
              <a:ext uri="{FF2B5EF4-FFF2-40B4-BE49-F238E27FC236}">
                <a16:creationId xmlns:a16="http://schemas.microsoft.com/office/drawing/2014/main" id="{0DB1F88C-E428-46A2-AFD5-75F50C62EBFE}"/>
              </a:ext>
            </a:extLst>
          </p:cNvPr>
          <p:cNvPicPr>
            <a:picLocks noChangeAspect="1"/>
          </p:cNvPicPr>
          <p:nvPr/>
        </p:nvPicPr>
        <p:blipFill>
          <a:blip r:embed="rId4"/>
          <a:stretch>
            <a:fillRect/>
          </a:stretch>
        </p:blipFill>
        <p:spPr>
          <a:xfrm>
            <a:off x="2570169" y="2264569"/>
            <a:ext cx="2556293" cy="3262857"/>
          </a:xfrm>
          <a:prstGeom prst="rect">
            <a:avLst/>
          </a:prstGeom>
        </p:spPr>
      </p:pic>
      <p:pic>
        <p:nvPicPr>
          <p:cNvPr id="36" name="Picture 35">
            <a:extLst>
              <a:ext uri="{FF2B5EF4-FFF2-40B4-BE49-F238E27FC236}">
                <a16:creationId xmlns:a16="http://schemas.microsoft.com/office/drawing/2014/main" id="{4E296D69-C239-4998-9CEB-6CAA54D966CB}"/>
              </a:ext>
            </a:extLst>
          </p:cNvPr>
          <p:cNvPicPr>
            <a:picLocks noChangeAspect="1"/>
          </p:cNvPicPr>
          <p:nvPr/>
        </p:nvPicPr>
        <p:blipFill>
          <a:blip r:embed="rId5"/>
          <a:stretch>
            <a:fillRect/>
          </a:stretch>
        </p:blipFill>
        <p:spPr>
          <a:xfrm>
            <a:off x="2607469" y="1816829"/>
            <a:ext cx="2436019" cy="885181"/>
          </a:xfrm>
          <a:prstGeom prst="rect">
            <a:avLst/>
          </a:prstGeom>
        </p:spPr>
      </p:pic>
      <p:cxnSp>
        <p:nvCxnSpPr>
          <p:cNvPr id="43" name="Straight Connector 42">
            <a:extLst>
              <a:ext uri="{FF2B5EF4-FFF2-40B4-BE49-F238E27FC236}">
                <a16:creationId xmlns:a16="http://schemas.microsoft.com/office/drawing/2014/main" id="{C0264BC1-8F97-4DE6-8065-26BFB45246E3}"/>
              </a:ext>
            </a:extLst>
          </p:cNvPr>
          <p:cNvCxnSpPr>
            <a:cxnSpLocks/>
          </p:cNvCxnSpPr>
          <p:nvPr/>
        </p:nvCxnSpPr>
        <p:spPr>
          <a:xfrm>
            <a:off x="2636043" y="2693194"/>
            <a:ext cx="2436020" cy="0"/>
          </a:xfrm>
          <a:prstGeom prst="line">
            <a:avLst/>
          </a:prstGeom>
        </p:spPr>
        <p:style>
          <a:lnRef idx="2">
            <a:schemeClr val="accent5"/>
          </a:lnRef>
          <a:fillRef idx="0">
            <a:schemeClr val="accent5"/>
          </a:fillRef>
          <a:effectRef idx="1">
            <a:schemeClr val="accent5"/>
          </a:effectRef>
          <a:fontRef idx="minor">
            <a:schemeClr val="tx1"/>
          </a:fontRef>
        </p:style>
      </p:cxnSp>
      <p:pic>
        <p:nvPicPr>
          <p:cNvPr id="41" name="Picture 40">
            <a:extLst>
              <a:ext uri="{FF2B5EF4-FFF2-40B4-BE49-F238E27FC236}">
                <a16:creationId xmlns:a16="http://schemas.microsoft.com/office/drawing/2014/main" id="{D063612D-5674-466B-817F-F4DE61F1398F}"/>
              </a:ext>
            </a:extLst>
          </p:cNvPr>
          <p:cNvPicPr>
            <a:picLocks noChangeAspect="1"/>
          </p:cNvPicPr>
          <p:nvPr/>
        </p:nvPicPr>
        <p:blipFill>
          <a:blip r:embed="rId6"/>
          <a:stretch>
            <a:fillRect/>
          </a:stretch>
        </p:blipFill>
        <p:spPr>
          <a:xfrm>
            <a:off x="7019126" y="720887"/>
            <a:ext cx="3054361" cy="5773412"/>
          </a:xfrm>
          <a:prstGeom prst="rect">
            <a:avLst/>
          </a:prstGeom>
        </p:spPr>
      </p:pic>
      <p:grpSp>
        <p:nvGrpSpPr>
          <p:cNvPr id="6" name="Group 5"/>
          <p:cNvGrpSpPr/>
          <p:nvPr/>
        </p:nvGrpSpPr>
        <p:grpSpPr>
          <a:xfrm>
            <a:off x="7262810" y="2218928"/>
            <a:ext cx="2579690" cy="3294178"/>
            <a:chOff x="6438407" y="753574"/>
            <a:chExt cx="4672242" cy="5969600"/>
          </a:xfrm>
        </p:grpSpPr>
        <p:pic>
          <p:nvPicPr>
            <p:cNvPr id="12" name="Picture 11">
              <a:extLst>
                <a:ext uri="{FF2B5EF4-FFF2-40B4-BE49-F238E27FC236}">
                  <a16:creationId xmlns:a16="http://schemas.microsoft.com/office/drawing/2014/main" id="{1824DF51-4F60-43C0-92D6-73115907170B}"/>
                </a:ext>
              </a:extLst>
            </p:cNvPr>
            <p:cNvPicPr>
              <a:picLocks noChangeAspect="1"/>
            </p:cNvPicPr>
            <p:nvPr/>
          </p:nvPicPr>
          <p:blipFill>
            <a:blip r:embed="rId7"/>
            <a:stretch>
              <a:fillRect/>
            </a:stretch>
          </p:blipFill>
          <p:spPr>
            <a:xfrm>
              <a:off x="6438407" y="753574"/>
              <a:ext cx="4672242" cy="5969600"/>
            </a:xfrm>
            <a:prstGeom prst="rect">
              <a:avLst/>
            </a:prstGeom>
          </p:spPr>
        </p:pic>
        <p:sp>
          <p:nvSpPr>
            <p:cNvPr id="13" name="Rectangle 12">
              <a:extLst>
                <a:ext uri="{FF2B5EF4-FFF2-40B4-BE49-F238E27FC236}">
                  <a16:creationId xmlns:a16="http://schemas.microsoft.com/office/drawing/2014/main" id="{9951E1D2-81BE-40AE-BCC5-A7C1E44E13A4}"/>
                </a:ext>
              </a:extLst>
            </p:cNvPr>
            <p:cNvSpPr/>
            <p:nvPr/>
          </p:nvSpPr>
          <p:spPr>
            <a:xfrm>
              <a:off x="7453049" y="2017194"/>
              <a:ext cx="289484" cy="119469"/>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3C94E6-82FB-42EA-8EEC-4402364CE891}"/>
                </a:ext>
              </a:extLst>
            </p:cNvPr>
            <p:cNvSpPr/>
            <p:nvPr/>
          </p:nvSpPr>
          <p:spPr>
            <a:xfrm>
              <a:off x="7768735" y="2017195"/>
              <a:ext cx="248594" cy="105520"/>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E8DEFD9-9709-4CBD-A411-90883C95E871}"/>
                </a:ext>
              </a:extLst>
            </p:cNvPr>
            <p:cNvSpPr/>
            <p:nvPr/>
          </p:nvSpPr>
          <p:spPr>
            <a:xfrm>
              <a:off x="8051763" y="2017194"/>
              <a:ext cx="373780" cy="110963"/>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0EC782-94D8-402B-9C74-9F8E04A3DF63}"/>
                </a:ext>
              </a:extLst>
            </p:cNvPr>
            <p:cNvSpPr/>
            <p:nvPr/>
          </p:nvSpPr>
          <p:spPr>
            <a:xfrm>
              <a:off x="7474820" y="4548122"/>
              <a:ext cx="373780" cy="127292"/>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170602-67B7-4906-AAE3-771D229234DE}"/>
                </a:ext>
              </a:extLst>
            </p:cNvPr>
            <p:cNvSpPr/>
            <p:nvPr/>
          </p:nvSpPr>
          <p:spPr>
            <a:xfrm>
              <a:off x="7883035" y="4553566"/>
              <a:ext cx="580608" cy="116405"/>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542F45-F5BD-4D06-B591-42DC9FF25700}"/>
                </a:ext>
              </a:extLst>
            </p:cNvPr>
            <p:cNvSpPr/>
            <p:nvPr/>
          </p:nvSpPr>
          <p:spPr>
            <a:xfrm>
              <a:off x="8481749" y="4548122"/>
              <a:ext cx="417322" cy="116407"/>
            </a:xfrm>
            <a:prstGeom prst="rect">
              <a:avLst/>
            </a:prstGeom>
            <a:solidFill>
              <a:srgbClr val="FF00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4D1F67F-A2D8-4029-8952-70CDB5F50CBC}"/>
                </a:ext>
              </a:extLst>
            </p:cNvPr>
            <p:cNvSpPr/>
            <p:nvPr/>
          </p:nvSpPr>
          <p:spPr>
            <a:xfrm>
              <a:off x="9187543" y="4675414"/>
              <a:ext cx="244928" cy="130629"/>
            </a:xfrm>
            <a:prstGeom prst="rect">
              <a:avLst/>
            </a:prstGeom>
            <a:solidFill>
              <a:srgbClr val="00FF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5CB9F68-A332-4B72-9B05-E913045618DC}"/>
                </a:ext>
              </a:extLst>
            </p:cNvPr>
            <p:cNvSpPr/>
            <p:nvPr/>
          </p:nvSpPr>
          <p:spPr>
            <a:xfrm>
              <a:off x="9486900" y="4669970"/>
              <a:ext cx="408214" cy="141515"/>
            </a:xfrm>
            <a:prstGeom prst="rect">
              <a:avLst/>
            </a:prstGeom>
            <a:solidFill>
              <a:srgbClr val="00FF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E65504-D11D-4BE9-895D-3E9757779D69}"/>
                </a:ext>
              </a:extLst>
            </p:cNvPr>
            <p:cNvSpPr/>
            <p:nvPr/>
          </p:nvSpPr>
          <p:spPr>
            <a:xfrm>
              <a:off x="9927770" y="4680857"/>
              <a:ext cx="408215" cy="119743"/>
            </a:xfrm>
            <a:prstGeom prst="rect">
              <a:avLst/>
            </a:prstGeom>
            <a:solidFill>
              <a:srgbClr val="00FF00">
                <a:alpha val="25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74B25AD-6721-4A29-A2A8-6D6AD916FAA3}"/>
                </a:ext>
              </a:extLst>
            </p:cNvPr>
            <p:cNvSpPr/>
            <p:nvPr/>
          </p:nvSpPr>
          <p:spPr>
            <a:xfrm>
              <a:off x="7293429" y="3091543"/>
              <a:ext cx="261257"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101DC28-DE2D-45BC-B902-47A80319454E}"/>
                </a:ext>
              </a:extLst>
            </p:cNvPr>
            <p:cNvSpPr/>
            <p:nvPr/>
          </p:nvSpPr>
          <p:spPr>
            <a:xfrm>
              <a:off x="7571015" y="3086101"/>
              <a:ext cx="163285" cy="103414"/>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DB710E4-B95D-4601-9C69-F3FAD380C612}"/>
                </a:ext>
              </a:extLst>
            </p:cNvPr>
            <p:cNvSpPr/>
            <p:nvPr/>
          </p:nvSpPr>
          <p:spPr>
            <a:xfrm>
              <a:off x="7309758" y="3222173"/>
              <a:ext cx="293913" cy="103414"/>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46A94F8-B3BC-481F-AC4C-3BD867166104}"/>
                </a:ext>
              </a:extLst>
            </p:cNvPr>
            <p:cNvSpPr/>
            <p:nvPr/>
          </p:nvSpPr>
          <p:spPr>
            <a:xfrm>
              <a:off x="7641772" y="3216729"/>
              <a:ext cx="337457" cy="114300"/>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7E6B8EB-4D22-4768-A39F-3C4D313F6296}"/>
                </a:ext>
              </a:extLst>
            </p:cNvPr>
            <p:cNvSpPr/>
            <p:nvPr/>
          </p:nvSpPr>
          <p:spPr>
            <a:xfrm>
              <a:off x="7690757" y="4044044"/>
              <a:ext cx="277586" cy="92528"/>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CB54322-34DB-4CEA-A55C-4F36E335CE67}"/>
                </a:ext>
              </a:extLst>
            </p:cNvPr>
            <p:cNvSpPr/>
            <p:nvPr/>
          </p:nvSpPr>
          <p:spPr>
            <a:xfrm>
              <a:off x="7304315" y="4038601"/>
              <a:ext cx="370114" cy="103414"/>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B2C3E79-E155-4F86-B43F-1DCB39E97894}"/>
                </a:ext>
              </a:extLst>
            </p:cNvPr>
            <p:cNvSpPr/>
            <p:nvPr/>
          </p:nvSpPr>
          <p:spPr>
            <a:xfrm>
              <a:off x="7647215" y="4147457"/>
              <a:ext cx="429985"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092E19A-A7FC-4408-AABE-B506A793D328}"/>
                </a:ext>
              </a:extLst>
            </p:cNvPr>
            <p:cNvSpPr/>
            <p:nvPr/>
          </p:nvSpPr>
          <p:spPr>
            <a:xfrm>
              <a:off x="7298872" y="4158343"/>
              <a:ext cx="321128"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A081E9E-2067-4586-9A91-DB2B36BBAC13}"/>
                </a:ext>
              </a:extLst>
            </p:cNvPr>
            <p:cNvSpPr/>
            <p:nvPr/>
          </p:nvSpPr>
          <p:spPr>
            <a:xfrm>
              <a:off x="7576458" y="4250871"/>
              <a:ext cx="468085" cy="119743"/>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E59B48C-2AC9-45FA-A755-F849A3286BA9}"/>
                </a:ext>
              </a:extLst>
            </p:cNvPr>
            <p:cNvSpPr/>
            <p:nvPr/>
          </p:nvSpPr>
          <p:spPr>
            <a:xfrm>
              <a:off x="7293429" y="4256315"/>
              <a:ext cx="261257"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F84B1D6-BD3C-48A0-91BF-F710F61F0736}"/>
                </a:ext>
              </a:extLst>
            </p:cNvPr>
            <p:cNvSpPr/>
            <p:nvPr/>
          </p:nvSpPr>
          <p:spPr>
            <a:xfrm>
              <a:off x="7571014" y="4381500"/>
              <a:ext cx="402772" cy="97971"/>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1802E91-6686-488D-AD7D-2E5C8C4859B6}"/>
                </a:ext>
              </a:extLst>
            </p:cNvPr>
            <p:cNvSpPr/>
            <p:nvPr/>
          </p:nvSpPr>
          <p:spPr>
            <a:xfrm>
              <a:off x="7298871" y="4376058"/>
              <a:ext cx="261257"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8B519AB-46C3-40D9-A8C3-5BBCC1BCD6DE}"/>
                </a:ext>
              </a:extLst>
            </p:cNvPr>
            <p:cNvSpPr/>
            <p:nvPr/>
          </p:nvSpPr>
          <p:spPr>
            <a:xfrm>
              <a:off x="7674429" y="5480958"/>
              <a:ext cx="370114" cy="114299"/>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A9C4042-9A48-4240-8482-A8124721BC35}"/>
                </a:ext>
              </a:extLst>
            </p:cNvPr>
            <p:cNvSpPr/>
            <p:nvPr/>
          </p:nvSpPr>
          <p:spPr>
            <a:xfrm>
              <a:off x="7326087" y="5491843"/>
              <a:ext cx="321127" cy="97971"/>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4FD40E4-5D7F-4F22-8764-5DE5B8874D13}"/>
                </a:ext>
              </a:extLst>
            </p:cNvPr>
            <p:cNvSpPr/>
            <p:nvPr/>
          </p:nvSpPr>
          <p:spPr>
            <a:xfrm>
              <a:off x="7685315" y="5606143"/>
              <a:ext cx="310242" cy="97971"/>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EA1E9B6-3383-427E-9766-AD712AF4D164}"/>
                </a:ext>
              </a:extLst>
            </p:cNvPr>
            <p:cNvSpPr/>
            <p:nvPr/>
          </p:nvSpPr>
          <p:spPr>
            <a:xfrm>
              <a:off x="7326087" y="5606144"/>
              <a:ext cx="348342" cy="103414"/>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30B1418-9D46-4F4D-BDF2-95CA452345F7}"/>
                </a:ext>
              </a:extLst>
            </p:cNvPr>
            <p:cNvSpPr/>
            <p:nvPr/>
          </p:nvSpPr>
          <p:spPr>
            <a:xfrm>
              <a:off x="7756072" y="5709557"/>
              <a:ext cx="359228" cy="114300"/>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65BA4EB-88CA-4F8F-A6EA-2CA4E77F4E7C}"/>
                </a:ext>
              </a:extLst>
            </p:cNvPr>
            <p:cNvSpPr/>
            <p:nvPr/>
          </p:nvSpPr>
          <p:spPr>
            <a:xfrm>
              <a:off x="7309757" y="5720443"/>
              <a:ext cx="424543" cy="97971"/>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FFA67B5-0987-4A40-B44E-2B09832BAF76}"/>
                </a:ext>
              </a:extLst>
            </p:cNvPr>
            <p:cNvSpPr/>
            <p:nvPr/>
          </p:nvSpPr>
          <p:spPr>
            <a:xfrm>
              <a:off x="7609114" y="5834743"/>
              <a:ext cx="244929" cy="125186"/>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7E617CA-8979-4C7D-A539-9131ADC156B9}"/>
                </a:ext>
              </a:extLst>
            </p:cNvPr>
            <p:cNvSpPr/>
            <p:nvPr/>
          </p:nvSpPr>
          <p:spPr>
            <a:xfrm>
              <a:off x="7309758" y="5829300"/>
              <a:ext cx="261257" cy="108857"/>
            </a:xfrm>
            <a:prstGeom prst="rect">
              <a:avLst/>
            </a:prstGeom>
            <a:solidFill>
              <a:srgbClr val="7030A0">
                <a:alpha val="56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740978" y="2425409"/>
              <a:ext cx="2517322" cy="133641"/>
            </a:xfrm>
            <a:prstGeom prst="rect">
              <a:avLst/>
            </a:prstGeom>
            <a:solidFill>
              <a:srgbClr val="FFFF00">
                <a:alpha val="50000"/>
              </a:srgbClr>
            </a:solid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8"/>
          <a:stretch>
            <a:fillRect/>
          </a:stretch>
        </p:blipFill>
        <p:spPr>
          <a:xfrm>
            <a:off x="7311758" y="1788202"/>
            <a:ext cx="2469094" cy="890093"/>
          </a:xfrm>
          <a:prstGeom prst="rect">
            <a:avLst/>
          </a:prstGeom>
        </p:spPr>
      </p:pic>
      <p:sp>
        <p:nvSpPr>
          <p:cNvPr id="8" name="Rectangle 7"/>
          <p:cNvSpPr/>
          <p:nvPr/>
        </p:nvSpPr>
        <p:spPr>
          <a:xfrm>
            <a:off x="7344796" y="2258958"/>
            <a:ext cx="762739" cy="140665"/>
          </a:xfrm>
          <a:prstGeom prst="rect">
            <a:avLst/>
          </a:prstGeom>
          <a:solidFill>
            <a:srgbClr val="FF6699"/>
          </a:solidFill>
          <a:ln w="12700">
            <a:solidFill>
              <a:schemeClr val="accent4">
                <a:lumMod val="60000"/>
                <a:lumOff val="40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138870" y="2258958"/>
            <a:ext cx="762739" cy="140665"/>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942997" y="2282429"/>
            <a:ext cx="762739" cy="140665"/>
          </a:xfrm>
          <a:prstGeom prst="rect">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942998" y="2480362"/>
            <a:ext cx="762739" cy="140665"/>
          </a:xfrm>
          <a:prstGeom prst="rect">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11FFCD2-8439-4CD3-A3A6-DCC0B9FCF3E9}"/>
              </a:ext>
            </a:extLst>
          </p:cNvPr>
          <p:cNvSpPr/>
          <p:nvPr/>
        </p:nvSpPr>
        <p:spPr>
          <a:xfrm>
            <a:off x="2779295" y="2935705"/>
            <a:ext cx="1961147" cy="7218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2927B3-8465-4B1D-969D-575A995DC7D0}"/>
              </a:ext>
            </a:extLst>
          </p:cNvPr>
          <p:cNvSpPr/>
          <p:nvPr/>
        </p:nvSpPr>
        <p:spPr>
          <a:xfrm>
            <a:off x="2779295" y="3681663"/>
            <a:ext cx="1973179" cy="6136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6F6BC4C-95FA-42AA-8C23-2EE4A07C8D83}"/>
              </a:ext>
            </a:extLst>
          </p:cNvPr>
          <p:cNvSpPr/>
          <p:nvPr/>
        </p:nvSpPr>
        <p:spPr>
          <a:xfrm>
            <a:off x="2779295" y="4319337"/>
            <a:ext cx="1985210" cy="7820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70C165E-0D82-4430-81C0-70E0C4BF4A67}"/>
              </a:ext>
            </a:extLst>
          </p:cNvPr>
          <p:cNvSpPr/>
          <p:nvPr/>
        </p:nvSpPr>
        <p:spPr>
          <a:xfrm>
            <a:off x="7455569" y="4303295"/>
            <a:ext cx="1985210" cy="7820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6422BFA-D3C4-4C06-9907-D2D10E218D16}"/>
              </a:ext>
            </a:extLst>
          </p:cNvPr>
          <p:cNvSpPr/>
          <p:nvPr/>
        </p:nvSpPr>
        <p:spPr>
          <a:xfrm>
            <a:off x="7455569" y="3665621"/>
            <a:ext cx="1973179" cy="6136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9217409-905E-41A8-81C2-24422DBC99D9}"/>
              </a:ext>
            </a:extLst>
          </p:cNvPr>
          <p:cNvSpPr/>
          <p:nvPr/>
        </p:nvSpPr>
        <p:spPr>
          <a:xfrm>
            <a:off x="7467600" y="2907631"/>
            <a:ext cx="1961147" cy="7218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CA17CEB1-1453-4A6E-B938-A3AA739AA9B3}"/>
              </a:ext>
            </a:extLst>
          </p:cNvPr>
          <p:cNvGrpSpPr/>
          <p:nvPr/>
        </p:nvGrpSpPr>
        <p:grpSpPr>
          <a:xfrm>
            <a:off x="2614613" y="1814514"/>
            <a:ext cx="2450305" cy="285750"/>
            <a:chOff x="2614613" y="1814514"/>
            <a:chExt cx="2450305" cy="285750"/>
          </a:xfrm>
        </p:grpSpPr>
        <p:sp>
          <p:nvSpPr>
            <p:cNvPr id="37" name="Rectangle 36">
              <a:extLst>
                <a:ext uri="{FF2B5EF4-FFF2-40B4-BE49-F238E27FC236}">
                  <a16:creationId xmlns:a16="http://schemas.microsoft.com/office/drawing/2014/main" id="{20400108-64C3-408F-828C-A2F159FE113F}"/>
                </a:ext>
              </a:extLst>
            </p:cNvPr>
            <p:cNvSpPr/>
            <p:nvPr/>
          </p:nvSpPr>
          <p:spPr>
            <a:xfrm>
              <a:off x="2614613" y="1814514"/>
              <a:ext cx="2450305"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4F24E274-FDCA-43D1-8A04-3B914D89FA21}"/>
                </a:ext>
              </a:extLst>
            </p:cNvPr>
            <p:cNvSpPr/>
            <p:nvPr/>
          </p:nvSpPr>
          <p:spPr>
            <a:xfrm rot="5400000">
              <a:off x="2726054" y="1868805"/>
              <a:ext cx="222885" cy="177165"/>
            </a:xfrm>
            <a:prstGeom prst="triangl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243E3387-EFF2-4FC1-9202-593F7E464991}"/>
                </a:ext>
              </a:extLst>
            </p:cNvPr>
            <p:cNvSpPr/>
            <p:nvPr/>
          </p:nvSpPr>
          <p:spPr>
            <a:xfrm>
              <a:off x="3783330" y="1863090"/>
              <a:ext cx="182880" cy="19431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ctagon 56">
              <a:extLst>
                <a:ext uri="{FF2B5EF4-FFF2-40B4-BE49-F238E27FC236}">
                  <a16:creationId xmlns:a16="http://schemas.microsoft.com/office/drawing/2014/main" id="{0BF70E0C-C693-4707-BCA7-B2FF55CE9A5D}"/>
                </a:ext>
              </a:extLst>
            </p:cNvPr>
            <p:cNvSpPr/>
            <p:nvPr/>
          </p:nvSpPr>
          <p:spPr>
            <a:xfrm>
              <a:off x="4743450" y="1863090"/>
              <a:ext cx="182880" cy="182880"/>
            </a:xfrm>
            <a:prstGeom prst="octagon">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9" name="Picture 58">
            <a:extLst>
              <a:ext uri="{FF2B5EF4-FFF2-40B4-BE49-F238E27FC236}">
                <a16:creationId xmlns:a16="http://schemas.microsoft.com/office/drawing/2014/main" id="{71447E46-73A5-4526-8342-7F9330A07B37}"/>
              </a:ext>
            </a:extLst>
          </p:cNvPr>
          <p:cNvPicPr>
            <a:picLocks noChangeAspect="1"/>
          </p:cNvPicPr>
          <p:nvPr/>
        </p:nvPicPr>
        <p:blipFill>
          <a:blip r:embed="rId9"/>
          <a:stretch>
            <a:fillRect/>
          </a:stretch>
        </p:blipFill>
        <p:spPr>
          <a:xfrm>
            <a:off x="7310521" y="1782305"/>
            <a:ext cx="2462997" cy="298730"/>
          </a:xfrm>
          <a:prstGeom prst="rect">
            <a:avLst/>
          </a:prstGeom>
        </p:spPr>
      </p:pic>
    </p:spTree>
    <p:extLst>
      <p:ext uri="{BB962C8B-B14F-4D97-AF65-F5344CB8AC3E}">
        <p14:creationId xmlns:p14="http://schemas.microsoft.com/office/powerpoint/2010/main" val="194183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57083-DFB0-4D0B-8573-02FB76F3DF8F}"/>
              </a:ext>
            </a:extLst>
          </p:cNvPr>
          <p:cNvSpPr>
            <a:spLocks noGrp="1"/>
          </p:cNvSpPr>
          <p:nvPr>
            <p:ph type="title"/>
          </p:nvPr>
        </p:nvSpPr>
        <p:spPr>
          <a:xfrm>
            <a:off x="0" y="0"/>
            <a:ext cx="12192000" cy="1325563"/>
          </a:xfrm>
        </p:spPr>
        <p:txBody>
          <a:bodyPr/>
          <a:lstStyle/>
          <a:p>
            <a:pPr algn="ctr"/>
            <a:r>
              <a:rPr lang="en-US" dirty="0"/>
              <a:t>Patron All-Records User Interface (Mockup)</a:t>
            </a:r>
          </a:p>
        </p:txBody>
      </p:sp>
      <p:pic>
        <p:nvPicPr>
          <p:cNvPr id="3" name="Picture 2">
            <a:extLst>
              <a:ext uri="{FF2B5EF4-FFF2-40B4-BE49-F238E27FC236}">
                <a16:creationId xmlns:a16="http://schemas.microsoft.com/office/drawing/2014/main" id="{A88A7D12-1F1E-428A-8E96-7599BBA3EB67}"/>
              </a:ext>
            </a:extLst>
          </p:cNvPr>
          <p:cNvPicPr>
            <a:picLocks noChangeAspect="1"/>
          </p:cNvPicPr>
          <p:nvPr/>
        </p:nvPicPr>
        <p:blipFill>
          <a:blip r:embed="rId3"/>
          <a:stretch>
            <a:fillRect/>
          </a:stretch>
        </p:blipFill>
        <p:spPr>
          <a:xfrm>
            <a:off x="177852" y="1258454"/>
            <a:ext cx="10156816" cy="5346655"/>
          </a:xfrm>
          <a:prstGeom prst="rect">
            <a:avLst/>
          </a:prstGeom>
        </p:spPr>
      </p:pic>
      <p:sp>
        <p:nvSpPr>
          <p:cNvPr id="4" name="Rectangle 3">
            <a:extLst>
              <a:ext uri="{FF2B5EF4-FFF2-40B4-BE49-F238E27FC236}">
                <a16:creationId xmlns:a16="http://schemas.microsoft.com/office/drawing/2014/main" id="{E6D91862-73A6-491F-9654-4D78F0AD258A}"/>
              </a:ext>
            </a:extLst>
          </p:cNvPr>
          <p:cNvSpPr/>
          <p:nvPr/>
        </p:nvSpPr>
        <p:spPr>
          <a:xfrm>
            <a:off x="90435" y="1085222"/>
            <a:ext cx="6219930" cy="5446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CAC8D03-CAFC-41D3-A339-AC1CBB6C7FDA}"/>
              </a:ext>
            </a:extLst>
          </p:cNvPr>
          <p:cNvGrpSpPr/>
          <p:nvPr/>
        </p:nvGrpSpPr>
        <p:grpSpPr>
          <a:xfrm>
            <a:off x="1825307" y="1315875"/>
            <a:ext cx="3785686" cy="4427872"/>
            <a:chOff x="1162116" y="1536939"/>
            <a:chExt cx="3785686" cy="4427872"/>
          </a:xfrm>
        </p:grpSpPr>
        <p:pic>
          <p:nvPicPr>
            <p:cNvPr id="5" name="Picture 4">
              <a:extLst>
                <a:ext uri="{FF2B5EF4-FFF2-40B4-BE49-F238E27FC236}">
                  <a16:creationId xmlns:a16="http://schemas.microsoft.com/office/drawing/2014/main" id="{E947EA0A-1903-4DA4-A780-87A91C5F6421}"/>
                </a:ext>
              </a:extLst>
            </p:cNvPr>
            <p:cNvPicPr>
              <a:picLocks noChangeAspect="1"/>
            </p:cNvPicPr>
            <p:nvPr/>
          </p:nvPicPr>
          <p:blipFill>
            <a:blip r:embed="rId4"/>
            <a:stretch>
              <a:fillRect/>
            </a:stretch>
          </p:blipFill>
          <p:spPr>
            <a:xfrm>
              <a:off x="1162116" y="1536939"/>
              <a:ext cx="944831" cy="448067"/>
            </a:xfrm>
            <a:prstGeom prst="rect">
              <a:avLst/>
            </a:prstGeom>
          </p:spPr>
        </p:pic>
        <p:pic>
          <p:nvPicPr>
            <p:cNvPr id="6" name="Picture 5">
              <a:extLst>
                <a:ext uri="{FF2B5EF4-FFF2-40B4-BE49-F238E27FC236}">
                  <a16:creationId xmlns:a16="http://schemas.microsoft.com/office/drawing/2014/main" id="{8F36FB0E-A188-4A27-9296-FA322C0C1203}"/>
                </a:ext>
              </a:extLst>
            </p:cNvPr>
            <p:cNvPicPr>
              <a:picLocks noChangeAspect="1"/>
            </p:cNvPicPr>
            <p:nvPr/>
          </p:nvPicPr>
          <p:blipFill>
            <a:blip r:embed="rId5"/>
            <a:stretch>
              <a:fillRect/>
            </a:stretch>
          </p:blipFill>
          <p:spPr>
            <a:xfrm>
              <a:off x="1235283" y="2159543"/>
              <a:ext cx="3712519" cy="991467"/>
            </a:xfrm>
            <a:prstGeom prst="rect">
              <a:avLst/>
            </a:prstGeom>
          </p:spPr>
        </p:pic>
        <p:pic>
          <p:nvPicPr>
            <p:cNvPr id="7" name="Picture 6">
              <a:extLst>
                <a:ext uri="{FF2B5EF4-FFF2-40B4-BE49-F238E27FC236}">
                  <a16:creationId xmlns:a16="http://schemas.microsoft.com/office/drawing/2014/main" id="{D356ED7B-C4E9-4E0B-82A2-9C7CFD20C583}"/>
                </a:ext>
              </a:extLst>
            </p:cNvPr>
            <p:cNvPicPr>
              <a:picLocks noChangeAspect="1"/>
            </p:cNvPicPr>
            <p:nvPr/>
          </p:nvPicPr>
          <p:blipFill>
            <a:blip r:embed="rId6"/>
            <a:stretch>
              <a:fillRect/>
            </a:stretch>
          </p:blipFill>
          <p:spPr>
            <a:xfrm>
              <a:off x="1203175" y="3291150"/>
              <a:ext cx="1927838" cy="476667"/>
            </a:xfrm>
            <a:prstGeom prst="rect">
              <a:avLst/>
            </a:prstGeom>
          </p:spPr>
        </p:pic>
        <p:pic>
          <p:nvPicPr>
            <p:cNvPr id="8" name="Picture 7">
              <a:extLst>
                <a:ext uri="{FF2B5EF4-FFF2-40B4-BE49-F238E27FC236}">
                  <a16:creationId xmlns:a16="http://schemas.microsoft.com/office/drawing/2014/main" id="{A388B5DB-580C-4F2F-96D2-969540812791}"/>
                </a:ext>
              </a:extLst>
            </p:cNvPr>
            <p:cNvPicPr>
              <a:picLocks noChangeAspect="1"/>
            </p:cNvPicPr>
            <p:nvPr/>
          </p:nvPicPr>
          <p:blipFill>
            <a:blip r:embed="rId7"/>
            <a:stretch>
              <a:fillRect/>
            </a:stretch>
          </p:blipFill>
          <p:spPr>
            <a:xfrm>
              <a:off x="1208308" y="3911441"/>
              <a:ext cx="2882213" cy="562467"/>
            </a:xfrm>
            <a:prstGeom prst="rect">
              <a:avLst/>
            </a:prstGeom>
          </p:spPr>
        </p:pic>
        <p:pic>
          <p:nvPicPr>
            <p:cNvPr id="9" name="Picture 8">
              <a:extLst>
                <a:ext uri="{FF2B5EF4-FFF2-40B4-BE49-F238E27FC236}">
                  <a16:creationId xmlns:a16="http://schemas.microsoft.com/office/drawing/2014/main" id="{26D63362-F1E6-43E5-B9CC-96139F7218F4}"/>
                </a:ext>
              </a:extLst>
            </p:cNvPr>
            <p:cNvPicPr>
              <a:picLocks noChangeAspect="1"/>
            </p:cNvPicPr>
            <p:nvPr/>
          </p:nvPicPr>
          <p:blipFill>
            <a:blip r:embed="rId8"/>
            <a:stretch>
              <a:fillRect/>
            </a:stretch>
          </p:blipFill>
          <p:spPr>
            <a:xfrm>
              <a:off x="1218138" y="4611078"/>
              <a:ext cx="973463" cy="1353733"/>
            </a:xfrm>
            <a:prstGeom prst="rect">
              <a:avLst/>
            </a:prstGeom>
          </p:spPr>
        </p:pic>
      </p:grpSp>
    </p:spTree>
    <p:extLst>
      <p:ext uri="{BB962C8B-B14F-4D97-AF65-F5344CB8AC3E}">
        <p14:creationId xmlns:p14="http://schemas.microsoft.com/office/powerpoint/2010/main" val="2841945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A6889-C121-40A6-9213-629C4CD45123}"/>
              </a:ext>
            </a:extLst>
          </p:cNvPr>
          <p:cNvSpPr>
            <a:spLocks noGrp="1"/>
          </p:cNvSpPr>
          <p:nvPr>
            <p:ph type="title"/>
          </p:nvPr>
        </p:nvSpPr>
        <p:spPr>
          <a:xfrm>
            <a:off x="275146" y="365125"/>
            <a:ext cx="10515600" cy="1325563"/>
          </a:xfrm>
        </p:spPr>
        <p:txBody>
          <a:bodyPr/>
          <a:lstStyle/>
          <a:p>
            <a:r>
              <a:rPr lang="en-US" dirty="0"/>
              <a:t>Overlap &amp; Ambiguous</a:t>
            </a:r>
          </a:p>
        </p:txBody>
      </p:sp>
      <p:pic>
        <p:nvPicPr>
          <p:cNvPr id="4" name="Picture 3">
            <a:extLst>
              <a:ext uri="{FF2B5EF4-FFF2-40B4-BE49-F238E27FC236}">
                <a16:creationId xmlns:a16="http://schemas.microsoft.com/office/drawing/2014/main" id="{00D7D9E1-203B-4231-92DC-CAA59D33AB14}"/>
              </a:ext>
            </a:extLst>
          </p:cNvPr>
          <p:cNvPicPr>
            <a:picLocks noChangeAspect="1"/>
          </p:cNvPicPr>
          <p:nvPr/>
        </p:nvPicPr>
        <p:blipFill>
          <a:blip r:embed="rId2"/>
          <a:stretch>
            <a:fillRect/>
          </a:stretch>
        </p:blipFill>
        <p:spPr>
          <a:xfrm>
            <a:off x="6523149" y="88711"/>
            <a:ext cx="4868689" cy="6707817"/>
          </a:xfrm>
          <a:prstGeom prst="rect">
            <a:avLst/>
          </a:prstGeom>
        </p:spPr>
      </p:pic>
      <p:sp>
        <p:nvSpPr>
          <p:cNvPr id="5" name="Rectangle 4">
            <a:extLst>
              <a:ext uri="{FF2B5EF4-FFF2-40B4-BE49-F238E27FC236}">
                <a16:creationId xmlns:a16="http://schemas.microsoft.com/office/drawing/2014/main" id="{7A59BC0F-9183-4392-9CB6-DBF592366C98}"/>
              </a:ext>
            </a:extLst>
          </p:cNvPr>
          <p:cNvSpPr/>
          <p:nvPr/>
        </p:nvSpPr>
        <p:spPr>
          <a:xfrm>
            <a:off x="203412" y="1869997"/>
            <a:ext cx="5937395" cy="369332"/>
          </a:xfrm>
          <a:prstGeom prst="rect">
            <a:avLst/>
          </a:prstGeom>
        </p:spPr>
        <p:txBody>
          <a:bodyPr wrap="none">
            <a:spAutoFit/>
          </a:bodyPr>
          <a:lstStyle/>
          <a:p>
            <a:r>
              <a:rPr lang="en-US" dirty="0">
                <a:solidFill>
                  <a:srgbClr val="FF0000"/>
                </a:solidFill>
              </a:rPr>
              <a:t>(Name, </a:t>
            </a:r>
            <a:r>
              <a:rPr lang="en-US" dirty="0" err="1">
                <a:solidFill>
                  <a:srgbClr val="FF0000"/>
                </a:solidFill>
              </a:rPr>
              <a:t>SpouseName</a:t>
            </a:r>
            <a:r>
              <a:rPr lang="en-US" dirty="0">
                <a:solidFill>
                  <a:srgbClr val="FF0000"/>
                </a:solidFill>
              </a:rPr>
              <a:t>, </a:t>
            </a:r>
            <a:r>
              <a:rPr lang="en-US" dirty="0" err="1">
                <a:solidFill>
                  <a:srgbClr val="FF0000"/>
                </a:solidFill>
              </a:rPr>
              <a:t>MarriageDate</a:t>
            </a:r>
            <a:r>
              <a:rPr lang="en-US" dirty="0">
                <a:solidFill>
                  <a:srgbClr val="FF0000"/>
                </a:solidFill>
              </a:rPr>
              <a:t>, </a:t>
            </a:r>
            <a:r>
              <a:rPr lang="en-US" dirty="0" err="1">
                <a:solidFill>
                  <a:srgbClr val="FF0000"/>
                </a:solidFill>
              </a:rPr>
              <a:t>MarriagePlace</a:t>
            </a:r>
            <a:r>
              <a:rPr lang="en-US" dirty="0">
                <a:solidFill>
                  <a:srgbClr val="FF0000"/>
                </a:solidFill>
              </a:rPr>
              <a:t>, (Child)*)</a:t>
            </a:r>
          </a:p>
        </p:txBody>
      </p:sp>
      <p:sp>
        <p:nvSpPr>
          <p:cNvPr id="6" name="Rectangle 5">
            <a:extLst>
              <a:ext uri="{FF2B5EF4-FFF2-40B4-BE49-F238E27FC236}">
                <a16:creationId xmlns:a16="http://schemas.microsoft.com/office/drawing/2014/main" id="{B1F6A93A-82D6-4B1C-91E5-AB2B448B3592}"/>
              </a:ext>
            </a:extLst>
          </p:cNvPr>
          <p:cNvSpPr/>
          <p:nvPr/>
        </p:nvSpPr>
        <p:spPr>
          <a:xfrm>
            <a:off x="2585272" y="3293614"/>
            <a:ext cx="3506216" cy="369332"/>
          </a:xfrm>
          <a:prstGeom prst="rect">
            <a:avLst/>
          </a:prstGeom>
        </p:spPr>
        <p:txBody>
          <a:bodyPr wrap="none">
            <a:spAutoFit/>
          </a:bodyPr>
          <a:lstStyle/>
          <a:p>
            <a:r>
              <a:rPr lang="en-US" dirty="0">
                <a:solidFill>
                  <a:srgbClr val="00B050"/>
                </a:solidFill>
              </a:rPr>
              <a:t>(Name, </a:t>
            </a:r>
            <a:r>
              <a:rPr lang="en-US" dirty="0" err="1">
                <a:solidFill>
                  <a:srgbClr val="00B050"/>
                </a:solidFill>
              </a:rPr>
              <a:t>BirthDate</a:t>
            </a:r>
            <a:r>
              <a:rPr lang="en-US" dirty="0">
                <a:solidFill>
                  <a:srgbClr val="00B050"/>
                </a:solidFill>
              </a:rPr>
              <a:t>, </a:t>
            </a:r>
            <a:r>
              <a:rPr lang="en-US" dirty="0" err="1">
                <a:solidFill>
                  <a:srgbClr val="00B050"/>
                </a:solidFill>
              </a:rPr>
              <a:t>ChristeningDate</a:t>
            </a:r>
            <a:r>
              <a:rPr lang="en-US" dirty="0">
                <a:solidFill>
                  <a:srgbClr val="00B050"/>
                </a:solidFill>
              </a:rPr>
              <a:t>)</a:t>
            </a:r>
          </a:p>
        </p:txBody>
      </p:sp>
      <p:sp>
        <p:nvSpPr>
          <p:cNvPr id="9" name="Rectangle 8">
            <a:extLst>
              <a:ext uri="{FF2B5EF4-FFF2-40B4-BE49-F238E27FC236}">
                <a16:creationId xmlns:a16="http://schemas.microsoft.com/office/drawing/2014/main" id="{838C87BE-5417-4C99-9BA5-254ABF623D8D}"/>
              </a:ext>
            </a:extLst>
          </p:cNvPr>
          <p:cNvSpPr/>
          <p:nvPr/>
        </p:nvSpPr>
        <p:spPr>
          <a:xfrm>
            <a:off x="6904541" y="2436575"/>
            <a:ext cx="3887569" cy="9472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0B17CF-57F6-4F2B-9BF8-64697B718FC7}"/>
              </a:ext>
            </a:extLst>
          </p:cNvPr>
          <p:cNvSpPr/>
          <p:nvPr/>
        </p:nvSpPr>
        <p:spPr>
          <a:xfrm>
            <a:off x="6910017" y="1927358"/>
            <a:ext cx="3876618" cy="5092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0719B3-55CE-4C28-B651-2D0C8324945D}"/>
              </a:ext>
            </a:extLst>
          </p:cNvPr>
          <p:cNvSpPr/>
          <p:nvPr/>
        </p:nvSpPr>
        <p:spPr>
          <a:xfrm>
            <a:off x="7556120" y="2551559"/>
            <a:ext cx="1505748" cy="14236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C28C81-F75F-4C60-9FDB-783EB2196FCE}"/>
              </a:ext>
            </a:extLst>
          </p:cNvPr>
          <p:cNvSpPr/>
          <p:nvPr/>
        </p:nvSpPr>
        <p:spPr>
          <a:xfrm>
            <a:off x="7561595" y="2688446"/>
            <a:ext cx="1527651" cy="13141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F7C43C8-FB73-448C-BD34-D1C59E7CA921}"/>
              </a:ext>
            </a:extLst>
          </p:cNvPr>
          <p:cNvCxnSpPr/>
          <p:nvPr/>
        </p:nvCxnSpPr>
        <p:spPr>
          <a:xfrm>
            <a:off x="5634237" y="2173753"/>
            <a:ext cx="1949260" cy="5365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C31354E-A309-47A7-89AC-0F32628D3D9A}"/>
              </a:ext>
            </a:extLst>
          </p:cNvPr>
          <p:cNvCxnSpPr/>
          <p:nvPr/>
        </p:nvCxnSpPr>
        <p:spPr>
          <a:xfrm flipH="1">
            <a:off x="3115531" y="2770577"/>
            <a:ext cx="4462491" cy="63515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526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D4643-2C6E-4E0E-838C-7052ED7F099D}"/>
              </a:ext>
            </a:extLst>
          </p:cNvPr>
          <p:cNvSpPr>
            <a:spLocks noGrp="1"/>
          </p:cNvSpPr>
          <p:nvPr>
            <p:ph type="title"/>
          </p:nvPr>
        </p:nvSpPr>
        <p:spPr>
          <a:xfrm>
            <a:off x="257801" y="0"/>
            <a:ext cx="10515600" cy="1325563"/>
          </a:xfrm>
        </p:spPr>
        <p:txBody>
          <a:bodyPr/>
          <a:lstStyle/>
          <a:p>
            <a:r>
              <a:rPr lang="en-US" dirty="0"/>
              <a:t>Relationship Issues</a:t>
            </a:r>
          </a:p>
        </p:txBody>
      </p:sp>
      <p:pic>
        <p:nvPicPr>
          <p:cNvPr id="3" name="Picture 2">
            <a:extLst>
              <a:ext uri="{FF2B5EF4-FFF2-40B4-BE49-F238E27FC236}">
                <a16:creationId xmlns:a16="http://schemas.microsoft.com/office/drawing/2014/main" id="{48E93FDA-DE96-4BB1-B498-0A8B30AA1ABB}"/>
              </a:ext>
            </a:extLst>
          </p:cNvPr>
          <p:cNvPicPr>
            <a:picLocks noChangeAspect="1"/>
          </p:cNvPicPr>
          <p:nvPr/>
        </p:nvPicPr>
        <p:blipFill>
          <a:blip r:embed="rId2"/>
          <a:stretch>
            <a:fillRect/>
          </a:stretch>
        </p:blipFill>
        <p:spPr>
          <a:xfrm>
            <a:off x="5135971" y="3939683"/>
            <a:ext cx="6346594" cy="2450067"/>
          </a:xfrm>
          <a:prstGeom prst="rect">
            <a:avLst/>
          </a:prstGeom>
        </p:spPr>
      </p:pic>
      <p:pic>
        <p:nvPicPr>
          <p:cNvPr id="4" name="Picture 3">
            <a:extLst>
              <a:ext uri="{FF2B5EF4-FFF2-40B4-BE49-F238E27FC236}">
                <a16:creationId xmlns:a16="http://schemas.microsoft.com/office/drawing/2014/main" id="{527C0226-7896-448F-8AC1-43DD4929EB04}"/>
              </a:ext>
            </a:extLst>
          </p:cNvPr>
          <p:cNvPicPr>
            <a:picLocks noChangeAspect="1"/>
          </p:cNvPicPr>
          <p:nvPr/>
        </p:nvPicPr>
        <p:blipFill>
          <a:blip r:embed="rId3"/>
          <a:stretch>
            <a:fillRect/>
          </a:stretch>
        </p:blipFill>
        <p:spPr>
          <a:xfrm>
            <a:off x="5886107" y="251796"/>
            <a:ext cx="5250955" cy="3531676"/>
          </a:xfrm>
          <a:prstGeom prst="rect">
            <a:avLst/>
          </a:prstGeom>
        </p:spPr>
      </p:pic>
      <p:sp>
        <p:nvSpPr>
          <p:cNvPr id="6" name="Rectangle 5">
            <a:extLst>
              <a:ext uri="{FF2B5EF4-FFF2-40B4-BE49-F238E27FC236}">
                <a16:creationId xmlns:a16="http://schemas.microsoft.com/office/drawing/2014/main" id="{98873C2E-4FF5-4350-8AA9-34EFC0C653B9}"/>
              </a:ext>
            </a:extLst>
          </p:cNvPr>
          <p:cNvSpPr/>
          <p:nvPr/>
        </p:nvSpPr>
        <p:spPr>
          <a:xfrm>
            <a:off x="10600469" y="2014965"/>
            <a:ext cx="383282" cy="15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CD368A6E-83F2-4F5B-9CC6-6562B138F3FB}"/>
              </a:ext>
            </a:extLst>
          </p:cNvPr>
          <p:cNvCxnSpPr/>
          <p:nvPr/>
        </p:nvCxnSpPr>
        <p:spPr>
          <a:xfrm>
            <a:off x="6920968" y="1993063"/>
            <a:ext cx="1527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0E85451-3EDD-4F15-ACB3-1664139CA999}"/>
              </a:ext>
            </a:extLst>
          </p:cNvPr>
          <p:cNvCxnSpPr>
            <a:cxnSpLocks/>
          </p:cNvCxnSpPr>
          <p:nvPr/>
        </p:nvCxnSpPr>
        <p:spPr>
          <a:xfrm>
            <a:off x="6043983" y="2375432"/>
            <a:ext cx="13752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D55508F-1644-4D1F-A308-7429DD4E71E1}"/>
              </a:ext>
            </a:extLst>
          </p:cNvPr>
          <p:cNvCxnSpPr>
            <a:cxnSpLocks/>
          </p:cNvCxnSpPr>
          <p:nvPr/>
        </p:nvCxnSpPr>
        <p:spPr>
          <a:xfrm>
            <a:off x="8344582" y="2555209"/>
            <a:ext cx="2883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A6928FE-DFB6-4742-A318-52057C96B937}"/>
              </a:ext>
            </a:extLst>
          </p:cNvPr>
          <p:cNvCxnSpPr>
            <a:cxnSpLocks/>
          </p:cNvCxnSpPr>
          <p:nvPr/>
        </p:nvCxnSpPr>
        <p:spPr>
          <a:xfrm>
            <a:off x="8708702" y="2554296"/>
            <a:ext cx="13880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6DCAA20-0076-4B0D-AC85-8C492B553563}"/>
              </a:ext>
            </a:extLst>
          </p:cNvPr>
          <p:cNvCxnSpPr/>
          <p:nvPr/>
        </p:nvCxnSpPr>
        <p:spPr>
          <a:xfrm flipH="1">
            <a:off x="6915492" y="2020441"/>
            <a:ext cx="498266" cy="27924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E2D7499-4B83-4277-BA67-A73F97753115}"/>
              </a:ext>
            </a:extLst>
          </p:cNvPr>
          <p:cNvCxnSpPr/>
          <p:nvPr/>
        </p:nvCxnSpPr>
        <p:spPr>
          <a:xfrm>
            <a:off x="8054386" y="2025916"/>
            <a:ext cx="1067712" cy="48731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358DAEB-5169-4163-8A7E-3D1472519080}"/>
              </a:ext>
            </a:extLst>
          </p:cNvPr>
          <p:cNvSpPr txBox="1"/>
          <p:nvPr/>
        </p:nvSpPr>
        <p:spPr>
          <a:xfrm>
            <a:off x="8147468" y="2250409"/>
            <a:ext cx="292068" cy="369332"/>
          </a:xfrm>
          <a:prstGeom prst="rect">
            <a:avLst/>
          </a:prstGeom>
          <a:noFill/>
        </p:spPr>
        <p:txBody>
          <a:bodyPr wrap="none" rtlCol="0">
            <a:spAutoFit/>
          </a:bodyPr>
          <a:lstStyle/>
          <a:p>
            <a:r>
              <a:rPr lang="en-US" dirty="0">
                <a:solidFill>
                  <a:srgbClr val="FF0000"/>
                </a:solidFill>
              </a:rPr>
              <a:t>?</a:t>
            </a:r>
          </a:p>
        </p:txBody>
      </p:sp>
      <p:sp>
        <p:nvSpPr>
          <p:cNvPr id="20" name="TextBox 19">
            <a:extLst>
              <a:ext uri="{FF2B5EF4-FFF2-40B4-BE49-F238E27FC236}">
                <a16:creationId xmlns:a16="http://schemas.microsoft.com/office/drawing/2014/main" id="{2049C573-36C2-4599-A63A-E87A9E19EAA4}"/>
              </a:ext>
            </a:extLst>
          </p:cNvPr>
          <p:cNvSpPr txBox="1"/>
          <p:nvPr/>
        </p:nvSpPr>
        <p:spPr>
          <a:xfrm>
            <a:off x="339478" y="1768570"/>
            <a:ext cx="5156796" cy="369332"/>
          </a:xfrm>
          <a:prstGeom prst="rect">
            <a:avLst/>
          </a:prstGeom>
          <a:noFill/>
        </p:spPr>
        <p:txBody>
          <a:bodyPr wrap="none" rtlCol="0">
            <a:spAutoFit/>
          </a:bodyPr>
          <a:lstStyle/>
          <a:p>
            <a:r>
              <a:rPr lang="en-US" dirty="0">
                <a:solidFill>
                  <a:srgbClr val="FF0000"/>
                </a:solidFill>
              </a:rPr>
              <a:t>n-</a:t>
            </a:r>
            <a:r>
              <a:rPr lang="en-US" dirty="0" err="1">
                <a:solidFill>
                  <a:srgbClr val="FF0000"/>
                </a:solidFill>
              </a:rPr>
              <a:t>ary</a:t>
            </a:r>
            <a:r>
              <a:rPr lang="en-US" dirty="0">
                <a:solidFill>
                  <a:srgbClr val="FF0000"/>
                </a:solidFill>
              </a:rPr>
              <a:t> (n&gt;2): partitioning unbalanced attribute groups</a:t>
            </a:r>
          </a:p>
        </p:txBody>
      </p:sp>
      <p:cxnSp>
        <p:nvCxnSpPr>
          <p:cNvPr id="23" name="Straight Connector 22">
            <a:extLst>
              <a:ext uri="{FF2B5EF4-FFF2-40B4-BE49-F238E27FC236}">
                <a16:creationId xmlns:a16="http://schemas.microsoft.com/office/drawing/2014/main" id="{65F2EB94-97B4-448C-8CB2-E579371F5E4C}"/>
              </a:ext>
            </a:extLst>
          </p:cNvPr>
          <p:cNvCxnSpPr>
            <a:cxnSpLocks/>
          </p:cNvCxnSpPr>
          <p:nvPr/>
        </p:nvCxnSpPr>
        <p:spPr>
          <a:xfrm>
            <a:off x="10320307" y="4662344"/>
            <a:ext cx="4663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7D5B93-7DFD-477F-A7AA-A15E71F6423B}"/>
              </a:ext>
            </a:extLst>
          </p:cNvPr>
          <p:cNvCxnSpPr>
            <a:cxnSpLocks/>
          </p:cNvCxnSpPr>
          <p:nvPr/>
        </p:nvCxnSpPr>
        <p:spPr>
          <a:xfrm>
            <a:off x="7280520" y="4831170"/>
            <a:ext cx="111334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57968DF-B28A-4E25-9AC0-D5A9F767A884}"/>
              </a:ext>
            </a:extLst>
          </p:cNvPr>
          <p:cNvCxnSpPr>
            <a:cxnSpLocks/>
          </p:cNvCxnSpPr>
          <p:nvPr/>
        </p:nvCxnSpPr>
        <p:spPr>
          <a:xfrm>
            <a:off x="9694280" y="4813831"/>
            <a:ext cx="126209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CF304F20-B611-4B94-9DC4-B21A26C3794D}"/>
              </a:ext>
            </a:extLst>
          </p:cNvPr>
          <p:cNvSpPr/>
          <p:nvPr/>
        </p:nvSpPr>
        <p:spPr>
          <a:xfrm>
            <a:off x="9970793" y="4522721"/>
            <a:ext cx="312100" cy="153313"/>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E891BD3-6C3B-40C8-A8D5-7EA60BE82DC6}"/>
              </a:ext>
            </a:extLst>
          </p:cNvPr>
          <p:cNvSpPr/>
          <p:nvPr/>
        </p:nvSpPr>
        <p:spPr>
          <a:xfrm>
            <a:off x="6952908" y="4664170"/>
            <a:ext cx="312100" cy="153313"/>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4EC5A51-FE40-4721-A56F-6C08FB7C9DB1}"/>
              </a:ext>
            </a:extLst>
          </p:cNvPr>
          <p:cNvSpPr/>
          <p:nvPr/>
        </p:nvSpPr>
        <p:spPr>
          <a:xfrm>
            <a:off x="6420876" y="4838470"/>
            <a:ext cx="1036685" cy="1496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072C06B-E6CC-4013-B47E-D3FE6BBCC696}"/>
              </a:ext>
            </a:extLst>
          </p:cNvPr>
          <p:cNvSpPr txBox="1"/>
          <p:nvPr/>
        </p:nvSpPr>
        <p:spPr>
          <a:xfrm>
            <a:off x="574922" y="4791018"/>
            <a:ext cx="2384179" cy="369332"/>
          </a:xfrm>
          <a:prstGeom prst="rect">
            <a:avLst/>
          </a:prstGeom>
          <a:noFill/>
        </p:spPr>
        <p:txBody>
          <a:bodyPr wrap="none" rtlCol="0">
            <a:spAutoFit/>
          </a:bodyPr>
          <a:lstStyle/>
          <a:p>
            <a:r>
              <a:rPr lang="en-US" dirty="0">
                <a:solidFill>
                  <a:srgbClr val="00B050"/>
                </a:solidFill>
              </a:rPr>
              <a:t>Run-away lists </a:t>
            </a:r>
            <a:r>
              <a:rPr lang="en-US" dirty="0"/>
              <a:t>&amp; </a:t>
            </a:r>
            <a:r>
              <a:rPr lang="en-US" dirty="0">
                <a:solidFill>
                  <a:srgbClr val="FF0000"/>
                </a:solidFill>
              </a:rPr>
              <a:t>EXTRA</a:t>
            </a:r>
          </a:p>
        </p:txBody>
      </p:sp>
      <p:cxnSp>
        <p:nvCxnSpPr>
          <p:cNvPr id="33" name="Straight Connector 32">
            <a:extLst>
              <a:ext uri="{FF2B5EF4-FFF2-40B4-BE49-F238E27FC236}">
                <a16:creationId xmlns:a16="http://schemas.microsoft.com/office/drawing/2014/main" id="{799362CB-062E-47E2-AC63-FC303F876BCF}"/>
              </a:ext>
            </a:extLst>
          </p:cNvPr>
          <p:cNvCxnSpPr>
            <a:cxnSpLocks/>
          </p:cNvCxnSpPr>
          <p:nvPr/>
        </p:nvCxnSpPr>
        <p:spPr>
          <a:xfrm>
            <a:off x="5270118" y="4206056"/>
            <a:ext cx="202865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FB0365E-8480-4329-AEF3-677C1902483F}"/>
              </a:ext>
            </a:extLst>
          </p:cNvPr>
          <p:cNvCxnSpPr/>
          <p:nvPr/>
        </p:nvCxnSpPr>
        <p:spPr>
          <a:xfrm>
            <a:off x="7074280" y="4205145"/>
            <a:ext cx="3340024" cy="30115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00A989E-798D-413C-9A75-90E21A751943}"/>
              </a:ext>
            </a:extLst>
          </p:cNvPr>
          <p:cNvCxnSpPr/>
          <p:nvPr/>
        </p:nvCxnSpPr>
        <p:spPr>
          <a:xfrm>
            <a:off x="6674572" y="4205145"/>
            <a:ext cx="897974" cy="45446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CE6A859-26C8-460E-97C9-C96AB5F20535}"/>
              </a:ext>
            </a:extLst>
          </p:cNvPr>
          <p:cNvCxnSpPr>
            <a:cxnSpLocks/>
          </p:cNvCxnSpPr>
          <p:nvPr/>
        </p:nvCxnSpPr>
        <p:spPr>
          <a:xfrm>
            <a:off x="6926443" y="4210620"/>
            <a:ext cx="2918414" cy="448987"/>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980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BF3E-8CF9-4190-A841-E2754C5E308D}"/>
              </a:ext>
            </a:extLst>
          </p:cNvPr>
          <p:cNvSpPr>
            <a:spLocks noGrp="1"/>
          </p:cNvSpPr>
          <p:nvPr>
            <p:ph type="title"/>
          </p:nvPr>
        </p:nvSpPr>
        <p:spPr>
          <a:xfrm>
            <a:off x="796989" y="7270"/>
            <a:ext cx="10515600" cy="1325563"/>
          </a:xfrm>
        </p:spPr>
        <p:txBody>
          <a:bodyPr/>
          <a:lstStyle/>
          <a:p>
            <a:pPr algn="ctr"/>
            <a:r>
              <a:rPr lang="en-US" dirty="0"/>
              <a:t>Scan to Submit within an Hour</a:t>
            </a:r>
            <a:br>
              <a:rPr lang="en-US" dirty="0"/>
            </a:br>
            <a:r>
              <a:rPr lang="en-US" dirty="0"/>
              <a:t>10-10-10-10-10 Guideline</a:t>
            </a:r>
          </a:p>
        </p:txBody>
      </p:sp>
      <p:sp>
        <p:nvSpPr>
          <p:cNvPr id="3" name="TextBox 2">
            <a:extLst>
              <a:ext uri="{FF2B5EF4-FFF2-40B4-BE49-F238E27FC236}">
                <a16:creationId xmlns:a16="http://schemas.microsoft.com/office/drawing/2014/main" id="{A0FD2A41-B010-4A21-A6BA-4D7285B11FEC}"/>
              </a:ext>
            </a:extLst>
          </p:cNvPr>
          <p:cNvSpPr txBox="1"/>
          <p:nvPr/>
        </p:nvSpPr>
        <p:spPr>
          <a:xfrm>
            <a:off x="2153424" y="3630144"/>
            <a:ext cx="1717963" cy="923330"/>
          </a:xfrm>
          <a:prstGeom prst="rect">
            <a:avLst/>
          </a:prstGeom>
          <a:noFill/>
          <a:ln>
            <a:solidFill>
              <a:schemeClr val="tx1"/>
            </a:solidFill>
          </a:ln>
        </p:spPr>
        <p:txBody>
          <a:bodyPr wrap="square" rtlCol="0">
            <a:spAutoFit/>
          </a:bodyPr>
          <a:lstStyle/>
          <a:p>
            <a:r>
              <a:rPr lang="en-US" dirty="0"/>
              <a:t>OCR &amp; HWR</a:t>
            </a:r>
          </a:p>
          <a:p>
            <a:r>
              <a:rPr lang="en-US" dirty="0"/>
              <a:t>+ (as available) auto-extraction</a:t>
            </a:r>
          </a:p>
        </p:txBody>
      </p:sp>
      <p:sp>
        <p:nvSpPr>
          <p:cNvPr id="4" name="TextBox 3">
            <a:extLst>
              <a:ext uri="{FF2B5EF4-FFF2-40B4-BE49-F238E27FC236}">
                <a16:creationId xmlns:a16="http://schemas.microsoft.com/office/drawing/2014/main" id="{99220A64-8AC2-4452-9224-9A532CF1C608}"/>
              </a:ext>
            </a:extLst>
          </p:cNvPr>
          <p:cNvSpPr txBox="1"/>
          <p:nvPr/>
        </p:nvSpPr>
        <p:spPr>
          <a:xfrm>
            <a:off x="5024310" y="3768969"/>
            <a:ext cx="1189428" cy="646331"/>
          </a:xfrm>
          <a:prstGeom prst="rect">
            <a:avLst/>
          </a:prstGeom>
          <a:noFill/>
          <a:ln>
            <a:solidFill>
              <a:schemeClr val="tx1"/>
            </a:solidFill>
          </a:ln>
        </p:spPr>
        <p:txBody>
          <a:bodyPr wrap="none" rtlCol="0">
            <a:spAutoFit/>
          </a:bodyPr>
          <a:lstStyle/>
          <a:p>
            <a:r>
              <a:rPr lang="en-US" dirty="0"/>
              <a:t>Search</a:t>
            </a:r>
          </a:p>
          <a:p>
            <a:r>
              <a:rPr lang="en-US" dirty="0"/>
              <a:t>Repository</a:t>
            </a:r>
          </a:p>
        </p:txBody>
      </p:sp>
      <p:sp>
        <p:nvSpPr>
          <p:cNvPr id="5" name="TextBox 4">
            <a:extLst>
              <a:ext uri="{FF2B5EF4-FFF2-40B4-BE49-F238E27FC236}">
                <a16:creationId xmlns:a16="http://schemas.microsoft.com/office/drawing/2014/main" id="{F21A0ED7-4684-4CE2-BAF2-D92707E4F70E}"/>
              </a:ext>
            </a:extLst>
          </p:cNvPr>
          <p:cNvSpPr txBox="1"/>
          <p:nvPr/>
        </p:nvSpPr>
        <p:spPr>
          <a:xfrm>
            <a:off x="7304520" y="3768968"/>
            <a:ext cx="927370" cy="646331"/>
          </a:xfrm>
          <a:prstGeom prst="rect">
            <a:avLst/>
          </a:prstGeom>
          <a:noFill/>
          <a:ln>
            <a:solidFill>
              <a:schemeClr val="tx1"/>
            </a:solidFill>
          </a:ln>
        </p:spPr>
        <p:txBody>
          <a:bodyPr wrap="none" rtlCol="0">
            <a:spAutoFit/>
          </a:bodyPr>
          <a:lstStyle/>
          <a:p>
            <a:r>
              <a:rPr lang="en-US" dirty="0"/>
              <a:t>Form</a:t>
            </a:r>
          </a:p>
          <a:p>
            <a:r>
              <a:rPr lang="en-US" dirty="0"/>
              <a:t>Records</a:t>
            </a:r>
          </a:p>
        </p:txBody>
      </p:sp>
      <p:sp>
        <p:nvSpPr>
          <p:cNvPr id="6" name="TextBox 5">
            <a:extLst>
              <a:ext uri="{FF2B5EF4-FFF2-40B4-BE49-F238E27FC236}">
                <a16:creationId xmlns:a16="http://schemas.microsoft.com/office/drawing/2014/main" id="{5509DACC-7F5B-4D2F-922F-FA8AF599CFEC}"/>
              </a:ext>
            </a:extLst>
          </p:cNvPr>
          <p:cNvSpPr txBox="1"/>
          <p:nvPr/>
        </p:nvSpPr>
        <p:spPr>
          <a:xfrm>
            <a:off x="9316567" y="3908684"/>
            <a:ext cx="590546" cy="369332"/>
          </a:xfrm>
          <a:prstGeom prst="rect">
            <a:avLst/>
          </a:prstGeom>
          <a:noFill/>
          <a:ln>
            <a:solidFill>
              <a:schemeClr val="tx1"/>
            </a:solidFill>
          </a:ln>
        </p:spPr>
        <p:txBody>
          <a:bodyPr wrap="none" rtlCol="0">
            <a:spAutoFit/>
          </a:bodyPr>
          <a:lstStyle/>
          <a:p>
            <a:r>
              <a:rPr lang="en-US" dirty="0"/>
              <a:t>Tree</a:t>
            </a:r>
          </a:p>
        </p:txBody>
      </p:sp>
      <p:sp>
        <p:nvSpPr>
          <p:cNvPr id="7" name="TextBox 6">
            <a:extLst>
              <a:ext uri="{FF2B5EF4-FFF2-40B4-BE49-F238E27FC236}">
                <a16:creationId xmlns:a16="http://schemas.microsoft.com/office/drawing/2014/main" id="{FB797BC1-7463-4FD9-8F9E-8E472102FD0B}"/>
              </a:ext>
            </a:extLst>
          </p:cNvPr>
          <p:cNvSpPr txBox="1"/>
          <p:nvPr/>
        </p:nvSpPr>
        <p:spPr>
          <a:xfrm>
            <a:off x="10819784" y="3908684"/>
            <a:ext cx="866263" cy="369332"/>
          </a:xfrm>
          <a:prstGeom prst="rect">
            <a:avLst/>
          </a:prstGeom>
          <a:noFill/>
        </p:spPr>
        <p:txBody>
          <a:bodyPr wrap="none" rtlCol="0">
            <a:spAutoFit/>
          </a:bodyPr>
          <a:lstStyle/>
          <a:p>
            <a:r>
              <a:rPr lang="en-US" dirty="0">
                <a:solidFill>
                  <a:srgbClr val="00B050"/>
                </a:solidFill>
              </a:rPr>
              <a:t>Temple</a:t>
            </a:r>
          </a:p>
        </p:txBody>
      </p:sp>
      <p:sp>
        <p:nvSpPr>
          <p:cNvPr id="8" name="TextBox 7">
            <a:extLst>
              <a:ext uri="{FF2B5EF4-FFF2-40B4-BE49-F238E27FC236}">
                <a16:creationId xmlns:a16="http://schemas.microsoft.com/office/drawing/2014/main" id="{1B40CB5D-9869-46CF-A807-A9CB65E7E15B}"/>
              </a:ext>
            </a:extLst>
          </p:cNvPr>
          <p:cNvSpPr txBox="1"/>
          <p:nvPr/>
        </p:nvSpPr>
        <p:spPr>
          <a:xfrm>
            <a:off x="2368408" y="2207314"/>
            <a:ext cx="1208664" cy="646331"/>
          </a:xfrm>
          <a:prstGeom prst="rect">
            <a:avLst/>
          </a:prstGeom>
          <a:noFill/>
        </p:spPr>
        <p:txBody>
          <a:bodyPr wrap="none" rtlCol="0">
            <a:spAutoFit/>
          </a:bodyPr>
          <a:lstStyle/>
          <a:p>
            <a:pPr algn="ctr"/>
            <a:r>
              <a:rPr lang="en-US" dirty="0">
                <a:solidFill>
                  <a:srgbClr val="00B0F0"/>
                </a:solidFill>
              </a:rPr>
              <a:t>Preprocess</a:t>
            </a:r>
          </a:p>
          <a:p>
            <a:pPr algn="ctr"/>
            <a:r>
              <a:rPr lang="en-US" dirty="0">
                <a:solidFill>
                  <a:srgbClr val="00B0F0"/>
                </a:solidFill>
              </a:rPr>
              <a:t>Collection</a:t>
            </a:r>
          </a:p>
        </p:txBody>
      </p:sp>
      <p:sp>
        <p:nvSpPr>
          <p:cNvPr id="9" name="TextBox 8">
            <a:extLst>
              <a:ext uri="{FF2B5EF4-FFF2-40B4-BE49-F238E27FC236}">
                <a16:creationId xmlns:a16="http://schemas.microsoft.com/office/drawing/2014/main" id="{7593ABF7-E75A-4356-BBE5-03B3487AE463}"/>
              </a:ext>
            </a:extLst>
          </p:cNvPr>
          <p:cNvSpPr txBox="1"/>
          <p:nvPr/>
        </p:nvSpPr>
        <p:spPr>
          <a:xfrm>
            <a:off x="4669647" y="2207313"/>
            <a:ext cx="1729256" cy="646331"/>
          </a:xfrm>
          <a:prstGeom prst="rect">
            <a:avLst/>
          </a:prstGeom>
          <a:noFill/>
        </p:spPr>
        <p:txBody>
          <a:bodyPr wrap="none" rtlCol="0">
            <a:spAutoFit/>
          </a:bodyPr>
          <a:lstStyle/>
          <a:p>
            <a:pPr algn="ctr"/>
            <a:r>
              <a:rPr lang="en-US" dirty="0">
                <a:solidFill>
                  <a:srgbClr val="00B0F0"/>
                </a:solidFill>
              </a:rPr>
              <a:t>Keyword &amp;</a:t>
            </a:r>
          </a:p>
          <a:p>
            <a:pPr algn="ctr"/>
            <a:r>
              <a:rPr lang="en-US" dirty="0">
                <a:solidFill>
                  <a:srgbClr val="00B0F0"/>
                </a:solidFill>
              </a:rPr>
              <a:t>Semantic Search</a:t>
            </a:r>
          </a:p>
        </p:txBody>
      </p:sp>
      <p:sp>
        <p:nvSpPr>
          <p:cNvPr id="10" name="TextBox 9">
            <a:extLst>
              <a:ext uri="{FF2B5EF4-FFF2-40B4-BE49-F238E27FC236}">
                <a16:creationId xmlns:a16="http://schemas.microsoft.com/office/drawing/2014/main" id="{C72C4F62-B768-4A22-A271-7D154A7CD218}"/>
              </a:ext>
            </a:extLst>
          </p:cNvPr>
          <p:cNvSpPr txBox="1"/>
          <p:nvPr/>
        </p:nvSpPr>
        <p:spPr>
          <a:xfrm>
            <a:off x="7133993" y="2210993"/>
            <a:ext cx="1156535" cy="646331"/>
          </a:xfrm>
          <a:prstGeom prst="rect">
            <a:avLst/>
          </a:prstGeom>
          <a:noFill/>
        </p:spPr>
        <p:txBody>
          <a:bodyPr wrap="none" rtlCol="0">
            <a:spAutoFit/>
          </a:bodyPr>
          <a:lstStyle/>
          <a:p>
            <a:pPr algn="ctr"/>
            <a:r>
              <a:rPr lang="en-US" dirty="0">
                <a:solidFill>
                  <a:srgbClr val="00B0F0"/>
                </a:solidFill>
              </a:rPr>
              <a:t>Automatic</a:t>
            </a:r>
          </a:p>
          <a:p>
            <a:pPr algn="ctr"/>
            <a:r>
              <a:rPr lang="en-US" dirty="0">
                <a:solidFill>
                  <a:srgbClr val="00B0F0"/>
                </a:solidFill>
              </a:rPr>
              <a:t>Form Fill</a:t>
            </a:r>
          </a:p>
        </p:txBody>
      </p:sp>
      <p:sp>
        <p:nvSpPr>
          <p:cNvPr id="11" name="TextBox 10">
            <a:extLst>
              <a:ext uri="{FF2B5EF4-FFF2-40B4-BE49-F238E27FC236}">
                <a16:creationId xmlns:a16="http://schemas.microsoft.com/office/drawing/2014/main" id="{C9CD0D97-DBA9-4FF9-B533-FDD612DE4900}"/>
              </a:ext>
            </a:extLst>
          </p:cNvPr>
          <p:cNvSpPr txBox="1"/>
          <p:nvPr/>
        </p:nvSpPr>
        <p:spPr>
          <a:xfrm>
            <a:off x="8817407" y="2207312"/>
            <a:ext cx="1491883" cy="646331"/>
          </a:xfrm>
          <a:prstGeom prst="rect">
            <a:avLst/>
          </a:prstGeom>
          <a:noFill/>
        </p:spPr>
        <p:txBody>
          <a:bodyPr wrap="none" rtlCol="0">
            <a:spAutoFit/>
          </a:bodyPr>
          <a:lstStyle/>
          <a:p>
            <a:pPr algn="ctr"/>
            <a:r>
              <a:rPr lang="en-US" dirty="0">
                <a:solidFill>
                  <a:srgbClr val="00B0F0"/>
                </a:solidFill>
              </a:rPr>
              <a:t>Deduplication</a:t>
            </a:r>
          </a:p>
          <a:p>
            <a:pPr algn="ctr"/>
            <a:r>
              <a:rPr lang="en-US" dirty="0">
                <a:solidFill>
                  <a:srgbClr val="00B0F0"/>
                </a:solidFill>
              </a:rPr>
              <a:t>&amp; Ingest</a:t>
            </a:r>
          </a:p>
        </p:txBody>
      </p:sp>
      <p:sp>
        <p:nvSpPr>
          <p:cNvPr id="12" name="TextBox 11">
            <a:extLst>
              <a:ext uri="{FF2B5EF4-FFF2-40B4-BE49-F238E27FC236}">
                <a16:creationId xmlns:a16="http://schemas.microsoft.com/office/drawing/2014/main" id="{8A5DEAC0-BAF1-418B-9232-AEEC3491D4BE}"/>
              </a:ext>
            </a:extLst>
          </p:cNvPr>
          <p:cNvSpPr txBox="1"/>
          <p:nvPr/>
        </p:nvSpPr>
        <p:spPr>
          <a:xfrm>
            <a:off x="6054789" y="4704082"/>
            <a:ext cx="1236108" cy="369332"/>
          </a:xfrm>
          <a:prstGeom prst="rect">
            <a:avLst/>
          </a:prstGeom>
          <a:noFill/>
        </p:spPr>
        <p:txBody>
          <a:bodyPr wrap="none" rtlCol="0">
            <a:spAutoFit/>
          </a:bodyPr>
          <a:lstStyle/>
          <a:p>
            <a:r>
              <a:rPr lang="en-US" dirty="0">
                <a:solidFill>
                  <a:srgbClr val="00B050"/>
                </a:solidFill>
              </a:rPr>
              <a:t>corrections</a:t>
            </a:r>
          </a:p>
        </p:txBody>
      </p:sp>
      <p:sp>
        <p:nvSpPr>
          <p:cNvPr id="13" name="TextBox 12">
            <a:extLst>
              <a:ext uri="{FF2B5EF4-FFF2-40B4-BE49-F238E27FC236}">
                <a16:creationId xmlns:a16="http://schemas.microsoft.com/office/drawing/2014/main" id="{EFDF8721-13AE-4F19-843D-CAC5B9DDC5EA}"/>
              </a:ext>
            </a:extLst>
          </p:cNvPr>
          <p:cNvSpPr txBox="1"/>
          <p:nvPr/>
        </p:nvSpPr>
        <p:spPr>
          <a:xfrm>
            <a:off x="3898904" y="5515081"/>
            <a:ext cx="2953437" cy="369332"/>
          </a:xfrm>
          <a:prstGeom prst="rect">
            <a:avLst/>
          </a:prstGeom>
          <a:noFill/>
        </p:spPr>
        <p:txBody>
          <a:bodyPr wrap="none" rtlCol="0">
            <a:spAutoFit/>
          </a:bodyPr>
          <a:lstStyle/>
          <a:p>
            <a:r>
              <a:rPr lang="en-US" dirty="0">
                <a:solidFill>
                  <a:srgbClr val="00B050"/>
                </a:solidFill>
              </a:rPr>
              <a:t>auto-extraction improvement</a:t>
            </a:r>
          </a:p>
        </p:txBody>
      </p:sp>
      <p:cxnSp>
        <p:nvCxnSpPr>
          <p:cNvPr id="16" name="Straight Arrow Connector 15">
            <a:extLst>
              <a:ext uri="{FF2B5EF4-FFF2-40B4-BE49-F238E27FC236}">
                <a16:creationId xmlns:a16="http://schemas.microsoft.com/office/drawing/2014/main" id="{229D4C39-99C9-47B9-A426-5FA20E67D5D6}"/>
              </a:ext>
            </a:extLst>
          </p:cNvPr>
          <p:cNvCxnSpPr/>
          <p:nvPr/>
        </p:nvCxnSpPr>
        <p:spPr>
          <a:xfrm>
            <a:off x="2936545" y="2989571"/>
            <a:ext cx="0" cy="4882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088E774-6FB2-4A7C-B79D-6C8F84F877D4}"/>
              </a:ext>
            </a:extLst>
          </p:cNvPr>
          <p:cNvCxnSpPr/>
          <p:nvPr/>
        </p:nvCxnSpPr>
        <p:spPr>
          <a:xfrm>
            <a:off x="5534275" y="2961708"/>
            <a:ext cx="0" cy="4882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3487697-CF3F-49C9-9410-CE4329ECFBC1}"/>
              </a:ext>
            </a:extLst>
          </p:cNvPr>
          <p:cNvCxnSpPr/>
          <p:nvPr/>
        </p:nvCxnSpPr>
        <p:spPr>
          <a:xfrm>
            <a:off x="7712787" y="2961708"/>
            <a:ext cx="0" cy="4882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EA711F3-0C53-4948-BB65-527A0F360DA5}"/>
              </a:ext>
            </a:extLst>
          </p:cNvPr>
          <p:cNvCxnSpPr/>
          <p:nvPr/>
        </p:nvCxnSpPr>
        <p:spPr>
          <a:xfrm>
            <a:off x="9563349" y="2961708"/>
            <a:ext cx="0" cy="4882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8232E81-5F88-4A2E-AE48-C7386CB4FA1F}"/>
              </a:ext>
            </a:extLst>
          </p:cNvPr>
          <p:cNvCxnSpPr/>
          <p:nvPr/>
        </p:nvCxnSpPr>
        <p:spPr>
          <a:xfrm>
            <a:off x="4051838" y="4091809"/>
            <a:ext cx="8347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AB5BB44-B5CB-4729-88B6-71E5A6B0E65C}"/>
              </a:ext>
            </a:extLst>
          </p:cNvPr>
          <p:cNvCxnSpPr/>
          <p:nvPr/>
        </p:nvCxnSpPr>
        <p:spPr>
          <a:xfrm>
            <a:off x="6365547" y="4091253"/>
            <a:ext cx="8347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548D4CE-ABBA-4158-B049-44846F1D707D}"/>
              </a:ext>
            </a:extLst>
          </p:cNvPr>
          <p:cNvCxnSpPr/>
          <p:nvPr/>
        </p:nvCxnSpPr>
        <p:spPr>
          <a:xfrm>
            <a:off x="8353674" y="4091253"/>
            <a:ext cx="8347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164B6DB-A5F0-4348-B962-AA9A161405B4}"/>
              </a:ext>
            </a:extLst>
          </p:cNvPr>
          <p:cNvCxnSpPr/>
          <p:nvPr/>
        </p:nvCxnSpPr>
        <p:spPr>
          <a:xfrm>
            <a:off x="9984988" y="4091253"/>
            <a:ext cx="8347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1628DBC-F1D6-4872-97B9-DD27EA17CD4D}"/>
              </a:ext>
            </a:extLst>
          </p:cNvPr>
          <p:cNvCxnSpPr>
            <a:cxnSpLocks/>
          </p:cNvCxnSpPr>
          <p:nvPr/>
        </p:nvCxnSpPr>
        <p:spPr>
          <a:xfrm>
            <a:off x="7536257" y="4415299"/>
            <a:ext cx="0" cy="32823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BB05051-7A15-42F3-A725-B70A64854A0F}"/>
              </a:ext>
            </a:extLst>
          </p:cNvPr>
          <p:cNvCxnSpPr>
            <a:cxnSpLocks/>
          </p:cNvCxnSpPr>
          <p:nvPr/>
        </p:nvCxnSpPr>
        <p:spPr>
          <a:xfrm>
            <a:off x="5619023" y="4415299"/>
            <a:ext cx="0" cy="328230"/>
          </a:xfrm>
          <a:prstGeom prst="line">
            <a:avLst/>
          </a:prstGeom>
          <a:ln w="28575">
            <a:solidFill>
              <a:srgbClr val="00B050"/>
            </a:solidFill>
            <a:head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9F96F6B-FBA5-41E4-99F5-2E4C33D5B57E}"/>
              </a:ext>
            </a:extLst>
          </p:cNvPr>
          <p:cNvCxnSpPr/>
          <p:nvPr/>
        </p:nvCxnSpPr>
        <p:spPr>
          <a:xfrm flipH="1">
            <a:off x="5619023" y="4743529"/>
            <a:ext cx="191723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7FB7F72-3F7D-4BF2-9E95-9246BB09C678}"/>
              </a:ext>
            </a:extLst>
          </p:cNvPr>
          <p:cNvCxnSpPr>
            <a:cxnSpLocks/>
          </p:cNvCxnSpPr>
          <p:nvPr/>
        </p:nvCxnSpPr>
        <p:spPr>
          <a:xfrm flipH="1">
            <a:off x="7986529" y="4415299"/>
            <a:ext cx="1" cy="1047554"/>
          </a:xfrm>
          <a:prstGeom prst="straightConnector1">
            <a:avLst/>
          </a:prstGeom>
          <a:ln w="2857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0A3AD90-CEDE-4B6C-9323-89ECFDD17EC4}"/>
              </a:ext>
            </a:extLst>
          </p:cNvPr>
          <p:cNvCxnSpPr>
            <a:cxnSpLocks/>
          </p:cNvCxnSpPr>
          <p:nvPr/>
        </p:nvCxnSpPr>
        <p:spPr>
          <a:xfrm flipH="1">
            <a:off x="2929619" y="4546718"/>
            <a:ext cx="6928" cy="916135"/>
          </a:xfrm>
          <a:prstGeom prst="straightConnector1">
            <a:avLst/>
          </a:prstGeom>
          <a:ln w="28575">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2A1F734-701D-41BC-A665-9DFFE42BA464}"/>
              </a:ext>
            </a:extLst>
          </p:cNvPr>
          <p:cNvCxnSpPr>
            <a:cxnSpLocks/>
          </p:cNvCxnSpPr>
          <p:nvPr/>
        </p:nvCxnSpPr>
        <p:spPr>
          <a:xfrm flipH="1">
            <a:off x="2929619" y="5462853"/>
            <a:ext cx="5042404" cy="55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3CB1445-A863-49AC-A8C5-286ECD311047}"/>
              </a:ext>
            </a:extLst>
          </p:cNvPr>
          <p:cNvSpPr txBox="1"/>
          <p:nvPr/>
        </p:nvSpPr>
        <p:spPr>
          <a:xfrm>
            <a:off x="4380938" y="1333389"/>
            <a:ext cx="3350597" cy="369332"/>
          </a:xfrm>
          <a:prstGeom prst="rect">
            <a:avLst/>
          </a:prstGeom>
          <a:noFill/>
        </p:spPr>
        <p:txBody>
          <a:bodyPr wrap="none" rtlCol="0">
            <a:spAutoFit/>
          </a:bodyPr>
          <a:lstStyle/>
          <a:p>
            <a:r>
              <a:rPr lang="en-US" dirty="0">
                <a:solidFill>
                  <a:srgbClr val="00B0F0"/>
                </a:solidFill>
              </a:rPr>
              <a:t>(up to 10 minutes for each phase)</a:t>
            </a:r>
          </a:p>
        </p:txBody>
      </p:sp>
      <p:sp>
        <p:nvSpPr>
          <p:cNvPr id="31" name="TextBox 30">
            <a:extLst>
              <a:ext uri="{FF2B5EF4-FFF2-40B4-BE49-F238E27FC236}">
                <a16:creationId xmlns:a16="http://schemas.microsoft.com/office/drawing/2014/main" id="{D54EA5B8-8106-4671-BE0E-C13E4C6DEB6D}"/>
              </a:ext>
            </a:extLst>
          </p:cNvPr>
          <p:cNvSpPr txBox="1"/>
          <p:nvPr/>
        </p:nvSpPr>
        <p:spPr>
          <a:xfrm>
            <a:off x="101347" y="3783240"/>
            <a:ext cx="1122423" cy="646331"/>
          </a:xfrm>
          <a:prstGeom prst="rect">
            <a:avLst/>
          </a:prstGeom>
          <a:noFill/>
        </p:spPr>
        <p:txBody>
          <a:bodyPr wrap="none" rtlCol="0">
            <a:spAutoFit/>
          </a:bodyPr>
          <a:lstStyle/>
          <a:p>
            <a:r>
              <a:rPr lang="en-US" dirty="0">
                <a:solidFill>
                  <a:srgbClr val="00B050"/>
                </a:solidFill>
              </a:rPr>
              <a:t>Collection</a:t>
            </a:r>
          </a:p>
          <a:p>
            <a:r>
              <a:rPr lang="en-US" dirty="0">
                <a:solidFill>
                  <a:srgbClr val="00B050"/>
                </a:solidFill>
              </a:rPr>
              <a:t>Capture</a:t>
            </a:r>
          </a:p>
        </p:txBody>
      </p:sp>
      <p:cxnSp>
        <p:nvCxnSpPr>
          <p:cNvPr id="33" name="Straight Arrow Connector 32">
            <a:extLst>
              <a:ext uri="{FF2B5EF4-FFF2-40B4-BE49-F238E27FC236}">
                <a16:creationId xmlns:a16="http://schemas.microsoft.com/office/drawing/2014/main" id="{F956E43A-F624-491B-8283-08B3FC826CA2}"/>
              </a:ext>
            </a:extLst>
          </p:cNvPr>
          <p:cNvCxnSpPr/>
          <p:nvPr/>
        </p:nvCxnSpPr>
        <p:spPr>
          <a:xfrm>
            <a:off x="1206061" y="4106406"/>
            <a:ext cx="8347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27212F3-B680-4116-81ED-6117966B2CBB}"/>
              </a:ext>
            </a:extLst>
          </p:cNvPr>
          <p:cNvSpPr txBox="1"/>
          <p:nvPr/>
        </p:nvSpPr>
        <p:spPr>
          <a:xfrm>
            <a:off x="10600086" y="2207312"/>
            <a:ext cx="1156149" cy="646331"/>
          </a:xfrm>
          <a:prstGeom prst="rect">
            <a:avLst/>
          </a:prstGeom>
          <a:noFill/>
        </p:spPr>
        <p:txBody>
          <a:bodyPr wrap="none" rtlCol="0">
            <a:spAutoFit/>
          </a:bodyPr>
          <a:lstStyle/>
          <a:p>
            <a:pPr algn="ctr"/>
            <a:r>
              <a:rPr lang="en-US" dirty="0">
                <a:solidFill>
                  <a:srgbClr val="00B0F0"/>
                </a:solidFill>
              </a:rPr>
              <a:t>Ordinance</a:t>
            </a:r>
          </a:p>
          <a:p>
            <a:pPr algn="ctr"/>
            <a:r>
              <a:rPr lang="en-US" dirty="0">
                <a:solidFill>
                  <a:srgbClr val="00B0F0"/>
                </a:solidFill>
              </a:rPr>
              <a:t>Request</a:t>
            </a:r>
          </a:p>
        </p:txBody>
      </p:sp>
      <p:cxnSp>
        <p:nvCxnSpPr>
          <p:cNvPr id="36" name="Straight Arrow Connector 35">
            <a:extLst>
              <a:ext uri="{FF2B5EF4-FFF2-40B4-BE49-F238E27FC236}">
                <a16:creationId xmlns:a16="http://schemas.microsoft.com/office/drawing/2014/main" id="{637DD3F7-5EDC-4E6E-8C50-C549ECCBB5B6}"/>
              </a:ext>
            </a:extLst>
          </p:cNvPr>
          <p:cNvCxnSpPr/>
          <p:nvPr/>
        </p:nvCxnSpPr>
        <p:spPr>
          <a:xfrm>
            <a:off x="11178159" y="2961708"/>
            <a:ext cx="0" cy="4882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928B500-BD02-4C6B-8546-5682C71FE690}"/>
              </a:ext>
            </a:extLst>
          </p:cNvPr>
          <p:cNvSpPr txBox="1"/>
          <p:nvPr/>
        </p:nvSpPr>
        <p:spPr>
          <a:xfrm>
            <a:off x="8105674" y="3008517"/>
            <a:ext cx="1117358" cy="369332"/>
          </a:xfrm>
          <a:prstGeom prst="rect">
            <a:avLst/>
          </a:prstGeom>
          <a:noFill/>
        </p:spPr>
        <p:txBody>
          <a:bodyPr wrap="none" rtlCol="0">
            <a:spAutoFit/>
          </a:bodyPr>
          <a:lstStyle/>
          <a:p>
            <a:pPr algn="ctr"/>
            <a:r>
              <a:rPr lang="en-US" dirty="0">
                <a:solidFill>
                  <a:srgbClr val="00B050"/>
                </a:solidFill>
              </a:rPr>
              <a:t>(indexing)</a:t>
            </a:r>
          </a:p>
        </p:txBody>
      </p:sp>
      <p:cxnSp>
        <p:nvCxnSpPr>
          <p:cNvPr id="25" name="Straight Arrow Connector 24">
            <a:extLst>
              <a:ext uri="{FF2B5EF4-FFF2-40B4-BE49-F238E27FC236}">
                <a16:creationId xmlns:a16="http://schemas.microsoft.com/office/drawing/2014/main" id="{1C5432BF-CB37-4165-B8A9-249366F3C680}"/>
              </a:ext>
            </a:extLst>
          </p:cNvPr>
          <p:cNvCxnSpPr>
            <a:cxnSpLocks/>
          </p:cNvCxnSpPr>
          <p:nvPr/>
        </p:nvCxnSpPr>
        <p:spPr>
          <a:xfrm flipH="1">
            <a:off x="8092203" y="3373331"/>
            <a:ext cx="251105" cy="31743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646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EDB1-7C0D-4E3C-986B-1641A5CE3DFA}"/>
              </a:ext>
            </a:extLst>
          </p:cNvPr>
          <p:cNvSpPr>
            <a:spLocks noGrp="1"/>
          </p:cNvSpPr>
          <p:nvPr>
            <p:ph type="title"/>
          </p:nvPr>
        </p:nvSpPr>
        <p:spPr/>
        <p:txBody>
          <a:bodyPr/>
          <a:lstStyle/>
          <a:p>
            <a:r>
              <a:rPr lang="en-US" dirty="0"/>
              <a:t>Set-up Info</a:t>
            </a:r>
          </a:p>
        </p:txBody>
      </p:sp>
      <p:pic>
        <p:nvPicPr>
          <p:cNvPr id="3" name="Picture 2">
            <a:extLst>
              <a:ext uri="{FF2B5EF4-FFF2-40B4-BE49-F238E27FC236}">
                <a16:creationId xmlns:a16="http://schemas.microsoft.com/office/drawing/2014/main" id="{E587BA19-CDA8-4AFC-89FD-293A6C5F42EF}"/>
              </a:ext>
            </a:extLst>
          </p:cNvPr>
          <p:cNvPicPr>
            <a:picLocks noChangeAspect="1"/>
          </p:cNvPicPr>
          <p:nvPr/>
        </p:nvPicPr>
        <p:blipFill>
          <a:blip r:embed="rId3"/>
          <a:stretch>
            <a:fillRect/>
          </a:stretch>
        </p:blipFill>
        <p:spPr>
          <a:xfrm>
            <a:off x="4037867" y="57150"/>
            <a:ext cx="8097715" cy="6753225"/>
          </a:xfrm>
          <a:prstGeom prst="rect">
            <a:avLst/>
          </a:prstGeom>
        </p:spPr>
      </p:pic>
    </p:spTree>
    <p:extLst>
      <p:ext uri="{BB962C8B-B14F-4D97-AF65-F5344CB8AC3E}">
        <p14:creationId xmlns:p14="http://schemas.microsoft.com/office/powerpoint/2010/main" val="1251714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FC7A2-EDF3-4843-9E43-3BECB83C96C7}"/>
              </a:ext>
            </a:extLst>
          </p:cNvPr>
          <p:cNvSpPr>
            <a:spLocks noGrp="1"/>
          </p:cNvSpPr>
          <p:nvPr>
            <p:ph type="title"/>
          </p:nvPr>
        </p:nvSpPr>
        <p:spPr>
          <a:xfrm>
            <a:off x="242887" y="355600"/>
            <a:ext cx="10515600" cy="1325563"/>
          </a:xfrm>
        </p:spPr>
        <p:txBody>
          <a:bodyPr/>
          <a:lstStyle/>
          <a:p>
            <a:r>
              <a:rPr lang="en-US" dirty="0"/>
              <a:t>Template Input</a:t>
            </a:r>
          </a:p>
        </p:txBody>
      </p:sp>
      <p:pic>
        <p:nvPicPr>
          <p:cNvPr id="3" name="Picture 2">
            <a:extLst>
              <a:ext uri="{FF2B5EF4-FFF2-40B4-BE49-F238E27FC236}">
                <a16:creationId xmlns:a16="http://schemas.microsoft.com/office/drawing/2014/main" id="{CDE89463-FD7A-457C-8F4C-A21A7531594D}"/>
              </a:ext>
            </a:extLst>
          </p:cNvPr>
          <p:cNvPicPr>
            <a:picLocks noChangeAspect="1"/>
          </p:cNvPicPr>
          <p:nvPr/>
        </p:nvPicPr>
        <p:blipFill>
          <a:blip r:embed="rId2"/>
          <a:stretch>
            <a:fillRect/>
          </a:stretch>
        </p:blipFill>
        <p:spPr>
          <a:xfrm>
            <a:off x="4429643" y="95250"/>
            <a:ext cx="7157519" cy="6706379"/>
          </a:xfrm>
          <a:prstGeom prst="rect">
            <a:avLst/>
          </a:prstGeom>
        </p:spPr>
      </p:pic>
    </p:spTree>
    <p:extLst>
      <p:ext uri="{BB962C8B-B14F-4D97-AF65-F5344CB8AC3E}">
        <p14:creationId xmlns:p14="http://schemas.microsoft.com/office/powerpoint/2010/main" val="1925603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75B59-017F-4DA2-BC11-7EDC25F0506E}"/>
              </a:ext>
            </a:extLst>
          </p:cNvPr>
          <p:cNvSpPr>
            <a:spLocks noGrp="1"/>
          </p:cNvSpPr>
          <p:nvPr>
            <p:ph type="title"/>
          </p:nvPr>
        </p:nvSpPr>
        <p:spPr/>
        <p:txBody>
          <a:bodyPr/>
          <a:lstStyle/>
          <a:p>
            <a:pPr algn="ctr"/>
            <a:r>
              <a:rPr lang="en-US" dirty="0"/>
              <a:t>Assumptions</a:t>
            </a:r>
          </a:p>
        </p:txBody>
      </p:sp>
      <p:sp>
        <p:nvSpPr>
          <p:cNvPr id="3" name="Content Placeholder 2">
            <a:extLst>
              <a:ext uri="{FF2B5EF4-FFF2-40B4-BE49-F238E27FC236}">
                <a16:creationId xmlns:a16="http://schemas.microsoft.com/office/drawing/2014/main" id="{5EF84F91-2267-4BEA-91EA-3BBC7A8A4D9A}"/>
              </a:ext>
            </a:extLst>
          </p:cNvPr>
          <p:cNvSpPr>
            <a:spLocks noGrp="1"/>
          </p:cNvSpPr>
          <p:nvPr>
            <p:ph idx="1"/>
          </p:nvPr>
        </p:nvSpPr>
        <p:spPr/>
        <p:txBody>
          <a:bodyPr/>
          <a:lstStyle/>
          <a:p>
            <a:r>
              <a:rPr lang="en-US" dirty="0"/>
              <a:t>An ontology is prespecified (it supplies lexical-entity class names, non-lexical record objects, and relationship sets).</a:t>
            </a:r>
          </a:p>
          <a:p>
            <a:r>
              <a:rPr lang="en-US" dirty="0"/>
              <a:t>LITs, KEYs, ALIASs(?) are system specified, but can be altered for a run of a book.</a:t>
            </a:r>
          </a:p>
          <a:p>
            <a:r>
              <a:rPr lang="en-US" dirty="0" err="1"/>
              <a:t>DataFrame</a:t>
            </a:r>
            <a:r>
              <a:rPr lang="en-US" dirty="0"/>
              <a:t> external representation templates (in terms of tokens) are prespecified.</a:t>
            </a:r>
          </a:p>
          <a:p>
            <a:r>
              <a:rPr lang="en-US" dirty="0"/>
              <a:t>OCR of the book includes initial line tabs.</a:t>
            </a:r>
          </a:p>
          <a:p>
            <a:endParaRPr lang="en-US" dirty="0"/>
          </a:p>
        </p:txBody>
      </p:sp>
    </p:spTree>
    <p:extLst>
      <p:ext uri="{BB962C8B-B14F-4D97-AF65-F5344CB8AC3E}">
        <p14:creationId xmlns:p14="http://schemas.microsoft.com/office/powerpoint/2010/main" val="1864404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1C17C-B27A-44CE-9212-678EE099A283}"/>
              </a:ext>
            </a:extLst>
          </p:cNvPr>
          <p:cNvSpPr>
            <a:spLocks noGrp="1"/>
          </p:cNvSpPr>
          <p:nvPr>
            <p:ph type="title"/>
          </p:nvPr>
        </p:nvSpPr>
        <p:spPr>
          <a:xfrm>
            <a:off x="832883" y="0"/>
            <a:ext cx="10515600" cy="1325563"/>
          </a:xfrm>
        </p:spPr>
        <p:txBody>
          <a:bodyPr/>
          <a:lstStyle/>
          <a:p>
            <a:pPr algn="ctr"/>
            <a:r>
              <a:rPr lang="en-US" dirty="0"/>
              <a:t>Instructions</a:t>
            </a:r>
          </a:p>
        </p:txBody>
      </p:sp>
      <p:sp>
        <p:nvSpPr>
          <p:cNvPr id="3" name="Content Placeholder 2">
            <a:extLst>
              <a:ext uri="{FF2B5EF4-FFF2-40B4-BE49-F238E27FC236}">
                <a16:creationId xmlns:a16="http://schemas.microsoft.com/office/drawing/2014/main" id="{E0869553-7981-462B-A535-BFA80CDC60A8}"/>
              </a:ext>
            </a:extLst>
          </p:cNvPr>
          <p:cNvSpPr>
            <a:spLocks noGrp="1"/>
          </p:cNvSpPr>
          <p:nvPr>
            <p:ph idx="1"/>
          </p:nvPr>
        </p:nvSpPr>
        <p:spPr>
          <a:xfrm>
            <a:off x="838199" y="1073888"/>
            <a:ext cx="11113893" cy="5730949"/>
          </a:xfrm>
        </p:spPr>
        <p:txBody>
          <a:bodyPr>
            <a:normAutofit fontScale="85000" lnSpcReduction="20000"/>
          </a:bodyPr>
          <a:lstStyle/>
          <a:p>
            <a:pPr marL="514350" indent="-514350">
              <a:buFont typeface="+mj-lt"/>
              <a:buAutoNum type="arabicPeriod"/>
            </a:pPr>
            <a:r>
              <a:rPr lang="en-US" dirty="0"/>
              <a:t>Give the first and last page of the section of the book to be processed.</a:t>
            </a:r>
          </a:p>
          <a:p>
            <a:pPr marL="514350" indent="-514350">
              <a:buFont typeface="+mj-lt"/>
              <a:buAutoNum type="arabicPeriod"/>
            </a:pPr>
            <a:r>
              <a:rPr lang="en-US" dirty="0"/>
              <a:t>Determine the major grouping layout (individual, family, nested family).</a:t>
            </a:r>
          </a:p>
          <a:p>
            <a:pPr marL="514350" indent="-514350">
              <a:buFont typeface="+mj-lt"/>
              <a:buAutoNum type="arabicPeriod"/>
            </a:pPr>
            <a:r>
              <a:rPr lang="en-US" dirty="0"/>
              <a:t>Click on the name of the primary person in any one of the major groups. (Make sure that the displayed rectangles bound the major groups throughout the book: Click on any primary person incorrectly included in a bounding rectangle.) If the layout is “nested family”, repeat this step within a group for every level of nesting.</a:t>
            </a:r>
          </a:p>
          <a:p>
            <a:pPr marL="514350" indent="-514350">
              <a:buFont typeface="+mj-lt"/>
              <a:buAutoNum type="arabicPeriod"/>
            </a:pPr>
            <a:r>
              <a:rPr lang="en-US" dirty="0"/>
              <a:t>Click on the name of a child of any primary person and continue clicking on children of primary persons until all are highlighted.</a:t>
            </a:r>
          </a:p>
          <a:p>
            <a:pPr marL="514350" indent="-514350">
              <a:buFont typeface="+mj-lt"/>
              <a:buAutoNum type="arabicPeriod"/>
            </a:pPr>
            <a:r>
              <a:rPr lang="en-US" dirty="0"/>
              <a:t>Click on the name of a spouse of any person and then also on any marriage event date and marriage event place. Continue clicking until all spouses and their marriage event date and place are all highlighted.</a:t>
            </a:r>
          </a:p>
          <a:p>
            <a:pPr marL="514350" indent="-514350">
              <a:buFont typeface="+mj-lt"/>
              <a:buAutoNum type="arabicPeriod"/>
            </a:pPr>
            <a:r>
              <a:rPr lang="en-US" dirty="0"/>
              <a:t>Click on the properties of any person, spouse, or child.  Continue clicking until all properties of every person, spouse, or child are all highlighted. (Properties: </a:t>
            </a:r>
            <a:r>
              <a:rPr lang="en-US" dirty="0" err="1"/>
              <a:t>BirthDate</a:t>
            </a:r>
            <a:r>
              <a:rPr lang="en-US" dirty="0"/>
              <a:t>, </a:t>
            </a:r>
            <a:r>
              <a:rPr lang="en-US" dirty="0" err="1"/>
              <a:t>BirthPlace</a:t>
            </a:r>
            <a:r>
              <a:rPr lang="en-US" dirty="0"/>
              <a:t>, </a:t>
            </a:r>
            <a:r>
              <a:rPr lang="en-US" dirty="0" err="1"/>
              <a:t>ChristeningDate</a:t>
            </a:r>
            <a:r>
              <a:rPr lang="en-US" dirty="0"/>
              <a:t>, </a:t>
            </a:r>
            <a:r>
              <a:rPr lang="en-US" dirty="0" err="1"/>
              <a:t>ChristeningPlace</a:t>
            </a:r>
            <a:r>
              <a:rPr lang="en-US" dirty="0"/>
              <a:t>, </a:t>
            </a:r>
            <a:r>
              <a:rPr lang="en-US" dirty="0" err="1"/>
              <a:t>DeathDate</a:t>
            </a:r>
            <a:r>
              <a:rPr lang="en-US" dirty="0"/>
              <a:t>, </a:t>
            </a:r>
            <a:r>
              <a:rPr lang="en-US" dirty="0" err="1"/>
              <a:t>DeathPlace</a:t>
            </a:r>
            <a:r>
              <a:rPr lang="en-US" dirty="0"/>
              <a:t>, </a:t>
            </a:r>
            <a:r>
              <a:rPr lang="en-US" dirty="0" err="1"/>
              <a:t>BurialDate</a:t>
            </a:r>
            <a:r>
              <a:rPr lang="en-US" dirty="0"/>
              <a:t>, </a:t>
            </a:r>
            <a:r>
              <a:rPr lang="en-US" dirty="0" err="1"/>
              <a:t>BurialPlace</a:t>
            </a:r>
            <a:r>
              <a:rPr lang="en-US" dirty="0"/>
              <a:t>, and also Parent1 and Parent2.)</a:t>
            </a:r>
          </a:p>
          <a:p>
            <a:pPr marL="514350" indent="-514350">
              <a:buFont typeface="+mj-lt"/>
              <a:buAutoNum type="arabicPeriod"/>
            </a:pPr>
            <a:r>
              <a:rPr lang="en-US" dirty="0"/>
              <a:t>For, nested families, repeat the process at each level of nesting. (Children of the next higher level will be automatically relabeled as primary persons. Spouses along with their properties and all other properties are likely to be already labeled.)</a:t>
            </a:r>
          </a:p>
        </p:txBody>
      </p:sp>
    </p:spTree>
    <p:extLst>
      <p:ext uri="{BB962C8B-B14F-4D97-AF65-F5344CB8AC3E}">
        <p14:creationId xmlns:p14="http://schemas.microsoft.com/office/powerpoint/2010/main" val="2583587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2D282-08A8-4AFB-B032-FA953DAD8509}"/>
              </a:ext>
            </a:extLst>
          </p:cNvPr>
          <p:cNvPicPr>
            <a:picLocks noChangeAspect="1"/>
          </p:cNvPicPr>
          <p:nvPr/>
        </p:nvPicPr>
        <p:blipFill>
          <a:blip r:embed="rId3"/>
          <a:stretch>
            <a:fillRect/>
          </a:stretch>
        </p:blipFill>
        <p:spPr>
          <a:xfrm>
            <a:off x="1282838" y="784614"/>
            <a:ext cx="3997888" cy="5855110"/>
          </a:xfrm>
          <a:prstGeom prst="rect">
            <a:avLst/>
          </a:prstGeom>
        </p:spPr>
      </p:pic>
      <p:pic>
        <p:nvPicPr>
          <p:cNvPr id="4" name="Picture 3">
            <a:extLst>
              <a:ext uri="{FF2B5EF4-FFF2-40B4-BE49-F238E27FC236}">
                <a16:creationId xmlns:a16="http://schemas.microsoft.com/office/drawing/2014/main" id="{66ADDB72-057A-49E0-BD32-B16346C1AC76}"/>
              </a:ext>
            </a:extLst>
          </p:cNvPr>
          <p:cNvPicPr>
            <a:picLocks noChangeAspect="1"/>
          </p:cNvPicPr>
          <p:nvPr/>
        </p:nvPicPr>
        <p:blipFill>
          <a:blip r:embed="rId4"/>
          <a:stretch>
            <a:fillRect/>
          </a:stretch>
        </p:blipFill>
        <p:spPr>
          <a:xfrm>
            <a:off x="7803324" y="584035"/>
            <a:ext cx="3266424" cy="6102883"/>
          </a:xfrm>
          <a:prstGeom prst="rect">
            <a:avLst/>
          </a:prstGeom>
        </p:spPr>
      </p:pic>
      <p:sp>
        <p:nvSpPr>
          <p:cNvPr id="5" name="Rectangle 4">
            <a:extLst>
              <a:ext uri="{FF2B5EF4-FFF2-40B4-BE49-F238E27FC236}">
                <a16:creationId xmlns:a16="http://schemas.microsoft.com/office/drawing/2014/main" id="{12CB81E3-AF11-42F8-901D-0FDBE1B6F3C7}"/>
              </a:ext>
            </a:extLst>
          </p:cNvPr>
          <p:cNvSpPr/>
          <p:nvPr/>
        </p:nvSpPr>
        <p:spPr>
          <a:xfrm>
            <a:off x="2371541" y="2194560"/>
            <a:ext cx="1050085" cy="15338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67AAB3-8583-4F02-A5AD-FC1F4D6427DA}"/>
              </a:ext>
            </a:extLst>
          </p:cNvPr>
          <p:cNvSpPr/>
          <p:nvPr/>
        </p:nvSpPr>
        <p:spPr>
          <a:xfrm>
            <a:off x="2105087" y="4128565"/>
            <a:ext cx="1174954" cy="15436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333D23-EF5C-41A1-AA4D-DE5EDFDC974F}"/>
              </a:ext>
            </a:extLst>
          </p:cNvPr>
          <p:cNvSpPr/>
          <p:nvPr/>
        </p:nvSpPr>
        <p:spPr>
          <a:xfrm>
            <a:off x="2080506" y="5201264"/>
            <a:ext cx="1187737" cy="16125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976C28-F31E-4FCB-9668-36DCBFE43A0F}"/>
              </a:ext>
            </a:extLst>
          </p:cNvPr>
          <p:cNvSpPr/>
          <p:nvPr/>
        </p:nvSpPr>
        <p:spPr>
          <a:xfrm>
            <a:off x="1374550" y="2194561"/>
            <a:ext cx="654828" cy="147484"/>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D8B93F-A5C7-430A-85BA-69D540294696}"/>
              </a:ext>
            </a:extLst>
          </p:cNvPr>
          <p:cNvSpPr/>
          <p:nvPr/>
        </p:nvSpPr>
        <p:spPr>
          <a:xfrm>
            <a:off x="7905135" y="902601"/>
            <a:ext cx="660728" cy="11798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DF9A8D-726D-4CE3-AAC7-3D07A3F5F6F9}"/>
              </a:ext>
            </a:extLst>
          </p:cNvPr>
          <p:cNvSpPr/>
          <p:nvPr/>
        </p:nvSpPr>
        <p:spPr>
          <a:xfrm>
            <a:off x="7928732" y="2423652"/>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483CC6-9ABB-49E3-92BD-71F93E0CB9CB}"/>
              </a:ext>
            </a:extLst>
          </p:cNvPr>
          <p:cNvSpPr/>
          <p:nvPr/>
        </p:nvSpPr>
        <p:spPr>
          <a:xfrm>
            <a:off x="7940532" y="3165987"/>
            <a:ext cx="552572"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9D9975-C06B-43D3-B8A1-C13BC0571E93}"/>
              </a:ext>
            </a:extLst>
          </p:cNvPr>
          <p:cNvSpPr/>
          <p:nvPr/>
        </p:nvSpPr>
        <p:spPr>
          <a:xfrm>
            <a:off x="7922834" y="3725444"/>
            <a:ext cx="592884"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9CD34D0-36C9-460D-95A5-91780EDC035C}"/>
              </a:ext>
            </a:extLst>
          </p:cNvPr>
          <p:cNvSpPr/>
          <p:nvPr/>
        </p:nvSpPr>
        <p:spPr>
          <a:xfrm>
            <a:off x="7922834" y="3925037"/>
            <a:ext cx="568304" cy="1160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C0A347-ADE9-4660-BF48-5377BFB80121}"/>
              </a:ext>
            </a:extLst>
          </p:cNvPr>
          <p:cNvSpPr/>
          <p:nvPr/>
        </p:nvSpPr>
        <p:spPr>
          <a:xfrm>
            <a:off x="7928733" y="4101035"/>
            <a:ext cx="579120" cy="10520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2E16B2-0E9F-43E2-B0F7-51AEBA4CC088}"/>
              </a:ext>
            </a:extLst>
          </p:cNvPr>
          <p:cNvSpPr/>
          <p:nvPr/>
        </p:nvSpPr>
        <p:spPr>
          <a:xfrm>
            <a:off x="7940531" y="4660490"/>
            <a:ext cx="566337" cy="10618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D23601-5D55-4C85-949E-D6D46047C8B1}"/>
              </a:ext>
            </a:extLst>
          </p:cNvPr>
          <p:cNvSpPr/>
          <p:nvPr/>
        </p:nvSpPr>
        <p:spPr>
          <a:xfrm>
            <a:off x="7946430" y="5320234"/>
            <a:ext cx="565355" cy="11307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9D83C1-A17F-495B-BA7C-DCA11223FBE2}"/>
              </a:ext>
            </a:extLst>
          </p:cNvPr>
          <p:cNvSpPr/>
          <p:nvPr/>
        </p:nvSpPr>
        <p:spPr>
          <a:xfrm>
            <a:off x="7958230" y="5508031"/>
            <a:ext cx="475880" cy="10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99C7FF-B463-41F5-A878-0ECF79004AD8}"/>
              </a:ext>
            </a:extLst>
          </p:cNvPr>
          <p:cNvSpPr/>
          <p:nvPr/>
        </p:nvSpPr>
        <p:spPr>
          <a:xfrm>
            <a:off x="7952330" y="5967197"/>
            <a:ext cx="492596" cy="12093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BA7369-34E7-4586-B579-1AC6208FB059}"/>
              </a:ext>
            </a:extLst>
          </p:cNvPr>
          <p:cNvSpPr/>
          <p:nvPr/>
        </p:nvSpPr>
        <p:spPr>
          <a:xfrm>
            <a:off x="7940531" y="6249383"/>
            <a:ext cx="538807" cy="98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4BD24C-3786-457D-800A-403DA8B7459C}"/>
              </a:ext>
            </a:extLst>
          </p:cNvPr>
          <p:cNvSpPr/>
          <p:nvPr/>
        </p:nvSpPr>
        <p:spPr>
          <a:xfrm>
            <a:off x="7905135" y="1195603"/>
            <a:ext cx="623365" cy="1140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40B70C0-7FB5-4A22-896C-4D86CC0FC0F8}"/>
              </a:ext>
            </a:extLst>
          </p:cNvPr>
          <p:cNvSpPr/>
          <p:nvPr/>
        </p:nvSpPr>
        <p:spPr>
          <a:xfrm>
            <a:off x="7928733" y="1383399"/>
            <a:ext cx="380508"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83715C-222E-4CBF-A96C-7873766E532C}"/>
              </a:ext>
            </a:extLst>
          </p:cNvPr>
          <p:cNvSpPr/>
          <p:nvPr/>
        </p:nvSpPr>
        <p:spPr>
          <a:xfrm>
            <a:off x="7934632" y="1665585"/>
            <a:ext cx="562405" cy="1101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6D72E09-401A-4206-A6F4-28E16A378785}"/>
              </a:ext>
            </a:extLst>
          </p:cNvPr>
          <p:cNvSpPr/>
          <p:nvPr/>
        </p:nvSpPr>
        <p:spPr>
          <a:xfrm>
            <a:off x="7930698" y="1953670"/>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7A1D60F-EBAB-466F-8B5D-0084D562ACD0}"/>
              </a:ext>
            </a:extLst>
          </p:cNvPr>
          <p:cNvSpPr/>
          <p:nvPr/>
        </p:nvSpPr>
        <p:spPr>
          <a:xfrm>
            <a:off x="7934633" y="2229957"/>
            <a:ext cx="654828" cy="1002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397C8A6-012B-43C5-BB68-35098293F467}"/>
              </a:ext>
            </a:extLst>
          </p:cNvPr>
          <p:cNvSpPr/>
          <p:nvPr/>
        </p:nvSpPr>
        <p:spPr>
          <a:xfrm>
            <a:off x="7952330" y="5213063"/>
            <a:ext cx="570271"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CE3277D-F930-460D-9371-AFA48704E4A0}"/>
              </a:ext>
            </a:extLst>
          </p:cNvPr>
          <p:cNvSpPr/>
          <p:nvPr/>
        </p:nvSpPr>
        <p:spPr>
          <a:xfrm>
            <a:off x="7940531" y="2123767"/>
            <a:ext cx="530941" cy="1179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002D387-E85A-479D-9494-DFE44A22FC35}"/>
              </a:ext>
            </a:extLst>
          </p:cNvPr>
          <p:cNvSpPr/>
          <p:nvPr/>
        </p:nvSpPr>
        <p:spPr>
          <a:xfrm>
            <a:off x="7793047" y="907518"/>
            <a:ext cx="105205"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25F56F6-ACE6-4647-B585-AC49DC18725A}"/>
              </a:ext>
            </a:extLst>
          </p:cNvPr>
          <p:cNvSpPr/>
          <p:nvPr/>
        </p:nvSpPr>
        <p:spPr>
          <a:xfrm>
            <a:off x="1445342" y="2182761"/>
            <a:ext cx="3628103" cy="1952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88499A4-349E-4C85-BAD4-F4B905B3D968}"/>
              </a:ext>
            </a:extLst>
          </p:cNvPr>
          <p:cNvSpPr/>
          <p:nvPr/>
        </p:nvSpPr>
        <p:spPr>
          <a:xfrm>
            <a:off x="1439442" y="4134465"/>
            <a:ext cx="3634003" cy="10451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72C1958-E654-46E6-8C86-FE6A4B94F55E}"/>
              </a:ext>
            </a:extLst>
          </p:cNvPr>
          <p:cNvSpPr/>
          <p:nvPr/>
        </p:nvSpPr>
        <p:spPr>
          <a:xfrm>
            <a:off x="1439443" y="5177668"/>
            <a:ext cx="3633020" cy="1406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0507485-70EB-46C0-A605-F7E6011E4D65}"/>
              </a:ext>
            </a:extLst>
          </p:cNvPr>
          <p:cNvSpPr/>
          <p:nvPr/>
        </p:nvSpPr>
        <p:spPr>
          <a:xfrm>
            <a:off x="7903170" y="900635"/>
            <a:ext cx="3028335" cy="291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B0EE1A-BB4B-4846-AD93-384996ED04EE}"/>
              </a:ext>
            </a:extLst>
          </p:cNvPr>
          <p:cNvSpPr/>
          <p:nvPr/>
        </p:nvSpPr>
        <p:spPr>
          <a:xfrm>
            <a:off x="7896288" y="1188721"/>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8C4C597-C652-4358-89D5-0C39A52C3B4D}"/>
              </a:ext>
            </a:extLst>
          </p:cNvPr>
          <p:cNvSpPr/>
          <p:nvPr/>
        </p:nvSpPr>
        <p:spPr>
          <a:xfrm>
            <a:off x="7901204" y="1376516"/>
            <a:ext cx="3028335" cy="287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AB2A0D8-9843-405B-BD27-E58FE60E403F}"/>
              </a:ext>
            </a:extLst>
          </p:cNvPr>
          <p:cNvSpPr/>
          <p:nvPr/>
        </p:nvSpPr>
        <p:spPr>
          <a:xfrm>
            <a:off x="7900220" y="1664601"/>
            <a:ext cx="3028335" cy="287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14CDBFA-FDD4-4953-B5DB-D4B14064DC57}"/>
              </a:ext>
            </a:extLst>
          </p:cNvPr>
          <p:cNvSpPr/>
          <p:nvPr/>
        </p:nvSpPr>
        <p:spPr>
          <a:xfrm>
            <a:off x="7901204" y="1960553"/>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8FBDB1C-DADB-41CB-A350-6DAAB615620C}"/>
              </a:ext>
            </a:extLst>
          </p:cNvPr>
          <p:cNvSpPr/>
          <p:nvPr/>
        </p:nvSpPr>
        <p:spPr>
          <a:xfrm>
            <a:off x="7901205" y="2155232"/>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DA08545-E7DB-4B72-9F35-04900DDF40E9}"/>
              </a:ext>
            </a:extLst>
          </p:cNvPr>
          <p:cNvSpPr/>
          <p:nvPr/>
        </p:nvSpPr>
        <p:spPr>
          <a:xfrm>
            <a:off x="7901204" y="2231924"/>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E10D3D1-0334-4782-8BF1-A91B6590C39B}"/>
              </a:ext>
            </a:extLst>
          </p:cNvPr>
          <p:cNvSpPr/>
          <p:nvPr/>
        </p:nvSpPr>
        <p:spPr>
          <a:xfrm>
            <a:off x="7901204" y="2432502"/>
            <a:ext cx="3028335" cy="729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753580F-2CD0-4AB5-B4B8-6970F2458937}"/>
              </a:ext>
            </a:extLst>
          </p:cNvPr>
          <p:cNvSpPr/>
          <p:nvPr/>
        </p:nvSpPr>
        <p:spPr>
          <a:xfrm>
            <a:off x="7900221" y="3163038"/>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27DA2B9-68AD-4EF1-8BD2-5207B2DF67D3}"/>
              </a:ext>
            </a:extLst>
          </p:cNvPr>
          <p:cNvSpPr/>
          <p:nvPr/>
        </p:nvSpPr>
        <p:spPr>
          <a:xfrm>
            <a:off x="7901204" y="373036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ADC69DD-75E1-4A2B-90ED-BA7574874517}"/>
              </a:ext>
            </a:extLst>
          </p:cNvPr>
          <p:cNvSpPr/>
          <p:nvPr/>
        </p:nvSpPr>
        <p:spPr>
          <a:xfrm>
            <a:off x="7901204" y="391324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790B098-EB8B-4B8A-9EB7-99F93380F6FA}"/>
              </a:ext>
            </a:extLst>
          </p:cNvPr>
          <p:cNvSpPr/>
          <p:nvPr/>
        </p:nvSpPr>
        <p:spPr>
          <a:xfrm>
            <a:off x="7916936" y="4105952"/>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0C8447-5D7C-4BB0-B320-34904B16A005}"/>
              </a:ext>
            </a:extLst>
          </p:cNvPr>
          <p:cNvSpPr/>
          <p:nvPr/>
        </p:nvSpPr>
        <p:spPr>
          <a:xfrm>
            <a:off x="7916936" y="4672289"/>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76B739B-813C-440C-8CCC-743077894540}"/>
              </a:ext>
            </a:extLst>
          </p:cNvPr>
          <p:cNvSpPr/>
          <p:nvPr/>
        </p:nvSpPr>
        <p:spPr>
          <a:xfrm>
            <a:off x="7917920" y="5245511"/>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2C0F521-63AF-433C-961A-6D7B604B4433}"/>
              </a:ext>
            </a:extLst>
          </p:cNvPr>
          <p:cNvSpPr/>
          <p:nvPr/>
        </p:nvSpPr>
        <p:spPr>
          <a:xfrm>
            <a:off x="7918902" y="5329085"/>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295B7E9-BB5B-49EB-A427-DFFECA530B34}"/>
              </a:ext>
            </a:extLst>
          </p:cNvPr>
          <p:cNvSpPr/>
          <p:nvPr/>
        </p:nvSpPr>
        <p:spPr>
          <a:xfrm>
            <a:off x="7927752" y="5509015"/>
            <a:ext cx="3028335" cy="4552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9D06144-3FD5-4E70-B4F4-2571BA5053E3}"/>
              </a:ext>
            </a:extLst>
          </p:cNvPr>
          <p:cNvSpPr/>
          <p:nvPr/>
        </p:nvSpPr>
        <p:spPr>
          <a:xfrm>
            <a:off x="7927751" y="5963265"/>
            <a:ext cx="3028335" cy="29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3291B36-28DE-4935-AEB8-D4AFD4B1AB1D}"/>
              </a:ext>
            </a:extLst>
          </p:cNvPr>
          <p:cNvSpPr/>
          <p:nvPr/>
        </p:nvSpPr>
        <p:spPr>
          <a:xfrm>
            <a:off x="7932668" y="6251350"/>
            <a:ext cx="3028335" cy="3913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F3F59275-A3DD-435B-89A5-FA77F3A0D8C1}"/>
              </a:ext>
            </a:extLst>
          </p:cNvPr>
          <p:cNvCxnSpPr/>
          <p:nvPr/>
        </p:nvCxnSpPr>
        <p:spPr>
          <a:xfrm flipV="1">
            <a:off x="5066562" y="1273277"/>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68B3F15-C624-4CAC-9B76-14635535B4C4}"/>
              </a:ext>
            </a:extLst>
          </p:cNvPr>
          <p:cNvCxnSpPr/>
          <p:nvPr/>
        </p:nvCxnSpPr>
        <p:spPr>
          <a:xfrm flipV="1">
            <a:off x="1443375" y="1289992"/>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00A05C4F-92EE-4DCE-B1E8-AA8F58A502A0}"/>
              </a:ext>
            </a:extLst>
          </p:cNvPr>
          <p:cNvSpPr/>
          <p:nvPr/>
        </p:nvSpPr>
        <p:spPr>
          <a:xfrm>
            <a:off x="-178950" y="156157"/>
            <a:ext cx="11210743" cy="369332"/>
          </a:xfrm>
          <a:prstGeom prst="rect">
            <a:avLst/>
          </a:prstGeom>
        </p:spPr>
        <p:txBody>
          <a:bodyPr wrap="square">
            <a:spAutoFit/>
          </a:bodyPr>
          <a:lstStyle/>
          <a:p>
            <a:pPr lvl="1"/>
            <a:r>
              <a:rPr lang="en-US" dirty="0"/>
              <a:t>Click on the name of the primary person in any one of the major groups. Repeat for nested groups, if any.</a:t>
            </a:r>
          </a:p>
        </p:txBody>
      </p:sp>
    </p:spTree>
    <p:extLst>
      <p:ext uri="{BB962C8B-B14F-4D97-AF65-F5344CB8AC3E}">
        <p14:creationId xmlns:p14="http://schemas.microsoft.com/office/powerpoint/2010/main" val="2553504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1CC15-4BE7-497F-98BA-E3E59F2BB2B5}"/>
              </a:ext>
            </a:extLst>
          </p:cNvPr>
          <p:cNvSpPr/>
          <p:nvPr/>
        </p:nvSpPr>
        <p:spPr>
          <a:xfrm>
            <a:off x="-178950" y="156157"/>
            <a:ext cx="11210743" cy="369332"/>
          </a:xfrm>
          <a:prstGeom prst="rect">
            <a:avLst/>
          </a:prstGeom>
        </p:spPr>
        <p:txBody>
          <a:bodyPr wrap="square">
            <a:spAutoFit/>
          </a:bodyPr>
          <a:lstStyle/>
          <a:p>
            <a:pPr lvl="1"/>
            <a:r>
              <a:rPr lang="en-US" dirty="0"/>
              <a:t>Click on the name of the primary person in any one of the major groups. Repeat for nested groups, if any.</a:t>
            </a:r>
          </a:p>
        </p:txBody>
      </p:sp>
      <p:pic>
        <p:nvPicPr>
          <p:cNvPr id="5" name="Picture 4">
            <a:extLst>
              <a:ext uri="{FF2B5EF4-FFF2-40B4-BE49-F238E27FC236}">
                <a16:creationId xmlns:a16="http://schemas.microsoft.com/office/drawing/2014/main" id="{79A2D73E-FC6D-4C01-A230-C379FACB57A1}"/>
              </a:ext>
            </a:extLst>
          </p:cNvPr>
          <p:cNvPicPr>
            <a:picLocks noChangeAspect="1"/>
          </p:cNvPicPr>
          <p:nvPr/>
        </p:nvPicPr>
        <p:blipFill>
          <a:blip r:embed="rId3"/>
          <a:stretch>
            <a:fillRect/>
          </a:stretch>
        </p:blipFill>
        <p:spPr>
          <a:xfrm>
            <a:off x="1214110" y="650157"/>
            <a:ext cx="4531861" cy="5938246"/>
          </a:xfrm>
          <a:prstGeom prst="rect">
            <a:avLst/>
          </a:prstGeom>
        </p:spPr>
      </p:pic>
      <p:pic>
        <p:nvPicPr>
          <p:cNvPr id="6" name="Picture 5">
            <a:extLst>
              <a:ext uri="{FF2B5EF4-FFF2-40B4-BE49-F238E27FC236}">
                <a16:creationId xmlns:a16="http://schemas.microsoft.com/office/drawing/2014/main" id="{EC8A38E4-6840-4797-A98B-EB5330343824}"/>
              </a:ext>
            </a:extLst>
          </p:cNvPr>
          <p:cNvPicPr>
            <a:picLocks noChangeAspect="1"/>
          </p:cNvPicPr>
          <p:nvPr/>
        </p:nvPicPr>
        <p:blipFill>
          <a:blip r:embed="rId4"/>
          <a:stretch>
            <a:fillRect/>
          </a:stretch>
        </p:blipFill>
        <p:spPr>
          <a:xfrm>
            <a:off x="6400795" y="690951"/>
            <a:ext cx="4731288" cy="5771632"/>
          </a:xfrm>
          <a:prstGeom prst="rect">
            <a:avLst/>
          </a:prstGeom>
        </p:spPr>
      </p:pic>
      <p:pic>
        <p:nvPicPr>
          <p:cNvPr id="7" name="Picture 6">
            <a:extLst>
              <a:ext uri="{FF2B5EF4-FFF2-40B4-BE49-F238E27FC236}">
                <a16:creationId xmlns:a16="http://schemas.microsoft.com/office/drawing/2014/main" id="{F08520B9-0018-4459-86C6-8F7856FC1355}"/>
              </a:ext>
            </a:extLst>
          </p:cNvPr>
          <p:cNvPicPr>
            <a:picLocks noChangeAspect="1"/>
          </p:cNvPicPr>
          <p:nvPr/>
        </p:nvPicPr>
        <p:blipFill>
          <a:blip r:embed="rId5"/>
          <a:stretch>
            <a:fillRect/>
          </a:stretch>
        </p:blipFill>
        <p:spPr>
          <a:xfrm>
            <a:off x="1330062" y="5606346"/>
            <a:ext cx="1048603" cy="152413"/>
          </a:xfrm>
          <a:prstGeom prst="rect">
            <a:avLst/>
          </a:prstGeom>
        </p:spPr>
      </p:pic>
      <p:pic>
        <p:nvPicPr>
          <p:cNvPr id="8" name="Picture 7">
            <a:extLst>
              <a:ext uri="{FF2B5EF4-FFF2-40B4-BE49-F238E27FC236}">
                <a16:creationId xmlns:a16="http://schemas.microsoft.com/office/drawing/2014/main" id="{70B3A529-D110-4A39-9522-04B64EEA84CE}"/>
              </a:ext>
            </a:extLst>
          </p:cNvPr>
          <p:cNvPicPr>
            <a:picLocks noChangeAspect="1"/>
          </p:cNvPicPr>
          <p:nvPr/>
        </p:nvPicPr>
        <p:blipFill>
          <a:blip r:embed="rId5"/>
          <a:stretch>
            <a:fillRect/>
          </a:stretch>
        </p:blipFill>
        <p:spPr>
          <a:xfrm>
            <a:off x="1324161" y="745279"/>
            <a:ext cx="929393" cy="135086"/>
          </a:xfrm>
          <a:prstGeom prst="rect">
            <a:avLst/>
          </a:prstGeom>
        </p:spPr>
      </p:pic>
      <p:pic>
        <p:nvPicPr>
          <p:cNvPr id="9" name="Picture 8">
            <a:extLst>
              <a:ext uri="{FF2B5EF4-FFF2-40B4-BE49-F238E27FC236}">
                <a16:creationId xmlns:a16="http://schemas.microsoft.com/office/drawing/2014/main" id="{E5AB9869-C39A-4E97-AC24-1181730AC4D8}"/>
              </a:ext>
            </a:extLst>
          </p:cNvPr>
          <p:cNvPicPr>
            <a:picLocks noChangeAspect="1"/>
          </p:cNvPicPr>
          <p:nvPr/>
        </p:nvPicPr>
        <p:blipFill>
          <a:blip r:embed="rId5"/>
          <a:stretch>
            <a:fillRect/>
          </a:stretch>
        </p:blipFill>
        <p:spPr>
          <a:xfrm>
            <a:off x="1329077" y="1056962"/>
            <a:ext cx="788791" cy="114650"/>
          </a:xfrm>
          <a:prstGeom prst="rect">
            <a:avLst/>
          </a:prstGeom>
        </p:spPr>
      </p:pic>
      <p:pic>
        <p:nvPicPr>
          <p:cNvPr id="10" name="Picture 9">
            <a:extLst>
              <a:ext uri="{FF2B5EF4-FFF2-40B4-BE49-F238E27FC236}">
                <a16:creationId xmlns:a16="http://schemas.microsoft.com/office/drawing/2014/main" id="{731D0BC9-4A66-41DF-A2C1-BB7BD0F9EE6E}"/>
              </a:ext>
            </a:extLst>
          </p:cNvPr>
          <p:cNvPicPr>
            <a:picLocks noChangeAspect="1"/>
          </p:cNvPicPr>
          <p:nvPr/>
        </p:nvPicPr>
        <p:blipFill>
          <a:blip r:embed="rId5"/>
          <a:stretch>
            <a:fillRect/>
          </a:stretch>
        </p:blipFill>
        <p:spPr>
          <a:xfrm>
            <a:off x="1334976" y="1918266"/>
            <a:ext cx="995269" cy="144661"/>
          </a:xfrm>
          <a:prstGeom prst="rect">
            <a:avLst/>
          </a:prstGeom>
        </p:spPr>
      </p:pic>
      <p:pic>
        <p:nvPicPr>
          <p:cNvPr id="11" name="Picture 10">
            <a:extLst>
              <a:ext uri="{FF2B5EF4-FFF2-40B4-BE49-F238E27FC236}">
                <a16:creationId xmlns:a16="http://schemas.microsoft.com/office/drawing/2014/main" id="{5DAD4801-CE20-4279-AB57-5A3A7AED385A}"/>
              </a:ext>
            </a:extLst>
          </p:cNvPr>
          <p:cNvPicPr>
            <a:picLocks noChangeAspect="1"/>
          </p:cNvPicPr>
          <p:nvPr/>
        </p:nvPicPr>
        <p:blipFill>
          <a:blip r:embed="rId5"/>
          <a:stretch>
            <a:fillRect/>
          </a:stretch>
        </p:blipFill>
        <p:spPr>
          <a:xfrm>
            <a:off x="1340876" y="2974252"/>
            <a:ext cx="806489" cy="117222"/>
          </a:xfrm>
          <a:prstGeom prst="rect">
            <a:avLst/>
          </a:prstGeom>
        </p:spPr>
      </p:pic>
      <p:pic>
        <p:nvPicPr>
          <p:cNvPr id="12" name="Picture 11">
            <a:extLst>
              <a:ext uri="{FF2B5EF4-FFF2-40B4-BE49-F238E27FC236}">
                <a16:creationId xmlns:a16="http://schemas.microsoft.com/office/drawing/2014/main" id="{18E6E9D5-06D1-4F55-B9C1-8151475B7414}"/>
              </a:ext>
            </a:extLst>
          </p:cNvPr>
          <p:cNvPicPr>
            <a:picLocks noChangeAspect="1"/>
          </p:cNvPicPr>
          <p:nvPr/>
        </p:nvPicPr>
        <p:blipFill>
          <a:blip r:embed="rId5"/>
          <a:stretch>
            <a:fillRect/>
          </a:stretch>
        </p:blipFill>
        <p:spPr>
          <a:xfrm>
            <a:off x="1333993" y="3309531"/>
            <a:ext cx="1249924" cy="129793"/>
          </a:xfrm>
          <a:prstGeom prst="rect">
            <a:avLst/>
          </a:prstGeom>
        </p:spPr>
      </p:pic>
      <p:pic>
        <p:nvPicPr>
          <p:cNvPr id="13" name="Picture 12">
            <a:extLst>
              <a:ext uri="{FF2B5EF4-FFF2-40B4-BE49-F238E27FC236}">
                <a16:creationId xmlns:a16="http://schemas.microsoft.com/office/drawing/2014/main" id="{72EACB18-A370-4D64-9414-3C63D7C9525D}"/>
              </a:ext>
            </a:extLst>
          </p:cNvPr>
          <p:cNvPicPr>
            <a:picLocks noChangeAspect="1"/>
          </p:cNvPicPr>
          <p:nvPr/>
        </p:nvPicPr>
        <p:blipFill>
          <a:blip r:embed="rId5"/>
          <a:stretch>
            <a:fillRect/>
          </a:stretch>
        </p:blipFill>
        <p:spPr>
          <a:xfrm>
            <a:off x="1333010" y="3916182"/>
            <a:ext cx="1162417" cy="136675"/>
          </a:xfrm>
          <a:prstGeom prst="rect">
            <a:avLst/>
          </a:prstGeom>
        </p:spPr>
      </p:pic>
      <p:pic>
        <p:nvPicPr>
          <p:cNvPr id="14" name="Picture 13">
            <a:extLst>
              <a:ext uri="{FF2B5EF4-FFF2-40B4-BE49-F238E27FC236}">
                <a16:creationId xmlns:a16="http://schemas.microsoft.com/office/drawing/2014/main" id="{33248DBD-2D85-4E43-9E4C-8197F01E3685}"/>
              </a:ext>
            </a:extLst>
          </p:cNvPr>
          <p:cNvPicPr>
            <a:picLocks noChangeAspect="1"/>
          </p:cNvPicPr>
          <p:nvPr/>
        </p:nvPicPr>
        <p:blipFill>
          <a:blip r:embed="rId5"/>
          <a:stretch>
            <a:fillRect/>
          </a:stretch>
        </p:blipFill>
        <p:spPr>
          <a:xfrm>
            <a:off x="1332028" y="4339953"/>
            <a:ext cx="903828" cy="131370"/>
          </a:xfrm>
          <a:prstGeom prst="rect">
            <a:avLst/>
          </a:prstGeom>
        </p:spPr>
      </p:pic>
      <p:pic>
        <p:nvPicPr>
          <p:cNvPr id="15" name="Picture 14">
            <a:extLst>
              <a:ext uri="{FF2B5EF4-FFF2-40B4-BE49-F238E27FC236}">
                <a16:creationId xmlns:a16="http://schemas.microsoft.com/office/drawing/2014/main" id="{991D48E1-4A05-42DB-B669-277DDCB0369D}"/>
              </a:ext>
            </a:extLst>
          </p:cNvPr>
          <p:cNvPicPr>
            <a:picLocks noChangeAspect="1"/>
          </p:cNvPicPr>
          <p:nvPr/>
        </p:nvPicPr>
        <p:blipFill>
          <a:blip r:embed="rId5"/>
          <a:stretch>
            <a:fillRect/>
          </a:stretch>
        </p:blipFill>
        <p:spPr>
          <a:xfrm>
            <a:off x="1331043" y="4657535"/>
            <a:ext cx="929393" cy="135086"/>
          </a:xfrm>
          <a:prstGeom prst="rect">
            <a:avLst/>
          </a:prstGeom>
        </p:spPr>
      </p:pic>
      <p:pic>
        <p:nvPicPr>
          <p:cNvPr id="16" name="Picture 15">
            <a:extLst>
              <a:ext uri="{FF2B5EF4-FFF2-40B4-BE49-F238E27FC236}">
                <a16:creationId xmlns:a16="http://schemas.microsoft.com/office/drawing/2014/main" id="{4E5316BC-548F-4358-A1FA-7AD20197E871}"/>
              </a:ext>
            </a:extLst>
          </p:cNvPr>
          <p:cNvPicPr>
            <a:picLocks noChangeAspect="1"/>
          </p:cNvPicPr>
          <p:nvPr/>
        </p:nvPicPr>
        <p:blipFill>
          <a:blip r:embed="rId5"/>
          <a:stretch>
            <a:fillRect/>
          </a:stretch>
        </p:blipFill>
        <p:spPr>
          <a:xfrm>
            <a:off x="1341859" y="4981015"/>
            <a:ext cx="1171266" cy="133725"/>
          </a:xfrm>
          <a:prstGeom prst="rect">
            <a:avLst/>
          </a:prstGeom>
        </p:spPr>
      </p:pic>
      <p:pic>
        <p:nvPicPr>
          <p:cNvPr id="17" name="Picture 16">
            <a:extLst>
              <a:ext uri="{FF2B5EF4-FFF2-40B4-BE49-F238E27FC236}">
                <a16:creationId xmlns:a16="http://schemas.microsoft.com/office/drawing/2014/main" id="{4F848C90-20A5-41D8-A93D-B8A23245D2C5}"/>
              </a:ext>
            </a:extLst>
          </p:cNvPr>
          <p:cNvPicPr>
            <a:picLocks noChangeAspect="1"/>
          </p:cNvPicPr>
          <p:nvPr/>
        </p:nvPicPr>
        <p:blipFill>
          <a:blip r:embed="rId5"/>
          <a:stretch>
            <a:fillRect/>
          </a:stretch>
        </p:blipFill>
        <p:spPr>
          <a:xfrm>
            <a:off x="1340876" y="5286799"/>
            <a:ext cx="1048363" cy="152378"/>
          </a:xfrm>
          <a:prstGeom prst="rect">
            <a:avLst/>
          </a:prstGeom>
        </p:spPr>
      </p:pic>
      <p:pic>
        <p:nvPicPr>
          <p:cNvPr id="18" name="Picture 17">
            <a:extLst>
              <a:ext uri="{FF2B5EF4-FFF2-40B4-BE49-F238E27FC236}">
                <a16:creationId xmlns:a16="http://schemas.microsoft.com/office/drawing/2014/main" id="{7D32CE8D-7949-4FFC-90C8-1E9D624BCCCF}"/>
              </a:ext>
            </a:extLst>
          </p:cNvPr>
          <p:cNvPicPr>
            <a:picLocks noChangeAspect="1"/>
          </p:cNvPicPr>
          <p:nvPr/>
        </p:nvPicPr>
        <p:blipFill>
          <a:blip r:embed="rId5"/>
          <a:stretch>
            <a:fillRect/>
          </a:stretch>
        </p:blipFill>
        <p:spPr>
          <a:xfrm>
            <a:off x="1329078" y="2331222"/>
            <a:ext cx="805030" cy="117010"/>
          </a:xfrm>
          <a:prstGeom prst="rect">
            <a:avLst/>
          </a:prstGeom>
        </p:spPr>
      </p:pic>
      <p:pic>
        <p:nvPicPr>
          <p:cNvPr id="19" name="Picture 18">
            <a:extLst>
              <a:ext uri="{FF2B5EF4-FFF2-40B4-BE49-F238E27FC236}">
                <a16:creationId xmlns:a16="http://schemas.microsoft.com/office/drawing/2014/main" id="{7418896D-998C-4290-A78C-20ADBEEDBC88}"/>
              </a:ext>
            </a:extLst>
          </p:cNvPr>
          <p:cNvPicPr>
            <a:picLocks noChangeAspect="1"/>
          </p:cNvPicPr>
          <p:nvPr/>
        </p:nvPicPr>
        <p:blipFill>
          <a:blip r:embed="rId5"/>
          <a:stretch>
            <a:fillRect/>
          </a:stretch>
        </p:blipFill>
        <p:spPr>
          <a:xfrm>
            <a:off x="6514610" y="756096"/>
            <a:ext cx="1685493" cy="170104"/>
          </a:xfrm>
          <a:prstGeom prst="rect">
            <a:avLst/>
          </a:prstGeom>
        </p:spPr>
      </p:pic>
      <p:pic>
        <p:nvPicPr>
          <p:cNvPr id="20" name="Picture 19">
            <a:extLst>
              <a:ext uri="{FF2B5EF4-FFF2-40B4-BE49-F238E27FC236}">
                <a16:creationId xmlns:a16="http://schemas.microsoft.com/office/drawing/2014/main" id="{B1E72195-AC5B-42C0-9698-1E4ABDF28082}"/>
              </a:ext>
            </a:extLst>
          </p:cNvPr>
          <p:cNvPicPr>
            <a:picLocks noChangeAspect="1"/>
          </p:cNvPicPr>
          <p:nvPr/>
        </p:nvPicPr>
        <p:blipFill>
          <a:blip r:embed="rId6"/>
          <a:stretch>
            <a:fillRect/>
          </a:stretch>
        </p:blipFill>
        <p:spPr>
          <a:xfrm>
            <a:off x="1172523" y="5601039"/>
            <a:ext cx="158770" cy="150831"/>
          </a:xfrm>
          <a:prstGeom prst="rect">
            <a:avLst/>
          </a:prstGeom>
        </p:spPr>
      </p:pic>
      <p:sp>
        <p:nvSpPr>
          <p:cNvPr id="21" name="Rectangle 20">
            <a:extLst>
              <a:ext uri="{FF2B5EF4-FFF2-40B4-BE49-F238E27FC236}">
                <a16:creationId xmlns:a16="http://schemas.microsoft.com/office/drawing/2014/main" id="{3C79C511-2507-4CB1-93E9-5711EF6D6B6A}"/>
              </a:ext>
            </a:extLst>
          </p:cNvPr>
          <p:cNvSpPr/>
          <p:nvPr/>
        </p:nvSpPr>
        <p:spPr>
          <a:xfrm>
            <a:off x="6353605" y="766916"/>
            <a:ext cx="146501" cy="13568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3F27585-800B-4A4B-B28C-077EACC65A31}"/>
              </a:ext>
            </a:extLst>
          </p:cNvPr>
          <p:cNvPicPr>
            <a:picLocks noChangeAspect="1"/>
          </p:cNvPicPr>
          <p:nvPr/>
        </p:nvPicPr>
        <p:blipFill>
          <a:blip r:embed="rId7"/>
          <a:stretch>
            <a:fillRect/>
          </a:stretch>
        </p:blipFill>
        <p:spPr>
          <a:xfrm>
            <a:off x="1325128" y="5568992"/>
            <a:ext cx="4391347" cy="843608"/>
          </a:xfrm>
          <a:prstGeom prst="rect">
            <a:avLst/>
          </a:prstGeom>
        </p:spPr>
      </p:pic>
      <p:pic>
        <p:nvPicPr>
          <p:cNvPr id="23" name="Picture 22">
            <a:extLst>
              <a:ext uri="{FF2B5EF4-FFF2-40B4-BE49-F238E27FC236}">
                <a16:creationId xmlns:a16="http://schemas.microsoft.com/office/drawing/2014/main" id="{11207AA6-1C8F-4929-8847-7AE1D7401FD3}"/>
              </a:ext>
            </a:extLst>
          </p:cNvPr>
          <p:cNvPicPr>
            <a:picLocks noChangeAspect="1"/>
          </p:cNvPicPr>
          <p:nvPr/>
        </p:nvPicPr>
        <p:blipFill>
          <a:blip r:embed="rId7"/>
          <a:stretch>
            <a:fillRect/>
          </a:stretch>
        </p:blipFill>
        <p:spPr>
          <a:xfrm>
            <a:off x="1300548" y="1007807"/>
            <a:ext cx="4398229" cy="843608"/>
          </a:xfrm>
          <a:prstGeom prst="rect">
            <a:avLst/>
          </a:prstGeom>
        </p:spPr>
      </p:pic>
      <p:pic>
        <p:nvPicPr>
          <p:cNvPr id="24" name="Picture 23">
            <a:extLst>
              <a:ext uri="{FF2B5EF4-FFF2-40B4-BE49-F238E27FC236}">
                <a16:creationId xmlns:a16="http://schemas.microsoft.com/office/drawing/2014/main" id="{4E99014F-2DAF-47B4-9D94-C5E151F7FB15}"/>
              </a:ext>
            </a:extLst>
          </p:cNvPr>
          <p:cNvPicPr>
            <a:picLocks noChangeAspect="1"/>
          </p:cNvPicPr>
          <p:nvPr/>
        </p:nvPicPr>
        <p:blipFill>
          <a:blip r:embed="rId7"/>
          <a:stretch>
            <a:fillRect/>
          </a:stretch>
        </p:blipFill>
        <p:spPr>
          <a:xfrm>
            <a:off x="1299565" y="688258"/>
            <a:ext cx="4405111" cy="326431"/>
          </a:xfrm>
          <a:prstGeom prst="rect">
            <a:avLst/>
          </a:prstGeom>
        </p:spPr>
      </p:pic>
      <p:pic>
        <p:nvPicPr>
          <p:cNvPr id="25" name="Picture 24">
            <a:extLst>
              <a:ext uri="{FF2B5EF4-FFF2-40B4-BE49-F238E27FC236}">
                <a16:creationId xmlns:a16="http://schemas.microsoft.com/office/drawing/2014/main" id="{FF3227A9-4589-47C1-9121-0B735310E26D}"/>
              </a:ext>
            </a:extLst>
          </p:cNvPr>
          <p:cNvPicPr>
            <a:picLocks noChangeAspect="1"/>
          </p:cNvPicPr>
          <p:nvPr/>
        </p:nvPicPr>
        <p:blipFill>
          <a:blip r:embed="rId7"/>
          <a:stretch>
            <a:fillRect/>
          </a:stretch>
        </p:blipFill>
        <p:spPr>
          <a:xfrm>
            <a:off x="1298581" y="1843548"/>
            <a:ext cx="4400196" cy="463100"/>
          </a:xfrm>
          <a:prstGeom prst="rect">
            <a:avLst/>
          </a:prstGeom>
        </p:spPr>
      </p:pic>
      <p:pic>
        <p:nvPicPr>
          <p:cNvPr id="26" name="Picture 25">
            <a:extLst>
              <a:ext uri="{FF2B5EF4-FFF2-40B4-BE49-F238E27FC236}">
                <a16:creationId xmlns:a16="http://schemas.microsoft.com/office/drawing/2014/main" id="{F23811F1-9F74-4F83-95C3-68CB57D5B264}"/>
              </a:ext>
            </a:extLst>
          </p:cNvPr>
          <p:cNvPicPr>
            <a:picLocks noChangeAspect="1"/>
          </p:cNvPicPr>
          <p:nvPr/>
        </p:nvPicPr>
        <p:blipFill>
          <a:blip r:embed="rId7"/>
          <a:stretch>
            <a:fillRect/>
          </a:stretch>
        </p:blipFill>
        <p:spPr>
          <a:xfrm>
            <a:off x="1303497" y="2296815"/>
            <a:ext cx="4395280" cy="635164"/>
          </a:xfrm>
          <a:prstGeom prst="rect">
            <a:avLst/>
          </a:prstGeom>
        </p:spPr>
      </p:pic>
      <p:pic>
        <p:nvPicPr>
          <p:cNvPr id="27" name="Picture 26">
            <a:extLst>
              <a:ext uri="{FF2B5EF4-FFF2-40B4-BE49-F238E27FC236}">
                <a16:creationId xmlns:a16="http://schemas.microsoft.com/office/drawing/2014/main" id="{E8CA5550-27B6-4AD5-9FD0-0E1B8E08A6B3}"/>
              </a:ext>
            </a:extLst>
          </p:cNvPr>
          <p:cNvPicPr>
            <a:picLocks noChangeAspect="1"/>
          </p:cNvPicPr>
          <p:nvPr/>
        </p:nvPicPr>
        <p:blipFill>
          <a:blip r:embed="rId7"/>
          <a:stretch>
            <a:fillRect/>
          </a:stretch>
        </p:blipFill>
        <p:spPr>
          <a:xfrm>
            <a:off x="1298581" y="2923130"/>
            <a:ext cx="4405111" cy="326431"/>
          </a:xfrm>
          <a:prstGeom prst="rect">
            <a:avLst/>
          </a:prstGeom>
        </p:spPr>
      </p:pic>
      <p:pic>
        <p:nvPicPr>
          <p:cNvPr id="28" name="Picture 27">
            <a:extLst>
              <a:ext uri="{FF2B5EF4-FFF2-40B4-BE49-F238E27FC236}">
                <a16:creationId xmlns:a16="http://schemas.microsoft.com/office/drawing/2014/main" id="{38ECC003-1C9B-4E5B-A650-63BFE95E5B6B}"/>
              </a:ext>
            </a:extLst>
          </p:cNvPr>
          <p:cNvPicPr>
            <a:picLocks noChangeAspect="1"/>
          </p:cNvPicPr>
          <p:nvPr/>
        </p:nvPicPr>
        <p:blipFill>
          <a:blip r:embed="rId7"/>
          <a:stretch>
            <a:fillRect/>
          </a:stretch>
        </p:blipFill>
        <p:spPr>
          <a:xfrm>
            <a:off x="1303497" y="3240712"/>
            <a:ext cx="4400196" cy="635164"/>
          </a:xfrm>
          <a:prstGeom prst="rect">
            <a:avLst/>
          </a:prstGeom>
        </p:spPr>
      </p:pic>
      <p:pic>
        <p:nvPicPr>
          <p:cNvPr id="29" name="Picture 28">
            <a:extLst>
              <a:ext uri="{FF2B5EF4-FFF2-40B4-BE49-F238E27FC236}">
                <a16:creationId xmlns:a16="http://schemas.microsoft.com/office/drawing/2014/main" id="{139DDBBB-011B-4A29-9C8C-590FEAF7B734}"/>
              </a:ext>
            </a:extLst>
          </p:cNvPr>
          <p:cNvPicPr>
            <a:picLocks noChangeAspect="1"/>
          </p:cNvPicPr>
          <p:nvPr/>
        </p:nvPicPr>
        <p:blipFill>
          <a:blip r:embed="rId7"/>
          <a:stretch>
            <a:fillRect/>
          </a:stretch>
        </p:blipFill>
        <p:spPr>
          <a:xfrm>
            <a:off x="1303498" y="3866043"/>
            <a:ext cx="4400196" cy="428687"/>
          </a:xfrm>
          <a:prstGeom prst="rect">
            <a:avLst/>
          </a:prstGeom>
        </p:spPr>
      </p:pic>
      <p:pic>
        <p:nvPicPr>
          <p:cNvPr id="30" name="Picture 29">
            <a:extLst>
              <a:ext uri="{FF2B5EF4-FFF2-40B4-BE49-F238E27FC236}">
                <a16:creationId xmlns:a16="http://schemas.microsoft.com/office/drawing/2014/main" id="{59C530C8-967E-4ED2-9D27-7917DB23687A}"/>
              </a:ext>
            </a:extLst>
          </p:cNvPr>
          <p:cNvPicPr>
            <a:picLocks noChangeAspect="1"/>
          </p:cNvPicPr>
          <p:nvPr/>
        </p:nvPicPr>
        <p:blipFill>
          <a:blip r:embed="rId7"/>
          <a:stretch>
            <a:fillRect/>
          </a:stretch>
        </p:blipFill>
        <p:spPr>
          <a:xfrm>
            <a:off x="1308414" y="4289814"/>
            <a:ext cx="4400196" cy="323481"/>
          </a:xfrm>
          <a:prstGeom prst="rect">
            <a:avLst/>
          </a:prstGeom>
        </p:spPr>
      </p:pic>
      <p:pic>
        <p:nvPicPr>
          <p:cNvPr id="31" name="Picture 30">
            <a:extLst>
              <a:ext uri="{FF2B5EF4-FFF2-40B4-BE49-F238E27FC236}">
                <a16:creationId xmlns:a16="http://schemas.microsoft.com/office/drawing/2014/main" id="{0AC6E029-F626-4164-BCC9-68F091C381E5}"/>
              </a:ext>
            </a:extLst>
          </p:cNvPr>
          <p:cNvPicPr>
            <a:picLocks noChangeAspect="1"/>
          </p:cNvPicPr>
          <p:nvPr/>
        </p:nvPicPr>
        <p:blipFill>
          <a:blip r:embed="rId7"/>
          <a:stretch>
            <a:fillRect/>
          </a:stretch>
        </p:blipFill>
        <p:spPr>
          <a:xfrm>
            <a:off x="1307430" y="4607396"/>
            <a:ext cx="4400196" cy="323481"/>
          </a:xfrm>
          <a:prstGeom prst="rect">
            <a:avLst/>
          </a:prstGeom>
        </p:spPr>
      </p:pic>
      <p:pic>
        <p:nvPicPr>
          <p:cNvPr id="32" name="Picture 31">
            <a:extLst>
              <a:ext uri="{FF2B5EF4-FFF2-40B4-BE49-F238E27FC236}">
                <a16:creationId xmlns:a16="http://schemas.microsoft.com/office/drawing/2014/main" id="{680855A0-3E8D-4106-B2D0-8D5D62EBE7C6}"/>
              </a:ext>
            </a:extLst>
          </p:cNvPr>
          <p:cNvPicPr>
            <a:picLocks noChangeAspect="1"/>
          </p:cNvPicPr>
          <p:nvPr/>
        </p:nvPicPr>
        <p:blipFill>
          <a:blip r:embed="rId7"/>
          <a:stretch>
            <a:fillRect/>
          </a:stretch>
        </p:blipFill>
        <p:spPr>
          <a:xfrm>
            <a:off x="1312346" y="4924978"/>
            <a:ext cx="4400196" cy="323481"/>
          </a:xfrm>
          <a:prstGeom prst="rect">
            <a:avLst/>
          </a:prstGeom>
        </p:spPr>
      </p:pic>
      <p:pic>
        <p:nvPicPr>
          <p:cNvPr id="33" name="Picture 32">
            <a:extLst>
              <a:ext uri="{FF2B5EF4-FFF2-40B4-BE49-F238E27FC236}">
                <a16:creationId xmlns:a16="http://schemas.microsoft.com/office/drawing/2014/main" id="{63DBB7A5-3998-4E93-A7E5-806367ADA88A}"/>
              </a:ext>
            </a:extLst>
          </p:cNvPr>
          <p:cNvPicPr>
            <a:picLocks noChangeAspect="1"/>
          </p:cNvPicPr>
          <p:nvPr/>
        </p:nvPicPr>
        <p:blipFill>
          <a:blip r:embed="rId7"/>
          <a:stretch>
            <a:fillRect/>
          </a:stretch>
        </p:blipFill>
        <p:spPr>
          <a:xfrm>
            <a:off x="1318246" y="5237644"/>
            <a:ext cx="4400196" cy="343146"/>
          </a:xfrm>
          <a:prstGeom prst="rect">
            <a:avLst/>
          </a:prstGeom>
        </p:spPr>
      </p:pic>
      <p:sp>
        <p:nvSpPr>
          <p:cNvPr id="39" name="Rectangle 38">
            <a:extLst>
              <a:ext uri="{FF2B5EF4-FFF2-40B4-BE49-F238E27FC236}">
                <a16:creationId xmlns:a16="http://schemas.microsoft.com/office/drawing/2014/main" id="{4B0D7F84-3EDA-4020-ADA3-490003C9FB37}"/>
              </a:ext>
            </a:extLst>
          </p:cNvPr>
          <p:cNvSpPr/>
          <p:nvPr/>
        </p:nvSpPr>
        <p:spPr>
          <a:xfrm>
            <a:off x="6497690" y="726675"/>
            <a:ext cx="4505388" cy="56620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2EF37D1-652D-4699-92F8-933DB5EE693E}"/>
              </a:ext>
            </a:extLst>
          </p:cNvPr>
          <p:cNvSpPr/>
          <p:nvPr/>
        </p:nvSpPr>
        <p:spPr>
          <a:xfrm>
            <a:off x="6866849" y="1811102"/>
            <a:ext cx="914400" cy="13568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F095A18-8C1B-4057-B6C3-05C072C53B50}"/>
              </a:ext>
            </a:extLst>
          </p:cNvPr>
          <p:cNvSpPr/>
          <p:nvPr/>
        </p:nvSpPr>
        <p:spPr>
          <a:xfrm>
            <a:off x="7267022" y="2075589"/>
            <a:ext cx="914400" cy="13568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5BCF5C-CA69-470D-AF38-48084C5823DC}"/>
              </a:ext>
            </a:extLst>
          </p:cNvPr>
          <p:cNvSpPr/>
          <p:nvPr/>
        </p:nvSpPr>
        <p:spPr>
          <a:xfrm>
            <a:off x="7256206" y="3091262"/>
            <a:ext cx="1138575" cy="14748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4D4767C-848E-4973-9377-CC7B4AC0A80A}"/>
              </a:ext>
            </a:extLst>
          </p:cNvPr>
          <p:cNvSpPr/>
          <p:nvPr/>
        </p:nvSpPr>
        <p:spPr>
          <a:xfrm>
            <a:off x="7255223" y="3922088"/>
            <a:ext cx="986176" cy="13076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94F4274-8DA3-448F-BB1C-676DA7997E27}"/>
              </a:ext>
            </a:extLst>
          </p:cNvPr>
          <p:cNvSpPr/>
          <p:nvPr/>
        </p:nvSpPr>
        <p:spPr>
          <a:xfrm>
            <a:off x="6347707" y="1810119"/>
            <a:ext cx="523076" cy="12486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28867C0-8EFB-4FED-A0D7-384AED718183}"/>
              </a:ext>
            </a:extLst>
          </p:cNvPr>
          <p:cNvSpPr/>
          <p:nvPr/>
        </p:nvSpPr>
        <p:spPr>
          <a:xfrm>
            <a:off x="6359505" y="2080506"/>
            <a:ext cx="917350" cy="125853"/>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4E8DD07-CFB9-42D7-ACE7-86DB6A27A6E4}"/>
              </a:ext>
            </a:extLst>
          </p:cNvPr>
          <p:cNvSpPr/>
          <p:nvPr/>
        </p:nvSpPr>
        <p:spPr>
          <a:xfrm>
            <a:off x="6901262" y="1320472"/>
            <a:ext cx="997974" cy="13666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A8C3867-99B3-452F-8A80-5EC3D2D5A06A}"/>
              </a:ext>
            </a:extLst>
          </p:cNvPr>
          <p:cNvSpPr/>
          <p:nvPr/>
        </p:nvSpPr>
        <p:spPr>
          <a:xfrm>
            <a:off x="6901261" y="1562346"/>
            <a:ext cx="1003874" cy="13666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FC462FE-699C-47CB-BD75-BF4922F7F25C}"/>
              </a:ext>
            </a:extLst>
          </p:cNvPr>
          <p:cNvSpPr/>
          <p:nvPr/>
        </p:nvSpPr>
        <p:spPr>
          <a:xfrm>
            <a:off x="6883564" y="5096059"/>
            <a:ext cx="762000" cy="13076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0FD975B-C33B-4BAD-871D-68E77400B4C2}"/>
              </a:ext>
            </a:extLst>
          </p:cNvPr>
          <p:cNvSpPr/>
          <p:nvPr/>
        </p:nvSpPr>
        <p:spPr>
          <a:xfrm>
            <a:off x="6901262" y="5349732"/>
            <a:ext cx="820993" cy="13076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C1A58D6-740E-4DFC-89C7-D995E2D48E21}"/>
              </a:ext>
            </a:extLst>
          </p:cNvPr>
          <p:cNvSpPr/>
          <p:nvPr/>
        </p:nvSpPr>
        <p:spPr>
          <a:xfrm>
            <a:off x="6895362" y="5579808"/>
            <a:ext cx="1003874" cy="13076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CA4B190-7319-47FC-A9E8-5BDD04E111C8}"/>
              </a:ext>
            </a:extLst>
          </p:cNvPr>
          <p:cNvSpPr/>
          <p:nvPr/>
        </p:nvSpPr>
        <p:spPr>
          <a:xfrm>
            <a:off x="7260138" y="4151180"/>
            <a:ext cx="1028455" cy="13175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5F7A51-C672-430B-98D8-321A6D8649D5}"/>
              </a:ext>
            </a:extLst>
          </p:cNvPr>
          <p:cNvSpPr/>
          <p:nvPr/>
        </p:nvSpPr>
        <p:spPr>
          <a:xfrm>
            <a:off x="6855050" y="1793404"/>
            <a:ext cx="4141347" cy="3291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AF7A6E7-68CC-4368-9EBE-DD0284322BBC}"/>
              </a:ext>
            </a:extLst>
          </p:cNvPr>
          <p:cNvSpPr/>
          <p:nvPr/>
        </p:nvSpPr>
        <p:spPr>
          <a:xfrm>
            <a:off x="7256207" y="2064774"/>
            <a:ext cx="3734292" cy="10146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416BEE1-1C7B-4A19-A62F-EDD97C02665E}"/>
              </a:ext>
            </a:extLst>
          </p:cNvPr>
          <p:cNvSpPr/>
          <p:nvPr/>
        </p:nvSpPr>
        <p:spPr>
          <a:xfrm>
            <a:off x="6872748" y="130965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7E6ED15-9B81-48D5-8C12-E39BC66895B5}"/>
              </a:ext>
            </a:extLst>
          </p:cNvPr>
          <p:cNvSpPr/>
          <p:nvPr/>
        </p:nvSpPr>
        <p:spPr>
          <a:xfrm>
            <a:off x="6871765" y="155054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CCE1CC2-5141-4BEE-B00E-3FDC08544E58}"/>
              </a:ext>
            </a:extLst>
          </p:cNvPr>
          <p:cNvSpPr/>
          <p:nvPr/>
        </p:nvSpPr>
        <p:spPr>
          <a:xfrm>
            <a:off x="6877664" y="5096060"/>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31D5D58-67D0-4081-AEF5-3F57AC460C81}"/>
              </a:ext>
            </a:extLst>
          </p:cNvPr>
          <p:cNvSpPr/>
          <p:nvPr/>
        </p:nvSpPr>
        <p:spPr>
          <a:xfrm>
            <a:off x="6883563" y="5349731"/>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9DBC51E-6D28-4A04-BD18-C2383BFE3B51}"/>
              </a:ext>
            </a:extLst>
          </p:cNvPr>
          <p:cNvSpPr/>
          <p:nvPr/>
        </p:nvSpPr>
        <p:spPr>
          <a:xfrm>
            <a:off x="6883564" y="5591605"/>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B88B13D-ACB8-439D-A27C-93CF79E38EE0}"/>
              </a:ext>
            </a:extLst>
          </p:cNvPr>
          <p:cNvSpPr/>
          <p:nvPr/>
        </p:nvSpPr>
        <p:spPr>
          <a:xfrm>
            <a:off x="7256206" y="3078480"/>
            <a:ext cx="3733309" cy="844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62444FF-02FF-43CE-91DE-589CBFBE481F}"/>
              </a:ext>
            </a:extLst>
          </p:cNvPr>
          <p:cNvSpPr/>
          <p:nvPr/>
        </p:nvSpPr>
        <p:spPr>
          <a:xfrm>
            <a:off x="7267023" y="3933887"/>
            <a:ext cx="3734292" cy="2192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D4AAD48-484A-44FD-95F7-796A3BD49FA7}"/>
              </a:ext>
            </a:extLst>
          </p:cNvPr>
          <p:cNvSpPr/>
          <p:nvPr/>
        </p:nvSpPr>
        <p:spPr>
          <a:xfrm>
            <a:off x="7272922" y="4163962"/>
            <a:ext cx="3734292" cy="815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367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1CC15-4BE7-497F-98BA-E3E59F2BB2B5}"/>
              </a:ext>
            </a:extLst>
          </p:cNvPr>
          <p:cNvSpPr/>
          <p:nvPr/>
        </p:nvSpPr>
        <p:spPr>
          <a:xfrm>
            <a:off x="110120" y="150257"/>
            <a:ext cx="12370949" cy="369332"/>
          </a:xfrm>
          <a:prstGeom prst="rect">
            <a:avLst/>
          </a:prstGeom>
        </p:spPr>
        <p:txBody>
          <a:bodyPr wrap="square">
            <a:spAutoFit/>
          </a:bodyPr>
          <a:lstStyle/>
          <a:p>
            <a:r>
              <a:rPr lang="en-US" dirty="0"/>
              <a:t>Click on the name of a child of any primary person and continue clicking on children of primary persons until all are highlighted.</a:t>
            </a:r>
          </a:p>
        </p:txBody>
      </p:sp>
      <p:pic>
        <p:nvPicPr>
          <p:cNvPr id="3" name="Picture 2">
            <a:extLst>
              <a:ext uri="{FF2B5EF4-FFF2-40B4-BE49-F238E27FC236}">
                <a16:creationId xmlns:a16="http://schemas.microsoft.com/office/drawing/2014/main" id="{BCD2D282-08A8-4AFB-B032-FA953DAD8509}"/>
              </a:ext>
            </a:extLst>
          </p:cNvPr>
          <p:cNvPicPr>
            <a:picLocks noChangeAspect="1"/>
          </p:cNvPicPr>
          <p:nvPr/>
        </p:nvPicPr>
        <p:blipFill>
          <a:blip r:embed="rId3"/>
          <a:stretch>
            <a:fillRect/>
          </a:stretch>
        </p:blipFill>
        <p:spPr>
          <a:xfrm>
            <a:off x="1282838" y="784614"/>
            <a:ext cx="3997888" cy="5855110"/>
          </a:xfrm>
          <a:prstGeom prst="rect">
            <a:avLst/>
          </a:prstGeom>
        </p:spPr>
      </p:pic>
      <p:pic>
        <p:nvPicPr>
          <p:cNvPr id="4" name="Picture 3">
            <a:extLst>
              <a:ext uri="{FF2B5EF4-FFF2-40B4-BE49-F238E27FC236}">
                <a16:creationId xmlns:a16="http://schemas.microsoft.com/office/drawing/2014/main" id="{66ADDB72-057A-49E0-BD32-B16346C1AC76}"/>
              </a:ext>
            </a:extLst>
          </p:cNvPr>
          <p:cNvPicPr>
            <a:picLocks noChangeAspect="1"/>
          </p:cNvPicPr>
          <p:nvPr/>
        </p:nvPicPr>
        <p:blipFill>
          <a:blip r:embed="rId4"/>
          <a:stretch>
            <a:fillRect/>
          </a:stretch>
        </p:blipFill>
        <p:spPr>
          <a:xfrm>
            <a:off x="7803324" y="584035"/>
            <a:ext cx="3266424" cy="6102883"/>
          </a:xfrm>
          <a:prstGeom prst="rect">
            <a:avLst/>
          </a:prstGeom>
        </p:spPr>
      </p:pic>
      <p:sp>
        <p:nvSpPr>
          <p:cNvPr id="5" name="Rectangle 4">
            <a:extLst>
              <a:ext uri="{FF2B5EF4-FFF2-40B4-BE49-F238E27FC236}">
                <a16:creationId xmlns:a16="http://schemas.microsoft.com/office/drawing/2014/main" id="{12CB81E3-AF11-42F8-901D-0FDBE1B6F3C7}"/>
              </a:ext>
            </a:extLst>
          </p:cNvPr>
          <p:cNvSpPr/>
          <p:nvPr/>
        </p:nvSpPr>
        <p:spPr>
          <a:xfrm>
            <a:off x="2371541" y="2194560"/>
            <a:ext cx="1050085" cy="15338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67AAB3-8583-4F02-A5AD-FC1F4D6427DA}"/>
              </a:ext>
            </a:extLst>
          </p:cNvPr>
          <p:cNvSpPr/>
          <p:nvPr/>
        </p:nvSpPr>
        <p:spPr>
          <a:xfrm>
            <a:off x="2105087" y="4128565"/>
            <a:ext cx="1174954" cy="15436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333D23-EF5C-41A1-AA4D-DE5EDFDC974F}"/>
              </a:ext>
            </a:extLst>
          </p:cNvPr>
          <p:cNvSpPr/>
          <p:nvPr/>
        </p:nvSpPr>
        <p:spPr>
          <a:xfrm>
            <a:off x="2080506" y="5201264"/>
            <a:ext cx="1187737" cy="16125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976C28-F31E-4FCB-9668-36DCBFE43A0F}"/>
              </a:ext>
            </a:extLst>
          </p:cNvPr>
          <p:cNvSpPr/>
          <p:nvPr/>
        </p:nvSpPr>
        <p:spPr>
          <a:xfrm>
            <a:off x="1374550" y="2194561"/>
            <a:ext cx="654828" cy="147484"/>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D8B93F-A5C7-430A-85BA-69D540294696}"/>
              </a:ext>
            </a:extLst>
          </p:cNvPr>
          <p:cNvSpPr/>
          <p:nvPr/>
        </p:nvSpPr>
        <p:spPr>
          <a:xfrm>
            <a:off x="7905135" y="902601"/>
            <a:ext cx="660728" cy="11798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DF9A8D-726D-4CE3-AAC7-3D07A3F5F6F9}"/>
              </a:ext>
            </a:extLst>
          </p:cNvPr>
          <p:cNvSpPr/>
          <p:nvPr/>
        </p:nvSpPr>
        <p:spPr>
          <a:xfrm>
            <a:off x="7928732" y="2423652"/>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483CC6-9ABB-49E3-92BD-71F93E0CB9CB}"/>
              </a:ext>
            </a:extLst>
          </p:cNvPr>
          <p:cNvSpPr/>
          <p:nvPr/>
        </p:nvSpPr>
        <p:spPr>
          <a:xfrm>
            <a:off x="7940532" y="3165987"/>
            <a:ext cx="552572"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9D9975-C06B-43D3-B8A1-C13BC0571E93}"/>
              </a:ext>
            </a:extLst>
          </p:cNvPr>
          <p:cNvSpPr/>
          <p:nvPr/>
        </p:nvSpPr>
        <p:spPr>
          <a:xfrm>
            <a:off x="7922834" y="3725444"/>
            <a:ext cx="592884"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9CD34D0-36C9-460D-95A5-91780EDC035C}"/>
              </a:ext>
            </a:extLst>
          </p:cNvPr>
          <p:cNvSpPr/>
          <p:nvPr/>
        </p:nvSpPr>
        <p:spPr>
          <a:xfrm>
            <a:off x="7922834" y="3925037"/>
            <a:ext cx="568304" cy="1160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C0A347-ADE9-4660-BF48-5377BFB80121}"/>
              </a:ext>
            </a:extLst>
          </p:cNvPr>
          <p:cNvSpPr/>
          <p:nvPr/>
        </p:nvSpPr>
        <p:spPr>
          <a:xfrm>
            <a:off x="7928733" y="4101035"/>
            <a:ext cx="579120" cy="10520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2E16B2-0E9F-43E2-B0F7-51AEBA4CC088}"/>
              </a:ext>
            </a:extLst>
          </p:cNvPr>
          <p:cNvSpPr/>
          <p:nvPr/>
        </p:nvSpPr>
        <p:spPr>
          <a:xfrm>
            <a:off x="7940531" y="4660490"/>
            <a:ext cx="566337" cy="10618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D23601-5D55-4C85-949E-D6D46047C8B1}"/>
              </a:ext>
            </a:extLst>
          </p:cNvPr>
          <p:cNvSpPr/>
          <p:nvPr/>
        </p:nvSpPr>
        <p:spPr>
          <a:xfrm>
            <a:off x="7946430" y="5320234"/>
            <a:ext cx="565355" cy="11307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9D83C1-A17F-495B-BA7C-DCA11223FBE2}"/>
              </a:ext>
            </a:extLst>
          </p:cNvPr>
          <p:cNvSpPr/>
          <p:nvPr/>
        </p:nvSpPr>
        <p:spPr>
          <a:xfrm>
            <a:off x="7958230" y="5508031"/>
            <a:ext cx="475880" cy="10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99C7FF-B463-41F5-A878-0ECF79004AD8}"/>
              </a:ext>
            </a:extLst>
          </p:cNvPr>
          <p:cNvSpPr/>
          <p:nvPr/>
        </p:nvSpPr>
        <p:spPr>
          <a:xfrm>
            <a:off x="7952330" y="5967197"/>
            <a:ext cx="492596" cy="12093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BA7369-34E7-4586-B579-1AC6208FB059}"/>
              </a:ext>
            </a:extLst>
          </p:cNvPr>
          <p:cNvSpPr/>
          <p:nvPr/>
        </p:nvSpPr>
        <p:spPr>
          <a:xfrm>
            <a:off x="7940531" y="6249383"/>
            <a:ext cx="538807" cy="98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4BD24C-3786-457D-800A-403DA8B7459C}"/>
              </a:ext>
            </a:extLst>
          </p:cNvPr>
          <p:cNvSpPr/>
          <p:nvPr/>
        </p:nvSpPr>
        <p:spPr>
          <a:xfrm>
            <a:off x="7905135" y="1195603"/>
            <a:ext cx="623365" cy="1140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40B70C0-7FB5-4A22-896C-4D86CC0FC0F8}"/>
              </a:ext>
            </a:extLst>
          </p:cNvPr>
          <p:cNvSpPr/>
          <p:nvPr/>
        </p:nvSpPr>
        <p:spPr>
          <a:xfrm>
            <a:off x="7928733" y="1383399"/>
            <a:ext cx="380508"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83715C-222E-4CBF-A96C-7873766E532C}"/>
              </a:ext>
            </a:extLst>
          </p:cNvPr>
          <p:cNvSpPr/>
          <p:nvPr/>
        </p:nvSpPr>
        <p:spPr>
          <a:xfrm>
            <a:off x="7934632" y="1665585"/>
            <a:ext cx="562405" cy="1101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6D72E09-401A-4206-A6F4-28E16A378785}"/>
              </a:ext>
            </a:extLst>
          </p:cNvPr>
          <p:cNvSpPr/>
          <p:nvPr/>
        </p:nvSpPr>
        <p:spPr>
          <a:xfrm>
            <a:off x="7930698" y="1953670"/>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7A1D60F-EBAB-466F-8B5D-0084D562ACD0}"/>
              </a:ext>
            </a:extLst>
          </p:cNvPr>
          <p:cNvSpPr/>
          <p:nvPr/>
        </p:nvSpPr>
        <p:spPr>
          <a:xfrm>
            <a:off x="7934633" y="2229957"/>
            <a:ext cx="654828" cy="1002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397C8A6-012B-43C5-BB68-35098293F467}"/>
              </a:ext>
            </a:extLst>
          </p:cNvPr>
          <p:cNvSpPr/>
          <p:nvPr/>
        </p:nvSpPr>
        <p:spPr>
          <a:xfrm>
            <a:off x="7952330" y="5213063"/>
            <a:ext cx="570271"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CE3277D-F930-460D-9371-AFA48704E4A0}"/>
              </a:ext>
            </a:extLst>
          </p:cNvPr>
          <p:cNvSpPr/>
          <p:nvPr/>
        </p:nvSpPr>
        <p:spPr>
          <a:xfrm>
            <a:off x="7940531" y="2123767"/>
            <a:ext cx="530941" cy="1179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002D387-E85A-479D-9494-DFE44A22FC35}"/>
              </a:ext>
            </a:extLst>
          </p:cNvPr>
          <p:cNvSpPr/>
          <p:nvPr/>
        </p:nvSpPr>
        <p:spPr>
          <a:xfrm>
            <a:off x="7793047" y="907518"/>
            <a:ext cx="105205"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25F56F6-ACE6-4647-B585-AC49DC18725A}"/>
              </a:ext>
            </a:extLst>
          </p:cNvPr>
          <p:cNvSpPr/>
          <p:nvPr/>
        </p:nvSpPr>
        <p:spPr>
          <a:xfrm>
            <a:off x="1445342" y="2182761"/>
            <a:ext cx="3628103" cy="1952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88499A4-349E-4C85-BAD4-F4B905B3D968}"/>
              </a:ext>
            </a:extLst>
          </p:cNvPr>
          <p:cNvSpPr/>
          <p:nvPr/>
        </p:nvSpPr>
        <p:spPr>
          <a:xfrm>
            <a:off x="1439442" y="4134465"/>
            <a:ext cx="3634003" cy="10451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72C1958-E654-46E6-8C86-FE6A4B94F55E}"/>
              </a:ext>
            </a:extLst>
          </p:cNvPr>
          <p:cNvSpPr/>
          <p:nvPr/>
        </p:nvSpPr>
        <p:spPr>
          <a:xfrm>
            <a:off x="1433543" y="5177668"/>
            <a:ext cx="3638920" cy="1406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0507485-70EB-46C0-A605-F7E6011E4D65}"/>
              </a:ext>
            </a:extLst>
          </p:cNvPr>
          <p:cNvSpPr/>
          <p:nvPr/>
        </p:nvSpPr>
        <p:spPr>
          <a:xfrm>
            <a:off x="7903170" y="900635"/>
            <a:ext cx="3028335" cy="291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B0EE1A-BB4B-4846-AD93-384996ED04EE}"/>
              </a:ext>
            </a:extLst>
          </p:cNvPr>
          <p:cNvSpPr/>
          <p:nvPr/>
        </p:nvSpPr>
        <p:spPr>
          <a:xfrm>
            <a:off x="7896288" y="1188721"/>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8C4C597-C652-4358-89D5-0C39A52C3B4D}"/>
              </a:ext>
            </a:extLst>
          </p:cNvPr>
          <p:cNvSpPr/>
          <p:nvPr/>
        </p:nvSpPr>
        <p:spPr>
          <a:xfrm>
            <a:off x="7901204" y="1376516"/>
            <a:ext cx="3028335" cy="287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AB2A0D8-9843-405B-BD27-E58FE60E403F}"/>
              </a:ext>
            </a:extLst>
          </p:cNvPr>
          <p:cNvSpPr/>
          <p:nvPr/>
        </p:nvSpPr>
        <p:spPr>
          <a:xfrm>
            <a:off x="7900220" y="1664601"/>
            <a:ext cx="3028335" cy="1818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14CDBFA-FDD4-4953-B5DB-D4B14064DC57}"/>
              </a:ext>
            </a:extLst>
          </p:cNvPr>
          <p:cNvSpPr/>
          <p:nvPr/>
        </p:nvSpPr>
        <p:spPr>
          <a:xfrm>
            <a:off x="7901204" y="1960553"/>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8FBDB1C-DADB-41CB-A350-6DAAB615620C}"/>
              </a:ext>
            </a:extLst>
          </p:cNvPr>
          <p:cNvSpPr/>
          <p:nvPr/>
        </p:nvSpPr>
        <p:spPr>
          <a:xfrm>
            <a:off x="7901205" y="2155232"/>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DA08545-E7DB-4B72-9F35-04900DDF40E9}"/>
              </a:ext>
            </a:extLst>
          </p:cNvPr>
          <p:cNvSpPr/>
          <p:nvPr/>
        </p:nvSpPr>
        <p:spPr>
          <a:xfrm>
            <a:off x="7901204" y="2231924"/>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E10D3D1-0334-4782-8BF1-A91B6590C39B}"/>
              </a:ext>
            </a:extLst>
          </p:cNvPr>
          <p:cNvSpPr/>
          <p:nvPr/>
        </p:nvSpPr>
        <p:spPr>
          <a:xfrm>
            <a:off x="7901204" y="2432502"/>
            <a:ext cx="3028335" cy="729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753580F-2CD0-4AB5-B4B8-6970F2458937}"/>
              </a:ext>
            </a:extLst>
          </p:cNvPr>
          <p:cNvSpPr/>
          <p:nvPr/>
        </p:nvSpPr>
        <p:spPr>
          <a:xfrm>
            <a:off x="7900221" y="3163038"/>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27DA2B9-68AD-4EF1-8BD2-5207B2DF67D3}"/>
              </a:ext>
            </a:extLst>
          </p:cNvPr>
          <p:cNvSpPr/>
          <p:nvPr/>
        </p:nvSpPr>
        <p:spPr>
          <a:xfrm>
            <a:off x="7901204" y="373036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ADC69DD-75E1-4A2B-90ED-BA7574874517}"/>
              </a:ext>
            </a:extLst>
          </p:cNvPr>
          <p:cNvSpPr/>
          <p:nvPr/>
        </p:nvSpPr>
        <p:spPr>
          <a:xfrm>
            <a:off x="7901204" y="391324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790B098-EB8B-4B8A-9EB7-99F93380F6FA}"/>
              </a:ext>
            </a:extLst>
          </p:cNvPr>
          <p:cNvSpPr/>
          <p:nvPr/>
        </p:nvSpPr>
        <p:spPr>
          <a:xfrm>
            <a:off x="7916936" y="4105952"/>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0C8447-5D7C-4BB0-B320-34904B16A005}"/>
              </a:ext>
            </a:extLst>
          </p:cNvPr>
          <p:cNvSpPr/>
          <p:nvPr/>
        </p:nvSpPr>
        <p:spPr>
          <a:xfrm>
            <a:off x="7916936" y="4672289"/>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76B739B-813C-440C-8CCC-743077894540}"/>
              </a:ext>
            </a:extLst>
          </p:cNvPr>
          <p:cNvSpPr/>
          <p:nvPr/>
        </p:nvSpPr>
        <p:spPr>
          <a:xfrm>
            <a:off x="7917920" y="5245511"/>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2C0F521-63AF-433C-961A-6D7B604B4433}"/>
              </a:ext>
            </a:extLst>
          </p:cNvPr>
          <p:cNvSpPr/>
          <p:nvPr/>
        </p:nvSpPr>
        <p:spPr>
          <a:xfrm>
            <a:off x="7918902" y="5329085"/>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295B7E9-BB5B-49EB-A427-DFFECA530B34}"/>
              </a:ext>
            </a:extLst>
          </p:cNvPr>
          <p:cNvSpPr/>
          <p:nvPr/>
        </p:nvSpPr>
        <p:spPr>
          <a:xfrm>
            <a:off x="7927752" y="5509015"/>
            <a:ext cx="3028335" cy="4552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9D06144-3FD5-4E70-B4F4-2571BA5053E3}"/>
              </a:ext>
            </a:extLst>
          </p:cNvPr>
          <p:cNvSpPr/>
          <p:nvPr/>
        </p:nvSpPr>
        <p:spPr>
          <a:xfrm>
            <a:off x="7927751" y="5963265"/>
            <a:ext cx="3028335" cy="29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3291B36-28DE-4935-AEB8-D4AFD4B1AB1D}"/>
              </a:ext>
            </a:extLst>
          </p:cNvPr>
          <p:cNvSpPr/>
          <p:nvPr/>
        </p:nvSpPr>
        <p:spPr>
          <a:xfrm>
            <a:off x="7932668" y="6251350"/>
            <a:ext cx="3028335" cy="3913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BA9302B-2027-4EC5-889D-220B9DB3ED42}"/>
              </a:ext>
            </a:extLst>
          </p:cNvPr>
          <p:cNvSpPr/>
          <p:nvPr/>
        </p:nvSpPr>
        <p:spPr>
          <a:xfrm>
            <a:off x="7929714" y="1834700"/>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12033F6-2283-4E70-A5B8-B9077BFA863B}"/>
              </a:ext>
            </a:extLst>
          </p:cNvPr>
          <p:cNvSpPr/>
          <p:nvPr/>
        </p:nvSpPr>
        <p:spPr>
          <a:xfrm>
            <a:off x="7905136" y="1846497"/>
            <a:ext cx="3028335" cy="1120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4EE0D1-B1C7-4533-96FE-FFB17621EA7D}"/>
              </a:ext>
            </a:extLst>
          </p:cNvPr>
          <p:cNvSpPr/>
          <p:nvPr/>
        </p:nvSpPr>
        <p:spPr>
          <a:xfrm>
            <a:off x="1917290" y="3120759"/>
            <a:ext cx="548640"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3F3D220-99E8-468C-845E-6382A727D8F1}"/>
              </a:ext>
            </a:extLst>
          </p:cNvPr>
          <p:cNvSpPr/>
          <p:nvPr/>
        </p:nvSpPr>
        <p:spPr>
          <a:xfrm>
            <a:off x="1368651" y="3120759"/>
            <a:ext cx="507344" cy="117987"/>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D06C7FB-128C-4412-A4A6-7DFDB936BE31}"/>
              </a:ext>
            </a:extLst>
          </p:cNvPr>
          <p:cNvSpPr/>
          <p:nvPr/>
        </p:nvSpPr>
        <p:spPr>
          <a:xfrm>
            <a:off x="1929089" y="3243664"/>
            <a:ext cx="683341" cy="11307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6034164-2862-4B65-81DB-38EF4A02DA7C}"/>
              </a:ext>
            </a:extLst>
          </p:cNvPr>
          <p:cNvSpPr/>
          <p:nvPr/>
        </p:nvSpPr>
        <p:spPr>
          <a:xfrm>
            <a:off x="1940888" y="3354767"/>
            <a:ext cx="623365" cy="1199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B7CBF9D-7C17-4AA5-B4F8-71EBB9DB3156}"/>
              </a:ext>
            </a:extLst>
          </p:cNvPr>
          <p:cNvSpPr/>
          <p:nvPr/>
        </p:nvSpPr>
        <p:spPr>
          <a:xfrm>
            <a:off x="1940888" y="3465871"/>
            <a:ext cx="675476" cy="13863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35F8F90-AA6B-4FF3-B5B8-2AAEBA985D99}"/>
              </a:ext>
            </a:extLst>
          </p:cNvPr>
          <p:cNvSpPr/>
          <p:nvPr/>
        </p:nvSpPr>
        <p:spPr>
          <a:xfrm>
            <a:off x="1964485" y="3588774"/>
            <a:ext cx="715789" cy="11602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7862715-7FF0-4F1F-8FD1-58B0A91836B8}"/>
              </a:ext>
            </a:extLst>
          </p:cNvPr>
          <p:cNvSpPr/>
          <p:nvPr/>
        </p:nvSpPr>
        <p:spPr>
          <a:xfrm>
            <a:off x="1952686" y="3688081"/>
            <a:ext cx="838691" cy="993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79B83B5-8C17-4598-BACF-B6F15B0F8E73}"/>
              </a:ext>
            </a:extLst>
          </p:cNvPr>
          <p:cNvSpPr/>
          <p:nvPr/>
        </p:nvSpPr>
        <p:spPr>
          <a:xfrm>
            <a:off x="1970385" y="3799184"/>
            <a:ext cx="483746" cy="11798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EF3DC8F-BF88-47C5-A36F-BD7A136AEF56}"/>
              </a:ext>
            </a:extLst>
          </p:cNvPr>
          <p:cNvSpPr/>
          <p:nvPr/>
        </p:nvSpPr>
        <p:spPr>
          <a:xfrm>
            <a:off x="1976284" y="3904390"/>
            <a:ext cx="600750"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9C34F40-58C1-432D-963A-47FD3D1E8F6B}"/>
              </a:ext>
            </a:extLst>
          </p:cNvPr>
          <p:cNvSpPr/>
          <p:nvPr/>
        </p:nvSpPr>
        <p:spPr>
          <a:xfrm>
            <a:off x="1970385" y="6103866"/>
            <a:ext cx="629263" cy="1258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65556E2-A899-42E0-A661-C6758D71AFEB}"/>
              </a:ext>
            </a:extLst>
          </p:cNvPr>
          <p:cNvSpPr/>
          <p:nvPr/>
        </p:nvSpPr>
        <p:spPr>
          <a:xfrm>
            <a:off x="1964485" y="6209073"/>
            <a:ext cx="769866" cy="11503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B869333-7065-4992-8C74-F951C152E434}"/>
              </a:ext>
            </a:extLst>
          </p:cNvPr>
          <p:cNvSpPr/>
          <p:nvPr/>
        </p:nvSpPr>
        <p:spPr>
          <a:xfrm>
            <a:off x="1952686" y="6326076"/>
            <a:ext cx="739386" cy="10422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84575072-18EA-4090-ABAD-538504053DD1}"/>
              </a:ext>
            </a:extLst>
          </p:cNvPr>
          <p:cNvSpPr/>
          <p:nvPr/>
        </p:nvSpPr>
        <p:spPr>
          <a:xfrm>
            <a:off x="1958586" y="6431281"/>
            <a:ext cx="579120" cy="1170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3354941-6A08-4DA7-A786-9AFFDC8C4BB0}"/>
              </a:ext>
            </a:extLst>
          </p:cNvPr>
          <p:cNvSpPr/>
          <p:nvPr/>
        </p:nvSpPr>
        <p:spPr>
          <a:xfrm>
            <a:off x="1940888" y="4600514"/>
            <a:ext cx="919315" cy="1130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ECBEA72-FDC9-4079-8191-2F175B3E77A1}"/>
              </a:ext>
            </a:extLst>
          </p:cNvPr>
          <p:cNvSpPr/>
          <p:nvPr/>
        </p:nvSpPr>
        <p:spPr>
          <a:xfrm>
            <a:off x="7787147" y="1479755"/>
            <a:ext cx="584037" cy="1012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4E1FD26-3E8D-45EE-9D0E-CC8FF281E895}"/>
              </a:ext>
            </a:extLst>
          </p:cNvPr>
          <p:cNvSpPr/>
          <p:nvPr/>
        </p:nvSpPr>
        <p:spPr>
          <a:xfrm>
            <a:off x="8376100" y="1468939"/>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CE57748-A671-4527-8E3F-AA1C670CE900}"/>
              </a:ext>
            </a:extLst>
          </p:cNvPr>
          <p:cNvSpPr/>
          <p:nvPr/>
        </p:nvSpPr>
        <p:spPr>
          <a:xfrm>
            <a:off x="8369217" y="1562346"/>
            <a:ext cx="255639"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F32B3AB-79AA-45C7-B38C-9AFB81EF6F4E}"/>
              </a:ext>
            </a:extLst>
          </p:cNvPr>
          <p:cNvSpPr/>
          <p:nvPr/>
        </p:nvSpPr>
        <p:spPr>
          <a:xfrm>
            <a:off x="8415428" y="4935793"/>
            <a:ext cx="215327" cy="7865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6BE9CB6-393F-4DD1-88F4-C759123F5281}"/>
              </a:ext>
            </a:extLst>
          </p:cNvPr>
          <p:cNvSpPr/>
          <p:nvPr/>
        </p:nvSpPr>
        <p:spPr>
          <a:xfrm>
            <a:off x="8408545" y="5020351"/>
            <a:ext cx="269405" cy="1209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A707932-A218-4B05-9DAA-4005B795B410}"/>
              </a:ext>
            </a:extLst>
          </p:cNvPr>
          <p:cNvSpPr/>
          <p:nvPr/>
        </p:nvSpPr>
        <p:spPr>
          <a:xfrm>
            <a:off x="8407563" y="5140304"/>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69E98DF-53D5-4BCA-8B6A-1E8842DAE0CE}"/>
              </a:ext>
            </a:extLst>
          </p:cNvPr>
          <p:cNvSpPr/>
          <p:nvPr/>
        </p:nvSpPr>
        <p:spPr>
          <a:xfrm>
            <a:off x="8412478" y="5599472"/>
            <a:ext cx="306767" cy="934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93EAB26-C54B-4EFC-8B98-4FC326F2A7CA}"/>
              </a:ext>
            </a:extLst>
          </p:cNvPr>
          <p:cNvSpPr/>
          <p:nvPr/>
        </p:nvSpPr>
        <p:spPr>
          <a:xfrm>
            <a:off x="8411496" y="5675180"/>
            <a:ext cx="254656" cy="9439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220BBB1-34B2-427B-96C0-F5D5C1C7FCF0}"/>
              </a:ext>
            </a:extLst>
          </p:cNvPr>
          <p:cNvSpPr/>
          <p:nvPr/>
        </p:nvSpPr>
        <p:spPr>
          <a:xfrm>
            <a:off x="8416411" y="5780385"/>
            <a:ext cx="226143" cy="8947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2BBA94A-A525-468A-BC31-93E94FC4B541}"/>
              </a:ext>
            </a:extLst>
          </p:cNvPr>
          <p:cNvSpPr/>
          <p:nvPr/>
        </p:nvSpPr>
        <p:spPr>
          <a:xfrm>
            <a:off x="8427227" y="5879691"/>
            <a:ext cx="374609" cy="10225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7E5D9CD-9643-4A7E-AE45-3E029BAC530E}"/>
              </a:ext>
            </a:extLst>
          </p:cNvPr>
          <p:cNvSpPr/>
          <p:nvPr/>
        </p:nvSpPr>
        <p:spPr>
          <a:xfrm>
            <a:off x="8438042" y="6055687"/>
            <a:ext cx="357895" cy="9144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6D57806-D8DB-44E5-9FA4-5D70BA5D273A}"/>
              </a:ext>
            </a:extLst>
          </p:cNvPr>
          <p:cNvSpPr/>
          <p:nvPr/>
        </p:nvSpPr>
        <p:spPr>
          <a:xfrm>
            <a:off x="8431160" y="6154994"/>
            <a:ext cx="252689" cy="8652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E7F7718-C8F3-4E32-A068-F76B22776B76}"/>
              </a:ext>
            </a:extLst>
          </p:cNvPr>
          <p:cNvSpPr/>
          <p:nvPr/>
        </p:nvSpPr>
        <p:spPr>
          <a:xfrm>
            <a:off x="8406580" y="6354588"/>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5399B6A-4FA4-4A82-96AF-1F8D31350DD7}"/>
              </a:ext>
            </a:extLst>
          </p:cNvPr>
          <p:cNvSpPr/>
          <p:nvPr/>
        </p:nvSpPr>
        <p:spPr>
          <a:xfrm>
            <a:off x="8405595" y="6424397"/>
            <a:ext cx="254657"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B6FFC18-5343-4264-9ACA-E60103A99408}"/>
              </a:ext>
            </a:extLst>
          </p:cNvPr>
          <p:cNvSpPr/>
          <p:nvPr/>
        </p:nvSpPr>
        <p:spPr>
          <a:xfrm>
            <a:off x="8404612" y="6523703"/>
            <a:ext cx="391325" cy="1189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4734D98-51E0-412F-9FD5-169338A34412}"/>
              </a:ext>
            </a:extLst>
          </p:cNvPr>
          <p:cNvSpPr/>
          <p:nvPr/>
        </p:nvSpPr>
        <p:spPr>
          <a:xfrm>
            <a:off x="8385932" y="3803118"/>
            <a:ext cx="398207" cy="10225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50CEC26-424A-4ABE-BF85-B0F240E86763}"/>
              </a:ext>
            </a:extLst>
          </p:cNvPr>
          <p:cNvSpPr/>
          <p:nvPr/>
        </p:nvSpPr>
        <p:spPr>
          <a:xfrm>
            <a:off x="8396747" y="4191493"/>
            <a:ext cx="198613" cy="9144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C955E4E-3AB3-4719-B16C-9844D8266205}"/>
              </a:ext>
            </a:extLst>
          </p:cNvPr>
          <p:cNvSpPr/>
          <p:nvPr/>
        </p:nvSpPr>
        <p:spPr>
          <a:xfrm>
            <a:off x="8401664" y="4296697"/>
            <a:ext cx="388375" cy="11012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CA89EEE-F1D4-4618-A864-13B622BD3E51}"/>
              </a:ext>
            </a:extLst>
          </p:cNvPr>
          <p:cNvSpPr/>
          <p:nvPr/>
        </p:nvSpPr>
        <p:spPr>
          <a:xfrm>
            <a:off x="8400682" y="4384205"/>
            <a:ext cx="188780" cy="993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05B2B50F-C931-45EE-8DA6-476244196C94}"/>
              </a:ext>
            </a:extLst>
          </p:cNvPr>
          <p:cNvSpPr/>
          <p:nvPr/>
        </p:nvSpPr>
        <p:spPr>
          <a:xfrm>
            <a:off x="8399698" y="4454013"/>
            <a:ext cx="242858"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401B801-CFE5-4672-8C77-6C45BB9072BE}"/>
              </a:ext>
            </a:extLst>
          </p:cNvPr>
          <p:cNvSpPr/>
          <p:nvPr/>
        </p:nvSpPr>
        <p:spPr>
          <a:xfrm>
            <a:off x="8398714" y="4553318"/>
            <a:ext cx="220243" cy="1071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E803D20D-6FF2-4FF8-BF59-68B72DA6B484}"/>
              </a:ext>
            </a:extLst>
          </p:cNvPr>
          <p:cNvSpPr/>
          <p:nvPr/>
        </p:nvSpPr>
        <p:spPr>
          <a:xfrm>
            <a:off x="8397731" y="4735216"/>
            <a:ext cx="215327" cy="10225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141D5E6-F867-4D6C-9454-55C5FD053686}"/>
              </a:ext>
            </a:extLst>
          </p:cNvPr>
          <p:cNvSpPr/>
          <p:nvPr/>
        </p:nvSpPr>
        <p:spPr>
          <a:xfrm>
            <a:off x="8406580" y="4834522"/>
            <a:ext cx="353961" cy="9143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240432F-FC9E-4079-A817-1A2EF4297F25}"/>
              </a:ext>
            </a:extLst>
          </p:cNvPr>
          <p:cNvSpPr/>
          <p:nvPr/>
        </p:nvSpPr>
        <p:spPr>
          <a:xfrm>
            <a:off x="8380031" y="1750142"/>
            <a:ext cx="392309" cy="10225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E2B1324-F774-4649-9C2A-D2C0BF4AC8C1}"/>
              </a:ext>
            </a:extLst>
          </p:cNvPr>
          <p:cNvSpPr/>
          <p:nvPr/>
        </p:nvSpPr>
        <p:spPr>
          <a:xfrm>
            <a:off x="8373150" y="3265293"/>
            <a:ext cx="228109" cy="7964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E996A328-7311-4A52-AC4D-CBF4EE5A8478}"/>
              </a:ext>
            </a:extLst>
          </p:cNvPr>
          <p:cNvSpPr/>
          <p:nvPr/>
        </p:nvSpPr>
        <p:spPr>
          <a:xfrm>
            <a:off x="8372167" y="3352800"/>
            <a:ext cx="255639"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D9C3C0B6-BE9D-49F1-AEE1-608953657B5F}"/>
              </a:ext>
            </a:extLst>
          </p:cNvPr>
          <p:cNvSpPr/>
          <p:nvPr/>
        </p:nvSpPr>
        <p:spPr>
          <a:xfrm>
            <a:off x="8377083" y="3440308"/>
            <a:ext cx="271371" cy="8160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B46F1DF-AC03-43B5-99FA-ED7144892EB3}"/>
              </a:ext>
            </a:extLst>
          </p:cNvPr>
          <p:cNvSpPr/>
          <p:nvPr/>
        </p:nvSpPr>
        <p:spPr>
          <a:xfrm>
            <a:off x="8376100" y="3527814"/>
            <a:ext cx="366744" cy="8849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F2DDA2F-2579-499B-B04E-8A6A713D1D7F}"/>
              </a:ext>
            </a:extLst>
          </p:cNvPr>
          <p:cNvSpPr/>
          <p:nvPr/>
        </p:nvSpPr>
        <p:spPr>
          <a:xfrm>
            <a:off x="8375116" y="3621220"/>
            <a:ext cx="332332" cy="10127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3F6374D6-A4CE-4163-835E-16C4774F4780}"/>
              </a:ext>
            </a:extLst>
          </p:cNvPr>
          <p:cNvSpPr/>
          <p:nvPr/>
        </p:nvSpPr>
        <p:spPr>
          <a:xfrm>
            <a:off x="8390848" y="2598666"/>
            <a:ext cx="198614" cy="9733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CFE3EB0-CD3D-4D7B-9E9D-568C5D9F4290}"/>
              </a:ext>
            </a:extLst>
          </p:cNvPr>
          <p:cNvSpPr/>
          <p:nvPr/>
        </p:nvSpPr>
        <p:spPr>
          <a:xfrm>
            <a:off x="8383964" y="2692072"/>
            <a:ext cx="329383" cy="8062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03E7CFAA-E054-4E35-B8F6-A7E3CB1AA83E}"/>
              </a:ext>
            </a:extLst>
          </p:cNvPr>
          <p:cNvSpPr/>
          <p:nvPr/>
        </p:nvSpPr>
        <p:spPr>
          <a:xfrm>
            <a:off x="8382981" y="2779580"/>
            <a:ext cx="247776" cy="9930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49EF2D6-9E4A-44B0-891A-D037C123C639}"/>
              </a:ext>
            </a:extLst>
          </p:cNvPr>
          <p:cNvSpPr/>
          <p:nvPr/>
        </p:nvSpPr>
        <p:spPr>
          <a:xfrm>
            <a:off x="8381997" y="2872987"/>
            <a:ext cx="284155" cy="10028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A666401-1C85-4E4B-AB79-7FC21F8B3803}"/>
              </a:ext>
            </a:extLst>
          </p:cNvPr>
          <p:cNvSpPr/>
          <p:nvPr/>
        </p:nvSpPr>
        <p:spPr>
          <a:xfrm>
            <a:off x="8375116" y="2966393"/>
            <a:ext cx="249742" cy="8357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BA9BE700-BA4C-4C88-949D-2E73F2725C4E}"/>
              </a:ext>
            </a:extLst>
          </p:cNvPr>
          <p:cNvSpPr/>
          <p:nvPr/>
        </p:nvSpPr>
        <p:spPr>
          <a:xfrm>
            <a:off x="8374132" y="3065698"/>
            <a:ext cx="392309" cy="8455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97A02495-D057-4132-A890-C9A208314DA1}"/>
              </a:ext>
            </a:extLst>
          </p:cNvPr>
          <p:cNvSpPr/>
          <p:nvPr/>
        </p:nvSpPr>
        <p:spPr>
          <a:xfrm>
            <a:off x="8367249" y="2050027"/>
            <a:ext cx="281205" cy="9144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5F038437-FADF-4F6C-AF84-2A04CB56A089}"/>
              </a:ext>
            </a:extLst>
          </p:cNvPr>
          <p:cNvSpPr/>
          <p:nvPr/>
        </p:nvSpPr>
        <p:spPr>
          <a:xfrm>
            <a:off x="8672052" y="5690911"/>
            <a:ext cx="170097" cy="10225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9970F2EE-2C15-42BE-A35C-F191B27DC813}"/>
              </a:ext>
            </a:extLst>
          </p:cNvPr>
          <p:cNvSpPr/>
          <p:nvPr/>
        </p:nvSpPr>
        <p:spPr>
          <a:xfrm>
            <a:off x="9185296" y="571352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4BBD161-C1AF-4F66-87B2-7EF69D8C3425}"/>
              </a:ext>
            </a:extLst>
          </p:cNvPr>
          <p:cNvSpPr/>
          <p:nvPr/>
        </p:nvSpPr>
        <p:spPr>
          <a:xfrm>
            <a:off x="8856898" y="5689928"/>
            <a:ext cx="334298" cy="1091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C6967147-0710-462D-96D1-772E068218C2}"/>
              </a:ext>
            </a:extLst>
          </p:cNvPr>
          <p:cNvCxnSpPr/>
          <p:nvPr/>
        </p:nvCxnSpPr>
        <p:spPr>
          <a:xfrm flipV="1">
            <a:off x="5066562" y="1273277"/>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E3BDB78-CBAA-4799-8395-894063AC7CD0}"/>
              </a:ext>
            </a:extLst>
          </p:cNvPr>
          <p:cNvCxnSpPr/>
          <p:nvPr/>
        </p:nvCxnSpPr>
        <p:spPr>
          <a:xfrm flipV="1">
            <a:off x="1443375" y="1278193"/>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1AD0F5B0-0AA2-403A-A35D-87023BD5EB58}"/>
              </a:ext>
            </a:extLst>
          </p:cNvPr>
          <p:cNvSpPr/>
          <p:nvPr/>
        </p:nvSpPr>
        <p:spPr>
          <a:xfrm>
            <a:off x="1945804" y="1643954"/>
            <a:ext cx="526026" cy="11405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A565C6A7-94BC-4503-91D4-01E044E858D2}"/>
              </a:ext>
            </a:extLst>
          </p:cNvPr>
          <p:cNvSpPr/>
          <p:nvPr/>
        </p:nvSpPr>
        <p:spPr>
          <a:xfrm>
            <a:off x="1938921" y="1749159"/>
            <a:ext cx="232042" cy="10323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67F9F46B-D8AE-4E8F-9F03-2398C7DACD7E}"/>
              </a:ext>
            </a:extLst>
          </p:cNvPr>
          <p:cNvSpPr/>
          <p:nvPr/>
        </p:nvSpPr>
        <p:spPr>
          <a:xfrm>
            <a:off x="1926140" y="1860263"/>
            <a:ext cx="728570" cy="12191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9A9359BA-D705-4B6A-9BC9-A28CB0AFCBCB}"/>
              </a:ext>
            </a:extLst>
          </p:cNvPr>
          <p:cNvSpPr/>
          <p:nvPr/>
        </p:nvSpPr>
        <p:spPr>
          <a:xfrm>
            <a:off x="1936955" y="1977267"/>
            <a:ext cx="287102" cy="1170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659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A2D73E-FC6D-4C01-A230-C379FACB57A1}"/>
              </a:ext>
            </a:extLst>
          </p:cNvPr>
          <p:cNvPicPr>
            <a:picLocks noChangeAspect="1"/>
          </p:cNvPicPr>
          <p:nvPr/>
        </p:nvPicPr>
        <p:blipFill>
          <a:blip r:embed="rId3"/>
          <a:stretch>
            <a:fillRect/>
          </a:stretch>
        </p:blipFill>
        <p:spPr>
          <a:xfrm>
            <a:off x="1214110" y="650157"/>
            <a:ext cx="4531861" cy="5938246"/>
          </a:xfrm>
          <a:prstGeom prst="rect">
            <a:avLst/>
          </a:prstGeom>
        </p:spPr>
      </p:pic>
      <p:pic>
        <p:nvPicPr>
          <p:cNvPr id="6" name="Picture 5">
            <a:extLst>
              <a:ext uri="{FF2B5EF4-FFF2-40B4-BE49-F238E27FC236}">
                <a16:creationId xmlns:a16="http://schemas.microsoft.com/office/drawing/2014/main" id="{EC8A38E4-6840-4797-A98B-EB5330343824}"/>
              </a:ext>
            </a:extLst>
          </p:cNvPr>
          <p:cNvPicPr>
            <a:picLocks noChangeAspect="1"/>
          </p:cNvPicPr>
          <p:nvPr/>
        </p:nvPicPr>
        <p:blipFill>
          <a:blip r:embed="rId4"/>
          <a:stretch>
            <a:fillRect/>
          </a:stretch>
        </p:blipFill>
        <p:spPr>
          <a:xfrm>
            <a:off x="6400795" y="690951"/>
            <a:ext cx="4731288" cy="5771632"/>
          </a:xfrm>
          <a:prstGeom prst="rect">
            <a:avLst/>
          </a:prstGeom>
        </p:spPr>
      </p:pic>
      <p:pic>
        <p:nvPicPr>
          <p:cNvPr id="7" name="Picture 6">
            <a:extLst>
              <a:ext uri="{FF2B5EF4-FFF2-40B4-BE49-F238E27FC236}">
                <a16:creationId xmlns:a16="http://schemas.microsoft.com/office/drawing/2014/main" id="{F08520B9-0018-4459-86C6-8F7856FC1355}"/>
              </a:ext>
            </a:extLst>
          </p:cNvPr>
          <p:cNvPicPr>
            <a:picLocks noChangeAspect="1"/>
          </p:cNvPicPr>
          <p:nvPr/>
        </p:nvPicPr>
        <p:blipFill>
          <a:blip r:embed="rId5"/>
          <a:stretch>
            <a:fillRect/>
          </a:stretch>
        </p:blipFill>
        <p:spPr>
          <a:xfrm>
            <a:off x="1330062" y="5606346"/>
            <a:ext cx="1048603" cy="152413"/>
          </a:xfrm>
          <a:prstGeom prst="rect">
            <a:avLst/>
          </a:prstGeom>
        </p:spPr>
      </p:pic>
      <p:pic>
        <p:nvPicPr>
          <p:cNvPr id="8" name="Picture 7">
            <a:extLst>
              <a:ext uri="{FF2B5EF4-FFF2-40B4-BE49-F238E27FC236}">
                <a16:creationId xmlns:a16="http://schemas.microsoft.com/office/drawing/2014/main" id="{70B3A529-D110-4A39-9522-04B64EEA84CE}"/>
              </a:ext>
            </a:extLst>
          </p:cNvPr>
          <p:cNvPicPr>
            <a:picLocks noChangeAspect="1"/>
          </p:cNvPicPr>
          <p:nvPr/>
        </p:nvPicPr>
        <p:blipFill>
          <a:blip r:embed="rId5"/>
          <a:stretch>
            <a:fillRect/>
          </a:stretch>
        </p:blipFill>
        <p:spPr>
          <a:xfrm>
            <a:off x="1324161" y="745279"/>
            <a:ext cx="929393" cy="135086"/>
          </a:xfrm>
          <a:prstGeom prst="rect">
            <a:avLst/>
          </a:prstGeom>
        </p:spPr>
      </p:pic>
      <p:pic>
        <p:nvPicPr>
          <p:cNvPr id="9" name="Picture 8">
            <a:extLst>
              <a:ext uri="{FF2B5EF4-FFF2-40B4-BE49-F238E27FC236}">
                <a16:creationId xmlns:a16="http://schemas.microsoft.com/office/drawing/2014/main" id="{E5AB9869-C39A-4E97-AC24-1181730AC4D8}"/>
              </a:ext>
            </a:extLst>
          </p:cNvPr>
          <p:cNvPicPr>
            <a:picLocks noChangeAspect="1"/>
          </p:cNvPicPr>
          <p:nvPr/>
        </p:nvPicPr>
        <p:blipFill>
          <a:blip r:embed="rId5"/>
          <a:stretch>
            <a:fillRect/>
          </a:stretch>
        </p:blipFill>
        <p:spPr>
          <a:xfrm>
            <a:off x="1329077" y="1056962"/>
            <a:ext cx="788791" cy="114650"/>
          </a:xfrm>
          <a:prstGeom prst="rect">
            <a:avLst/>
          </a:prstGeom>
        </p:spPr>
      </p:pic>
      <p:pic>
        <p:nvPicPr>
          <p:cNvPr id="10" name="Picture 9">
            <a:extLst>
              <a:ext uri="{FF2B5EF4-FFF2-40B4-BE49-F238E27FC236}">
                <a16:creationId xmlns:a16="http://schemas.microsoft.com/office/drawing/2014/main" id="{731D0BC9-4A66-41DF-A2C1-BB7BD0F9EE6E}"/>
              </a:ext>
            </a:extLst>
          </p:cNvPr>
          <p:cNvPicPr>
            <a:picLocks noChangeAspect="1"/>
          </p:cNvPicPr>
          <p:nvPr/>
        </p:nvPicPr>
        <p:blipFill>
          <a:blip r:embed="rId5"/>
          <a:stretch>
            <a:fillRect/>
          </a:stretch>
        </p:blipFill>
        <p:spPr>
          <a:xfrm>
            <a:off x="1334976" y="1918266"/>
            <a:ext cx="995269" cy="144661"/>
          </a:xfrm>
          <a:prstGeom prst="rect">
            <a:avLst/>
          </a:prstGeom>
        </p:spPr>
      </p:pic>
      <p:pic>
        <p:nvPicPr>
          <p:cNvPr id="11" name="Picture 10">
            <a:extLst>
              <a:ext uri="{FF2B5EF4-FFF2-40B4-BE49-F238E27FC236}">
                <a16:creationId xmlns:a16="http://schemas.microsoft.com/office/drawing/2014/main" id="{5DAD4801-CE20-4279-AB57-5A3A7AED385A}"/>
              </a:ext>
            </a:extLst>
          </p:cNvPr>
          <p:cNvPicPr>
            <a:picLocks noChangeAspect="1"/>
          </p:cNvPicPr>
          <p:nvPr/>
        </p:nvPicPr>
        <p:blipFill>
          <a:blip r:embed="rId5"/>
          <a:stretch>
            <a:fillRect/>
          </a:stretch>
        </p:blipFill>
        <p:spPr>
          <a:xfrm>
            <a:off x="1340876" y="2974252"/>
            <a:ext cx="806489" cy="117222"/>
          </a:xfrm>
          <a:prstGeom prst="rect">
            <a:avLst/>
          </a:prstGeom>
        </p:spPr>
      </p:pic>
      <p:pic>
        <p:nvPicPr>
          <p:cNvPr id="12" name="Picture 11">
            <a:extLst>
              <a:ext uri="{FF2B5EF4-FFF2-40B4-BE49-F238E27FC236}">
                <a16:creationId xmlns:a16="http://schemas.microsoft.com/office/drawing/2014/main" id="{18E6E9D5-06D1-4F55-B9C1-8151475B7414}"/>
              </a:ext>
            </a:extLst>
          </p:cNvPr>
          <p:cNvPicPr>
            <a:picLocks noChangeAspect="1"/>
          </p:cNvPicPr>
          <p:nvPr/>
        </p:nvPicPr>
        <p:blipFill>
          <a:blip r:embed="rId5"/>
          <a:stretch>
            <a:fillRect/>
          </a:stretch>
        </p:blipFill>
        <p:spPr>
          <a:xfrm>
            <a:off x="1333993" y="3309531"/>
            <a:ext cx="1249924" cy="129793"/>
          </a:xfrm>
          <a:prstGeom prst="rect">
            <a:avLst/>
          </a:prstGeom>
        </p:spPr>
      </p:pic>
      <p:pic>
        <p:nvPicPr>
          <p:cNvPr id="13" name="Picture 12">
            <a:extLst>
              <a:ext uri="{FF2B5EF4-FFF2-40B4-BE49-F238E27FC236}">
                <a16:creationId xmlns:a16="http://schemas.microsoft.com/office/drawing/2014/main" id="{72EACB18-A370-4D64-9414-3C63D7C9525D}"/>
              </a:ext>
            </a:extLst>
          </p:cNvPr>
          <p:cNvPicPr>
            <a:picLocks noChangeAspect="1"/>
          </p:cNvPicPr>
          <p:nvPr/>
        </p:nvPicPr>
        <p:blipFill>
          <a:blip r:embed="rId5"/>
          <a:stretch>
            <a:fillRect/>
          </a:stretch>
        </p:blipFill>
        <p:spPr>
          <a:xfrm>
            <a:off x="1333010" y="3916182"/>
            <a:ext cx="1162417" cy="136675"/>
          </a:xfrm>
          <a:prstGeom prst="rect">
            <a:avLst/>
          </a:prstGeom>
        </p:spPr>
      </p:pic>
      <p:pic>
        <p:nvPicPr>
          <p:cNvPr id="14" name="Picture 13">
            <a:extLst>
              <a:ext uri="{FF2B5EF4-FFF2-40B4-BE49-F238E27FC236}">
                <a16:creationId xmlns:a16="http://schemas.microsoft.com/office/drawing/2014/main" id="{33248DBD-2D85-4E43-9E4C-8197F01E3685}"/>
              </a:ext>
            </a:extLst>
          </p:cNvPr>
          <p:cNvPicPr>
            <a:picLocks noChangeAspect="1"/>
          </p:cNvPicPr>
          <p:nvPr/>
        </p:nvPicPr>
        <p:blipFill>
          <a:blip r:embed="rId5"/>
          <a:stretch>
            <a:fillRect/>
          </a:stretch>
        </p:blipFill>
        <p:spPr>
          <a:xfrm>
            <a:off x="1332028" y="4339953"/>
            <a:ext cx="903828" cy="131370"/>
          </a:xfrm>
          <a:prstGeom prst="rect">
            <a:avLst/>
          </a:prstGeom>
        </p:spPr>
      </p:pic>
      <p:pic>
        <p:nvPicPr>
          <p:cNvPr id="15" name="Picture 14">
            <a:extLst>
              <a:ext uri="{FF2B5EF4-FFF2-40B4-BE49-F238E27FC236}">
                <a16:creationId xmlns:a16="http://schemas.microsoft.com/office/drawing/2014/main" id="{991D48E1-4A05-42DB-B669-277DDCB0369D}"/>
              </a:ext>
            </a:extLst>
          </p:cNvPr>
          <p:cNvPicPr>
            <a:picLocks noChangeAspect="1"/>
          </p:cNvPicPr>
          <p:nvPr/>
        </p:nvPicPr>
        <p:blipFill>
          <a:blip r:embed="rId5"/>
          <a:stretch>
            <a:fillRect/>
          </a:stretch>
        </p:blipFill>
        <p:spPr>
          <a:xfrm>
            <a:off x="1331043" y="4657535"/>
            <a:ext cx="929393" cy="135086"/>
          </a:xfrm>
          <a:prstGeom prst="rect">
            <a:avLst/>
          </a:prstGeom>
        </p:spPr>
      </p:pic>
      <p:pic>
        <p:nvPicPr>
          <p:cNvPr id="16" name="Picture 15">
            <a:extLst>
              <a:ext uri="{FF2B5EF4-FFF2-40B4-BE49-F238E27FC236}">
                <a16:creationId xmlns:a16="http://schemas.microsoft.com/office/drawing/2014/main" id="{4E5316BC-548F-4358-A1FA-7AD20197E871}"/>
              </a:ext>
            </a:extLst>
          </p:cNvPr>
          <p:cNvPicPr>
            <a:picLocks noChangeAspect="1"/>
          </p:cNvPicPr>
          <p:nvPr/>
        </p:nvPicPr>
        <p:blipFill>
          <a:blip r:embed="rId5"/>
          <a:stretch>
            <a:fillRect/>
          </a:stretch>
        </p:blipFill>
        <p:spPr>
          <a:xfrm>
            <a:off x="1341859" y="4981015"/>
            <a:ext cx="1171266" cy="133725"/>
          </a:xfrm>
          <a:prstGeom prst="rect">
            <a:avLst/>
          </a:prstGeom>
        </p:spPr>
      </p:pic>
      <p:pic>
        <p:nvPicPr>
          <p:cNvPr id="17" name="Picture 16">
            <a:extLst>
              <a:ext uri="{FF2B5EF4-FFF2-40B4-BE49-F238E27FC236}">
                <a16:creationId xmlns:a16="http://schemas.microsoft.com/office/drawing/2014/main" id="{4F848C90-20A5-41D8-A93D-B8A23245D2C5}"/>
              </a:ext>
            </a:extLst>
          </p:cNvPr>
          <p:cNvPicPr>
            <a:picLocks noChangeAspect="1"/>
          </p:cNvPicPr>
          <p:nvPr/>
        </p:nvPicPr>
        <p:blipFill>
          <a:blip r:embed="rId5"/>
          <a:stretch>
            <a:fillRect/>
          </a:stretch>
        </p:blipFill>
        <p:spPr>
          <a:xfrm>
            <a:off x="1340876" y="5286799"/>
            <a:ext cx="1048363" cy="152378"/>
          </a:xfrm>
          <a:prstGeom prst="rect">
            <a:avLst/>
          </a:prstGeom>
        </p:spPr>
      </p:pic>
      <p:pic>
        <p:nvPicPr>
          <p:cNvPr id="18" name="Picture 17">
            <a:extLst>
              <a:ext uri="{FF2B5EF4-FFF2-40B4-BE49-F238E27FC236}">
                <a16:creationId xmlns:a16="http://schemas.microsoft.com/office/drawing/2014/main" id="{7D32CE8D-7949-4FFC-90C8-1E9D624BCCCF}"/>
              </a:ext>
            </a:extLst>
          </p:cNvPr>
          <p:cNvPicPr>
            <a:picLocks noChangeAspect="1"/>
          </p:cNvPicPr>
          <p:nvPr/>
        </p:nvPicPr>
        <p:blipFill>
          <a:blip r:embed="rId5"/>
          <a:stretch>
            <a:fillRect/>
          </a:stretch>
        </p:blipFill>
        <p:spPr>
          <a:xfrm>
            <a:off x="1329078" y="2331222"/>
            <a:ext cx="805030" cy="117010"/>
          </a:xfrm>
          <a:prstGeom prst="rect">
            <a:avLst/>
          </a:prstGeom>
        </p:spPr>
      </p:pic>
      <p:pic>
        <p:nvPicPr>
          <p:cNvPr id="19" name="Picture 18">
            <a:extLst>
              <a:ext uri="{FF2B5EF4-FFF2-40B4-BE49-F238E27FC236}">
                <a16:creationId xmlns:a16="http://schemas.microsoft.com/office/drawing/2014/main" id="{7418896D-998C-4290-A78C-20ADBEEDBC88}"/>
              </a:ext>
            </a:extLst>
          </p:cNvPr>
          <p:cNvPicPr>
            <a:picLocks noChangeAspect="1"/>
          </p:cNvPicPr>
          <p:nvPr/>
        </p:nvPicPr>
        <p:blipFill>
          <a:blip r:embed="rId5"/>
          <a:stretch>
            <a:fillRect/>
          </a:stretch>
        </p:blipFill>
        <p:spPr>
          <a:xfrm>
            <a:off x="6514610" y="756096"/>
            <a:ext cx="1685493" cy="170104"/>
          </a:xfrm>
          <a:prstGeom prst="rect">
            <a:avLst/>
          </a:prstGeom>
        </p:spPr>
      </p:pic>
      <p:pic>
        <p:nvPicPr>
          <p:cNvPr id="20" name="Picture 19">
            <a:extLst>
              <a:ext uri="{FF2B5EF4-FFF2-40B4-BE49-F238E27FC236}">
                <a16:creationId xmlns:a16="http://schemas.microsoft.com/office/drawing/2014/main" id="{B1E72195-AC5B-42C0-9698-1E4ABDF28082}"/>
              </a:ext>
            </a:extLst>
          </p:cNvPr>
          <p:cNvPicPr>
            <a:picLocks noChangeAspect="1"/>
          </p:cNvPicPr>
          <p:nvPr/>
        </p:nvPicPr>
        <p:blipFill>
          <a:blip r:embed="rId6"/>
          <a:stretch>
            <a:fillRect/>
          </a:stretch>
        </p:blipFill>
        <p:spPr>
          <a:xfrm>
            <a:off x="1172523" y="5601039"/>
            <a:ext cx="158770" cy="150831"/>
          </a:xfrm>
          <a:prstGeom prst="rect">
            <a:avLst/>
          </a:prstGeom>
        </p:spPr>
      </p:pic>
      <p:sp>
        <p:nvSpPr>
          <p:cNvPr id="21" name="Rectangle 20">
            <a:extLst>
              <a:ext uri="{FF2B5EF4-FFF2-40B4-BE49-F238E27FC236}">
                <a16:creationId xmlns:a16="http://schemas.microsoft.com/office/drawing/2014/main" id="{3C79C511-2507-4CB1-93E9-5711EF6D6B6A}"/>
              </a:ext>
            </a:extLst>
          </p:cNvPr>
          <p:cNvSpPr/>
          <p:nvPr/>
        </p:nvSpPr>
        <p:spPr>
          <a:xfrm>
            <a:off x="6353605" y="766916"/>
            <a:ext cx="146501" cy="13568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3F27585-800B-4A4B-B28C-077EACC65A31}"/>
              </a:ext>
            </a:extLst>
          </p:cNvPr>
          <p:cNvPicPr>
            <a:picLocks noChangeAspect="1"/>
          </p:cNvPicPr>
          <p:nvPr/>
        </p:nvPicPr>
        <p:blipFill>
          <a:blip r:embed="rId7"/>
          <a:stretch>
            <a:fillRect/>
          </a:stretch>
        </p:blipFill>
        <p:spPr>
          <a:xfrm>
            <a:off x="1325128" y="5568992"/>
            <a:ext cx="4391347" cy="843608"/>
          </a:xfrm>
          <a:prstGeom prst="rect">
            <a:avLst/>
          </a:prstGeom>
        </p:spPr>
      </p:pic>
      <p:pic>
        <p:nvPicPr>
          <p:cNvPr id="23" name="Picture 22">
            <a:extLst>
              <a:ext uri="{FF2B5EF4-FFF2-40B4-BE49-F238E27FC236}">
                <a16:creationId xmlns:a16="http://schemas.microsoft.com/office/drawing/2014/main" id="{11207AA6-1C8F-4929-8847-7AE1D7401FD3}"/>
              </a:ext>
            </a:extLst>
          </p:cNvPr>
          <p:cNvPicPr>
            <a:picLocks noChangeAspect="1"/>
          </p:cNvPicPr>
          <p:nvPr/>
        </p:nvPicPr>
        <p:blipFill>
          <a:blip r:embed="rId7"/>
          <a:stretch>
            <a:fillRect/>
          </a:stretch>
        </p:blipFill>
        <p:spPr>
          <a:xfrm>
            <a:off x="1300548" y="1007807"/>
            <a:ext cx="4398229" cy="843608"/>
          </a:xfrm>
          <a:prstGeom prst="rect">
            <a:avLst/>
          </a:prstGeom>
        </p:spPr>
      </p:pic>
      <p:pic>
        <p:nvPicPr>
          <p:cNvPr id="24" name="Picture 23">
            <a:extLst>
              <a:ext uri="{FF2B5EF4-FFF2-40B4-BE49-F238E27FC236}">
                <a16:creationId xmlns:a16="http://schemas.microsoft.com/office/drawing/2014/main" id="{4E99014F-2DAF-47B4-9D94-C5E151F7FB15}"/>
              </a:ext>
            </a:extLst>
          </p:cNvPr>
          <p:cNvPicPr>
            <a:picLocks noChangeAspect="1"/>
          </p:cNvPicPr>
          <p:nvPr/>
        </p:nvPicPr>
        <p:blipFill>
          <a:blip r:embed="rId7"/>
          <a:stretch>
            <a:fillRect/>
          </a:stretch>
        </p:blipFill>
        <p:spPr>
          <a:xfrm>
            <a:off x="1299565" y="688258"/>
            <a:ext cx="4405111" cy="326431"/>
          </a:xfrm>
          <a:prstGeom prst="rect">
            <a:avLst/>
          </a:prstGeom>
        </p:spPr>
      </p:pic>
      <p:pic>
        <p:nvPicPr>
          <p:cNvPr id="25" name="Picture 24">
            <a:extLst>
              <a:ext uri="{FF2B5EF4-FFF2-40B4-BE49-F238E27FC236}">
                <a16:creationId xmlns:a16="http://schemas.microsoft.com/office/drawing/2014/main" id="{FF3227A9-4589-47C1-9121-0B735310E26D}"/>
              </a:ext>
            </a:extLst>
          </p:cNvPr>
          <p:cNvPicPr>
            <a:picLocks noChangeAspect="1"/>
          </p:cNvPicPr>
          <p:nvPr/>
        </p:nvPicPr>
        <p:blipFill>
          <a:blip r:embed="rId7"/>
          <a:stretch>
            <a:fillRect/>
          </a:stretch>
        </p:blipFill>
        <p:spPr>
          <a:xfrm>
            <a:off x="1298581" y="1843548"/>
            <a:ext cx="4400196" cy="463100"/>
          </a:xfrm>
          <a:prstGeom prst="rect">
            <a:avLst/>
          </a:prstGeom>
        </p:spPr>
      </p:pic>
      <p:pic>
        <p:nvPicPr>
          <p:cNvPr id="26" name="Picture 25">
            <a:extLst>
              <a:ext uri="{FF2B5EF4-FFF2-40B4-BE49-F238E27FC236}">
                <a16:creationId xmlns:a16="http://schemas.microsoft.com/office/drawing/2014/main" id="{F23811F1-9F74-4F83-95C3-68CB57D5B264}"/>
              </a:ext>
            </a:extLst>
          </p:cNvPr>
          <p:cNvPicPr>
            <a:picLocks noChangeAspect="1"/>
          </p:cNvPicPr>
          <p:nvPr/>
        </p:nvPicPr>
        <p:blipFill>
          <a:blip r:embed="rId7"/>
          <a:stretch>
            <a:fillRect/>
          </a:stretch>
        </p:blipFill>
        <p:spPr>
          <a:xfrm>
            <a:off x="1303497" y="2296815"/>
            <a:ext cx="4395280" cy="635164"/>
          </a:xfrm>
          <a:prstGeom prst="rect">
            <a:avLst/>
          </a:prstGeom>
        </p:spPr>
      </p:pic>
      <p:pic>
        <p:nvPicPr>
          <p:cNvPr id="27" name="Picture 26">
            <a:extLst>
              <a:ext uri="{FF2B5EF4-FFF2-40B4-BE49-F238E27FC236}">
                <a16:creationId xmlns:a16="http://schemas.microsoft.com/office/drawing/2014/main" id="{E8CA5550-27B6-4AD5-9FD0-0E1B8E08A6B3}"/>
              </a:ext>
            </a:extLst>
          </p:cNvPr>
          <p:cNvPicPr>
            <a:picLocks noChangeAspect="1"/>
          </p:cNvPicPr>
          <p:nvPr/>
        </p:nvPicPr>
        <p:blipFill>
          <a:blip r:embed="rId7"/>
          <a:stretch>
            <a:fillRect/>
          </a:stretch>
        </p:blipFill>
        <p:spPr>
          <a:xfrm>
            <a:off x="1298581" y="2923130"/>
            <a:ext cx="4405111" cy="326431"/>
          </a:xfrm>
          <a:prstGeom prst="rect">
            <a:avLst/>
          </a:prstGeom>
        </p:spPr>
      </p:pic>
      <p:pic>
        <p:nvPicPr>
          <p:cNvPr id="28" name="Picture 27">
            <a:extLst>
              <a:ext uri="{FF2B5EF4-FFF2-40B4-BE49-F238E27FC236}">
                <a16:creationId xmlns:a16="http://schemas.microsoft.com/office/drawing/2014/main" id="{38ECC003-1C9B-4E5B-A650-63BFE95E5B6B}"/>
              </a:ext>
            </a:extLst>
          </p:cNvPr>
          <p:cNvPicPr>
            <a:picLocks noChangeAspect="1"/>
          </p:cNvPicPr>
          <p:nvPr/>
        </p:nvPicPr>
        <p:blipFill>
          <a:blip r:embed="rId7"/>
          <a:stretch>
            <a:fillRect/>
          </a:stretch>
        </p:blipFill>
        <p:spPr>
          <a:xfrm>
            <a:off x="1303497" y="3240712"/>
            <a:ext cx="4400196" cy="635164"/>
          </a:xfrm>
          <a:prstGeom prst="rect">
            <a:avLst/>
          </a:prstGeom>
        </p:spPr>
      </p:pic>
      <p:pic>
        <p:nvPicPr>
          <p:cNvPr id="29" name="Picture 28">
            <a:extLst>
              <a:ext uri="{FF2B5EF4-FFF2-40B4-BE49-F238E27FC236}">
                <a16:creationId xmlns:a16="http://schemas.microsoft.com/office/drawing/2014/main" id="{139DDBBB-011B-4A29-9C8C-590FEAF7B734}"/>
              </a:ext>
            </a:extLst>
          </p:cNvPr>
          <p:cNvPicPr>
            <a:picLocks noChangeAspect="1"/>
          </p:cNvPicPr>
          <p:nvPr/>
        </p:nvPicPr>
        <p:blipFill>
          <a:blip r:embed="rId7"/>
          <a:stretch>
            <a:fillRect/>
          </a:stretch>
        </p:blipFill>
        <p:spPr>
          <a:xfrm>
            <a:off x="1303498" y="3866043"/>
            <a:ext cx="4400196" cy="428687"/>
          </a:xfrm>
          <a:prstGeom prst="rect">
            <a:avLst/>
          </a:prstGeom>
        </p:spPr>
      </p:pic>
      <p:pic>
        <p:nvPicPr>
          <p:cNvPr id="30" name="Picture 29">
            <a:extLst>
              <a:ext uri="{FF2B5EF4-FFF2-40B4-BE49-F238E27FC236}">
                <a16:creationId xmlns:a16="http://schemas.microsoft.com/office/drawing/2014/main" id="{59C530C8-967E-4ED2-9D27-7917DB23687A}"/>
              </a:ext>
            </a:extLst>
          </p:cNvPr>
          <p:cNvPicPr>
            <a:picLocks noChangeAspect="1"/>
          </p:cNvPicPr>
          <p:nvPr/>
        </p:nvPicPr>
        <p:blipFill>
          <a:blip r:embed="rId7"/>
          <a:stretch>
            <a:fillRect/>
          </a:stretch>
        </p:blipFill>
        <p:spPr>
          <a:xfrm>
            <a:off x="1308414" y="4289814"/>
            <a:ext cx="4400196" cy="323481"/>
          </a:xfrm>
          <a:prstGeom prst="rect">
            <a:avLst/>
          </a:prstGeom>
        </p:spPr>
      </p:pic>
      <p:pic>
        <p:nvPicPr>
          <p:cNvPr id="31" name="Picture 30">
            <a:extLst>
              <a:ext uri="{FF2B5EF4-FFF2-40B4-BE49-F238E27FC236}">
                <a16:creationId xmlns:a16="http://schemas.microsoft.com/office/drawing/2014/main" id="{0AC6E029-F626-4164-BCC9-68F091C381E5}"/>
              </a:ext>
            </a:extLst>
          </p:cNvPr>
          <p:cNvPicPr>
            <a:picLocks noChangeAspect="1"/>
          </p:cNvPicPr>
          <p:nvPr/>
        </p:nvPicPr>
        <p:blipFill>
          <a:blip r:embed="rId7"/>
          <a:stretch>
            <a:fillRect/>
          </a:stretch>
        </p:blipFill>
        <p:spPr>
          <a:xfrm>
            <a:off x="1307430" y="4607396"/>
            <a:ext cx="4400196" cy="323481"/>
          </a:xfrm>
          <a:prstGeom prst="rect">
            <a:avLst/>
          </a:prstGeom>
        </p:spPr>
      </p:pic>
      <p:pic>
        <p:nvPicPr>
          <p:cNvPr id="32" name="Picture 31">
            <a:extLst>
              <a:ext uri="{FF2B5EF4-FFF2-40B4-BE49-F238E27FC236}">
                <a16:creationId xmlns:a16="http://schemas.microsoft.com/office/drawing/2014/main" id="{680855A0-3E8D-4106-B2D0-8D5D62EBE7C6}"/>
              </a:ext>
            </a:extLst>
          </p:cNvPr>
          <p:cNvPicPr>
            <a:picLocks noChangeAspect="1"/>
          </p:cNvPicPr>
          <p:nvPr/>
        </p:nvPicPr>
        <p:blipFill>
          <a:blip r:embed="rId7"/>
          <a:stretch>
            <a:fillRect/>
          </a:stretch>
        </p:blipFill>
        <p:spPr>
          <a:xfrm>
            <a:off x="1312346" y="4924978"/>
            <a:ext cx="4400196" cy="323481"/>
          </a:xfrm>
          <a:prstGeom prst="rect">
            <a:avLst/>
          </a:prstGeom>
        </p:spPr>
      </p:pic>
      <p:pic>
        <p:nvPicPr>
          <p:cNvPr id="33" name="Picture 32">
            <a:extLst>
              <a:ext uri="{FF2B5EF4-FFF2-40B4-BE49-F238E27FC236}">
                <a16:creationId xmlns:a16="http://schemas.microsoft.com/office/drawing/2014/main" id="{63DBB7A5-3998-4E93-A7E5-806367ADA88A}"/>
              </a:ext>
            </a:extLst>
          </p:cNvPr>
          <p:cNvPicPr>
            <a:picLocks noChangeAspect="1"/>
          </p:cNvPicPr>
          <p:nvPr/>
        </p:nvPicPr>
        <p:blipFill>
          <a:blip r:embed="rId7"/>
          <a:stretch>
            <a:fillRect/>
          </a:stretch>
        </p:blipFill>
        <p:spPr>
          <a:xfrm>
            <a:off x="1318246" y="5237644"/>
            <a:ext cx="4400196" cy="343146"/>
          </a:xfrm>
          <a:prstGeom prst="rect">
            <a:avLst/>
          </a:prstGeom>
        </p:spPr>
      </p:pic>
      <p:sp>
        <p:nvSpPr>
          <p:cNvPr id="39" name="Rectangle 38">
            <a:extLst>
              <a:ext uri="{FF2B5EF4-FFF2-40B4-BE49-F238E27FC236}">
                <a16:creationId xmlns:a16="http://schemas.microsoft.com/office/drawing/2014/main" id="{4B0D7F84-3EDA-4020-ADA3-490003C9FB37}"/>
              </a:ext>
            </a:extLst>
          </p:cNvPr>
          <p:cNvSpPr/>
          <p:nvPr/>
        </p:nvSpPr>
        <p:spPr>
          <a:xfrm>
            <a:off x="6497690" y="726675"/>
            <a:ext cx="4505388" cy="56620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D04A698-45A2-4E6F-ADE9-63FDEFB2C4C2}"/>
              </a:ext>
            </a:extLst>
          </p:cNvPr>
          <p:cNvSpPr/>
          <p:nvPr/>
        </p:nvSpPr>
        <p:spPr>
          <a:xfrm>
            <a:off x="110120" y="150257"/>
            <a:ext cx="12370949" cy="369332"/>
          </a:xfrm>
          <a:prstGeom prst="rect">
            <a:avLst/>
          </a:prstGeom>
        </p:spPr>
        <p:txBody>
          <a:bodyPr wrap="square">
            <a:spAutoFit/>
          </a:bodyPr>
          <a:lstStyle/>
          <a:p>
            <a:r>
              <a:rPr lang="en-US" dirty="0"/>
              <a:t>Click on the name of a child of any primary person and continue clicking on children of primary persons until all are highlighted.</a:t>
            </a:r>
          </a:p>
        </p:txBody>
      </p:sp>
      <p:sp>
        <p:nvSpPr>
          <p:cNvPr id="35" name="Rectangle 34">
            <a:extLst>
              <a:ext uri="{FF2B5EF4-FFF2-40B4-BE49-F238E27FC236}">
                <a16:creationId xmlns:a16="http://schemas.microsoft.com/office/drawing/2014/main" id="{107EDCAC-94A3-4CC4-83FC-1AD58D768355}"/>
              </a:ext>
            </a:extLst>
          </p:cNvPr>
          <p:cNvSpPr/>
          <p:nvPr/>
        </p:nvSpPr>
        <p:spPr>
          <a:xfrm>
            <a:off x="3911271" y="5940651"/>
            <a:ext cx="849507" cy="1120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46841D3-47CD-4693-A7A9-2B6CF16C5324}"/>
              </a:ext>
            </a:extLst>
          </p:cNvPr>
          <p:cNvSpPr/>
          <p:nvPr/>
        </p:nvSpPr>
        <p:spPr>
          <a:xfrm>
            <a:off x="5203231" y="5952449"/>
            <a:ext cx="436552" cy="1002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49567B0-EA6A-4AD0-8B0E-BE8B5338466B}"/>
              </a:ext>
            </a:extLst>
          </p:cNvPr>
          <p:cNvSpPr/>
          <p:nvPr/>
        </p:nvSpPr>
        <p:spPr>
          <a:xfrm>
            <a:off x="1604624" y="6046839"/>
            <a:ext cx="188779" cy="12978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7A47F2B-E675-4B4D-87B8-4EC82959348D}"/>
              </a:ext>
            </a:extLst>
          </p:cNvPr>
          <p:cNvSpPr/>
          <p:nvPr/>
        </p:nvSpPr>
        <p:spPr>
          <a:xfrm>
            <a:off x="2566219" y="6052738"/>
            <a:ext cx="353962"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ABC67BE-7E61-482F-AD41-B95A4F112136}"/>
              </a:ext>
            </a:extLst>
          </p:cNvPr>
          <p:cNvSpPr/>
          <p:nvPr/>
        </p:nvSpPr>
        <p:spPr>
          <a:xfrm>
            <a:off x="3697912" y="6045856"/>
            <a:ext cx="207461" cy="1071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FAA3F38-FEC0-47AE-93F6-6621337A4700}"/>
              </a:ext>
            </a:extLst>
          </p:cNvPr>
          <p:cNvSpPr/>
          <p:nvPr/>
        </p:nvSpPr>
        <p:spPr>
          <a:xfrm>
            <a:off x="4470727" y="6057654"/>
            <a:ext cx="325448" cy="9537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1418340-1191-4E6E-8FF4-C51394989F64}"/>
              </a:ext>
            </a:extLst>
          </p:cNvPr>
          <p:cNvSpPr/>
          <p:nvPr/>
        </p:nvSpPr>
        <p:spPr>
          <a:xfrm>
            <a:off x="3421626" y="5952449"/>
            <a:ext cx="460149" cy="10618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30A237B-5F34-4822-B092-1081A8A726F4}"/>
              </a:ext>
            </a:extLst>
          </p:cNvPr>
          <p:cNvSpPr/>
          <p:nvPr/>
        </p:nvSpPr>
        <p:spPr>
          <a:xfrm>
            <a:off x="4942677" y="5957365"/>
            <a:ext cx="254655" cy="1071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AE81E1D-9067-47C2-921E-BCE5F18DDF83}"/>
              </a:ext>
            </a:extLst>
          </p:cNvPr>
          <p:cNvSpPr/>
          <p:nvPr/>
        </p:nvSpPr>
        <p:spPr>
          <a:xfrm>
            <a:off x="6371303" y="1344069"/>
            <a:ext cx="524059"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3D84AD1-DA17-401D-B4E6-D42FFC2F4B9F}"/>
              </a:ext>
            </a:extLst>
          </p:cNvPr>
          <p:cNvSpPr/>
          <p:nvPr/>
        </p:nvSpPr>
        <p:spPr>
          <a:xfrm>
            <a:off x="6907161" y="1333254"/>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8437B61-B499-4D98-A1BF-C724ABDDBA54}"/>
              </a:ext>
            </a:extLst>
          </p:cNvPr>
          <p:cNvSpPr/>
          <p:nvPr/>
        </p:nvSpPr>
        <p:spPr>
          <a:xfrm>
            <a:off x="6917977" y="1568245"/>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46D586A-4E00-42DC-AE73-1823669B34B4}"/>
              </a:ext>
            </a:extLst>
          </p:cNvPr>
          <p:cNvSpPr/>
          <p:nvPr/>
        </p:nvSpPr>
        <p:spPr>
          <a:xfrm>
            <a:off x="6894380" y="1816018"/>
            <a:ext cx="904568" cy="12487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B74136D-6378-4650-BA6D-24CD644BAC40}"/>
              </a:ext>
            </a:extLst>
          </p:cNvPr>
          <p:cNvSpPr/>
          <p:nvPr/>
        </p:nvSpPr>
        <p:spPr>
          <a:xfrm>
            <a:off x="6887496" y="5100975"/>
            <a:ext cx="787565" cy="1317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925B8A8-F87E-46C0-9103-E0AAE7836C5B}"/>
              </a:ext>
            </a:extLst>
          </p:cNvPr>
          <p:cNvSpPr/>
          <p:nvPr/>
        </p:nvSpPr>
        <p:spPr>
          <a:xfrm>
            <a:off x="6886513" y="5359564"/>
            <a:ext cx="853441" cy="1150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1D7C150-71DC-4E7F-A0C3-E3FA10A740B1}"/>
              </a:ext>
            </a:extLst>
          </p:cNvPr>
          <p:cNvSpPr/>
          <p:nvPr/>
        </p:nvSpPr>
        <p:spPr>
          <a:xfrm>
            <a:off x="6903228" y="5594554"/>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F1801D2-FD17-4538-B30C-F4D234D54DD1}"/>
              </a:ext>
            </a:extLst>
          </p:cNvPr>
          <p:cNvSpPr/>
          <p:nvPr/>
        </p:nvSpPr>
        <p:spPr>
          <a:xfrm>
            <a:off x="6855050" y="1793404"/>
            <a:ext cx="4141347" cy="3291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AD9BB1F-99D1-4634-9EE1-9DEF230FCFF8}"/>
              </a:ext>
            </a:extLst>
          </p:cNvPr>
          <p:cNvSpPr/>
          <p:nvPr/>
        </p:nvSpPr>
        <p:spPr>
          <a:xfrm>
            <a:off x="6872748" y="130965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514CE36C-B3D0-4E3D-B6E1-3B13104576F5}"/>
              </a:ext>
            </a:extLst>
          </p:cNvPr>
          <p:cNvSpPr/>
          <p:nvPr/>
        </p:nvSpPr>
        <p:spPr>
          <a:xfrm>
            <a:off x="6871765" y="155054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27BC2EC-6E41-468C-9C04-AF2988E46AA3}"/>
              </a:ext>
            </a:extLst>
          </p:cNvPr>
          <p:cNvSpPr/>
          <p:nvPr/>
        </p:nvSpPr>
        <p:spPr>
          <a:xfrm>
            <a:off x="6877664" y="5096060"/>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A62FCA2-BF95-46E7-80D7-68C4DE5B0D64}"/>
              </a:ext>
            </a:extLst>
          </p:cNvPr>
          <p:cNvSpPr/>
          <p:nvPr/>
        </p:nvSpPr>
        <p:spPr>
          <a:xfrm>
            <a:off x="6883563" y="5349731"/>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B02C0BB-C604-4FF9-8D49-D5B65795CAE8}"/>
              </a:ext>
            </a:extLst>
          </p:cNvPr>
          <p:cNvSpPr/>
          <p:nvPr/>
        </p:nvSpPr>
        <p:spPr>
          <a:xfrm>
            <a:off x="6883564" y="5591605"/>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9E2FEE39-B647-4C9F-8322-7DF4E505DFB1}"/>
              </a:ext>
            </a:extLst>
          </p:cNvPr>
          <p:cNvSpPr/>
          <p:nvPr/>
        </p:nvSpPr>
        <p:spPr>
          <a:xfrm>
            <a:off x="7256207" y="2064774"/>
            <a:ext cx="3734292" cy="10146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18E5D47-4E83-4EEC-9F1A-C68396893A93}"/>
              </a:ext>
            </a:extLst>
          </p:cNvPr>
          <p:cNvSpPr/>
          <p:nvPr/>
        </p:nvSpPr>
        <p:spPr>
          <a:xfrm>
            <a:off x="7256206" y="3078480"/>
            <a:ext cx="3733309" cy="844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2FDE900-3837-4C79-A32B-2B07241B462C}"/>
              </a:ext>
            </a:extLst>
          </p:cNvPr>
          <p:cNvSpPr/>
          <p:nvPr/>
        </p:nvSpPr>
        <p:spPr>
          <a:xfrm>
            <a:off x="7267023" y="3933887"/>
            <a:ext cx="3734292" cy="2192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AA1C729-FC87-4107-BD0A-77E2B8B93E46}"/>
              </a:ext>
            </a:extLst>
          </p:cNvPr>
          <p:cNvSpPr/>
          <p:nvPr/>
        </p:nvSpPr>
        <p:spPr>
          <a:xfrm>
            <a:off x="7272922" y="4163962"/>
            <a:ext cx="3734292" cy="815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36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1CC15-4BE7-497F-98BA-E3E59F2BB2B5}"/>
              </a:ext>
            </a:extLst>
          </p:cNvPr>
          <p:cNvSpPr/>
          <p:nvPr/>
        </p:nvSpPr>
        <p:spPr>
          <a:xfrm>
            <a:off x="68826" y="0"/>
            <a:ext cx="10883654" cy="646331"/>
          </a:xfrm>
          <a:prstGeom prst="rect">
            <a:avLst/>
          </a:prstGeom>
        </p:spPr>
        <p:txBody>
          <a:bodyPr wrap="square">
            <a:spAutoFit/>
          </a:bodyPr>
          <a:lstStyle/>
          <a:p>
            <a:r>
              <a:rPr lang="en-US" dirty="0"/>
              <a:t>Click on the name of a spouse of any person and then also on any marriage event date and marriage event place. Continue clicking until all spouses and their marriage event date and place are all highlighted.</a:t>
            </a:r>
          </a:p>
        </p:txBody>
      </p:sp>
      <p:pic>
        <p:nvPicPr>
          <p:cNvPr id="3" name="Picture 2">
            <a:extLst>
              <a:ext uri="{FF2B5EF4-FFF2-40B4-BE49-F238E27FC236}">
                <a16:creationId xmlns:a16="http://schemas.microsoft.com/office/drawing/2014/main" id="{BCD2D282-08A8-4AFB-B032-FA953DAD8509}"/>
              </a:ext>
            </a:extLst>
          </p:cNvPr>
          <p:cNvPicPr>
            <a:picLocks noChangeAspect="1"/>
          </p:cNvPicPr>
          <p:nvPr/>
        </p:nvPicPr>
        <p:blipFill>
          <a:blip r:embed="rId3"/>
          <a:stretch>
            <a:fillRect/>
          </a:stretch>
        </p:blipFill>
        <p:spPr>
          <a:xfrm>
            <a:off x="1282838" y="784614"/>
            <a:ext cx="3997888" cy="5855110"/>
          </a:xfrm>
          <a:prstGeom prst="rect">
            <a:avLst/>
          </a:prstGeom>
        </p:spPr>
      </p:pic>
      <p:pic>
        <p:nvPicPr>
          <p:cNvPr id="4" name="Picture 3">
            <a:extLst>
              <a:ext uri="{FF2B5EF4-FFF2-40B4-BE49-F238E27FC236}">
                <a16:creationId xmlns:a16="http://schemas.microsoft.com/office/drawing/2014/main" id="{66ADDB72-057A-49E0-BD32-B16346C1AC76}"/>
              </a:ext>
            </a:extLst>
          </p:cNvPr>
          <p:cNvPicPr>
            <a:picLocks noChangeAspect="1"/>
          </p:cNvPicPr>
          <p:nvPr/>
        </p:nvPicPr>
        <p:blipFill>
          <a:blip r:embed="rId4"/>
          <a:stretch>
            <a:fillRect/>
          </a:stretch>
        </p:blipFill>
        <p:spPr>
          <a:xfrm>
            <a:off x="7803324" y="584035"/>
            <a:ext cx="3266424" cy="6102883"/>
          </a:xfrm>
          <a:prstGeom prst="rect">
            <a:avLst/>
          </a:prstGeom>
        </p:spPr>
      </p:pic>
      <p:sp>
        <p:nvSpPr>
          <p:cNvPr id="5" name="Rectangle 4">
            <a:extLst>
              <a:ext uri="{FF2B5EF4-FFF2-40B4-BE49-F238E27FC236}">
                <a16:creationId xmlns:a16="http://schemas.microsoft.com/office/drawing/2014/main" id="{12CB81E3-AF11-42F8-901D-0FDBE1B6F3C7}"/>
              </a:ext>
            </a:extLst>
          </p:cNvPr>
          <p:cNvSpPr/>
          <p:nvPr/>
        </p:nvSpPr>
        <p:spPr>
          <a:xfrm>
            <a:off x="2371541" y="2194560"/>
            <a:ext cx="1050085" cy="15338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67AAB3-8583-4F02-A5AD-FC1F4D6427DA}"/>
              </a:ext>
            </a:extLst>
          </p:cNvPr>
          <p:cNvSpPr/>
          <p:nvPr/>
        </p:nvSpPr>
        <p:spPr>
          <a:xfrm>
            <a:off x="2105087" y="4128565"/>
            <a:ext cx="1174954" cy="15436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333D23-EF5C-41A1-AA4D-DE5EDFDC974F}"/>
              </a:ext>
            </a:extLst>
          </p:cNvPr>
          <p:cNvSpPr/>
          <p:nvPr/>
        </p:nvSpPr>
        <p:spPr>
          <a:xfrm>
            <a:off x="2080506" y="5201264"/>
            <a:ext cx="1187737" cy="16125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976C28-F31E-4FCB-9668-36DCBFE43A0F}"/>
              </a:ext>
            </a:extLst>
          </p:cNvPr>
          <p:cNvSpPr/>
          <p:nvPr/>
        </p:nvSpPr>
        <p:spPr>
          <a:xfrm>
            <a:off x="1374550" y="2194561"/>
            <a:ext cx="654828" cy="147484"/>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D8B93F-A5C7-430A-85BA-69D540294696}"/>
              </a:ext>
            </a:extLst>
          </p:cNvPr>
          <p:cNvSpPr/>
          <p:nvPr/>
        </p:nvSpPr>
        <p:spPr>
          <a:xfrm>
            <a:off x="7905135" y="902601"/>
            <a:ext cx="660728" cy="11798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DF9A8D-726D-4CE3-AAC7-3D07A3F5F6F9}"/>
              </a:ext>
            </a:extLst>
          </p:cNvPr>
          <p:cNvSpPr/>
          <p:nvPr/>
        </p:nvSpPr>
        <p:spPr>
          <a:xfrm>
            <a:off x="7928732" y="2423652"/>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483CC6-9ABB-49E3-92BD-71F93E0CB9CB}"/>
              </a:ext>
            </a:extLst>
          </p:cNvPr>
          <p:cNvSpPr/>
          <p:nvPr/>
        </p:nvSpPr>
        <p:spPr>
          <a:xfrm>
            <a:off x="7940532" y="3165987"/>
            <a:ext cx="552572"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9D9975-C06B-43D3-B8A1-C13BC0571E93}"/>
              </a:ext>
            </a:extLst>
          </p:cNvPr>
          <p:cNvSpPr/>
          <p:nvPr/>
        </p:nvSpPr>
        <p:spPr>
          <a:xfrm>
            <a:off x="7922834" y="3725444"/>
            <a:ext cx="592884"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9CD34D0-36C9-460D-95A5-91780EDC035C}"/>
              </a:ext>
            </a:extLst>
          </p:cNvPr>
          <p:cNvSpPr/>
          <p:nvPr/>
        </p:nvSpPr>
        <p:spPr>
          <a:xfrm>
            <a:off x="7922834" y="3925037"/>
            <a:ext cx="568304" cy="1160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C0A347-ADE9-4660-BF48-5377BFB80121}"/>
              </a:ext>
            </a:extLst>
          </p:cNvPr>
          <p:cNvSpPr/>
          <p:nvPr/>
        </p:nvSpPr>
        <p:spPr>
          <a:xfrm>
            <a:off x="7928733" y="4101035"/>
            <a:ext cx="579120" cy="10520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2E16B2-0E9F-43E2-B0F7-51AEBA4CC088}"/>
              </a:ext>
            </a:extLst>
          </p:cNvPr>
          <p:cNvSpPr/>
          <p:nvPr/>
        </p:nvSpPr>
        <p:spPr>
          <a:xfrm>
            <a:off x="7940531" y="4660490"/>
            <a:ext cx="566337" cy="10618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D23601-5D55-4C85-949E-D6D46047C8B1}"/>
              </a:ext>
            </a:extLst>
          </p:cNvPr>
          <p:cNvSpPr/>
          <p:nvPr/>
        </p:nvSpPr>
        <p:spPr>
          <a:xfrm>
            <a:off x="7946430" y="5320234"/>
            <a:ext cx="565355" cy="11307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9D83C1-A17F-495B-BA7C-DCA11223FBE2}"/>
              </a:ext>
            </a:extLst>
          </p:cNvPr>
          <p:cNvSpPr/>
          <p:nvPr/>
        </p:nvSpPr>
        <p:spPr>
          <a:xfrm>
            <a:off x="7958230" y="5508031"/>
            <a:ext cx="475880" cy="10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99C7FF-B463-41F5-A878-0ECF79004AD8}"/>
              </a:ext>
            </a:extLst>
          </p:cNvPr>
          <p:cNvSpPr/>
          <p:nvPr/>
        </p:nvSpPr>
        <p:spPr>
          <a:xfrm>
            <a:off x="7952330" y="5967197"/>
            <a:ext cx="492596" cy="12093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BA7369-34E7-4586-B579-1AC6208FB059}"/>
              </a:ext>
            </a:extLst>
          </p:cNvPr>
          <p:cNvSpPr/>
          <p:nvPr/>
        </p:nvSpPr>
        <p:spPr>
          <a:xfrm>
            <a:off x="7940531" y="6249383"/>
            <a:ext cx="538807" cy="98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4BD24C-3786-457D-800A-403DA8B7459C}"/>
              </a:ext>
            </a:extLst>
          </p:cNvPr>
          <p:cNvSpPr/>
          <p:nvPr/>
        </p:nvSpPr>
        <p:spPr>
          <a:xfrm>
            <a:off x="7905135" y="1195603"/>
            <a:ext cx="623365" cy="1140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40B70C0-7FB5-4A22-896C-4D86CC0FC0F8}"/>
              </a:ext>
            </a:extLst>
          </p:cNvPr>
          <p:cNvSpPr/>
          <p:nvPr/>
        </p:nvSpPr>
        <p:spPr>
          <a:xfrm>
            <a:off x="7928733" y="1383399"/>
            <a:ext cx="380508"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83715C-222E-4CBF-A96C-7873766E532C}"/>
              </a:ext>
            </a:extLst>
          </p:cNvPr>
          <p:cNvSpPr/>
          <p:nvPr/>
        </p:nvSpPr>
        <p:spPr>
          <a:xfrm>
            <a:off x="7934632" y="1665585"/>
            <a:ext cx="562405" cy="1101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6D72E09-401A-4206-A6F4-28E16A378785}"/>
              </a:ext>
            </a:extLst>
          </p:cNvPr>
          <p:cNvSpPr/>
          <p:nvPr/>
        </p:nvSpPr>
        <p:spPr>
          <a:xfrm>
            <a:off x="7930698" y="1953670"/>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7A1D60F-EBAB-466F-8B5D-0084D562ACD0}"/>
              </a:ext>
            </a:extLst>
          </p:cNvPr>
          <p:cNvSpPr/>
          <p:nvPr/>
        </p:nvSpPr>
        <p:spPr>
          <a:xfrm>
            <a:off x="7934633" y="2229957"/>
            <a:ext cx="654828" cy="1002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397C8A6-012B-43C5-BB68-35098293F467}"/>
              </a:ext>
            </a:extLst>
          </p:cNvPr>
          <p:cNvSpPr/>
          <p:nvPr/>
        </p:nvSpPr>
        <p:spPr>
          <a:xfrm>
            <a:off x="7952330" y="5213063"/>
            <a:ext cx="570271"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CE3277D-F930-460D-9371-AFA48704E4A0}"/>
              </a:ext>
            </a:extLst>
          </p:cNvPr>
          <p:cNvSpPr/>
          <p:nvPr/>
        </p:nvSpPr>
        <p:spPr>
          <a:xfrm>
            <a:off x="7940531" y="2123767"/>
            <a:ext cx="530941" cy="1179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002D387-E85A-479D-9494-DFE44A22FC35}"/>
              </a:ext>
            </a:extLst>
          </p:cNvPr>
          <p:cNvSpPr/>
          <p:nvPr/>
        </p:nvSpPr>
        <p:spPr>
          <a:xfrm>
            <a:off x="7793047" y="907518"/>
            <a:ext cx="105205"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25F56F6-ACE6-4647-B585-AC49DC18725A}"/>
              </a:ext>
            </a:extLst>
          </p:cNvPr>
          <p:cNvSpPr/>
          <p:nvPr/>
        </p:nvSpPr>
        <p:spPr>
          <a:xfrm>
            <a:off x="1445342" y="2182761"/>
            <a:ext cx="3628103" cy="1952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88499A4-349E-4C85-BAD4-F4B905B3D968}"/>
              </a:ext>
            </a:extLst>
          </p:cNvPr>
          <p:cNvSpPr/>
          <p:nvPr/>
        </p:nvSpPr>
        <p:spPr>
          <a:xfrm>
            <a:off x="1439442" y="4134465"/>
            <a:ext cx="3634003" cy="10451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72C1958-E654-46E6-8C86-FE6A4B94F55E}"/>
              </a:ext>
            </a:extLst>
          </p:cNvPr>
          <p:cNvSpPr/>
          <p:nvPr/>
        </p:nvSpPr>
        <p:spPr>
          <a:xfrm>
            <a:off x="1433543" y="5177668"/>
            <a:ext cx="3638920" cy="1406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0507485-70EB-46C0-A605-F7E6011E4D65}"/>
              </a:ext>
            </a:extLst>
          </p:cNvPr>
          <p:cNvSpPr/>
          <p:nvPr/>
        </p:nvSpPr>
        <p:spPr>
          <a:xfrm>
            <a:off x="7903170" y="900635"/>
            <a:ext cx="3028335" cy="291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B0EE1A-BB4B-4846-AD93-384996ED04EE}"/>
              </a:ext>
            </a:extLst>
          </p:cNvPr>
          <p:cNvSpPr/>
          <p:nvPr/>
        </p:nvSpPr>
        <p:spPr>
          <a:xfrm>
            <a:off x="7896288" y="1188721"/>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8C4C597-C652-4358-89D5-0C39A52C3B4D}"/>
              </a:ext>
            </a:extLst>
          </p:cNvPr>
          <p:cNvSpPr/>
          <p:nvPr/>
        </p:nvSpPr>
        <p:spPr>
          <a:xfrm>
            <a:off x="7901204" y="1376516"/>
            <a:ext cx="3028335" cy="287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AB2A0D8-9843-405B-BD27-E58FE60E403F}"/>
              </a:ext>
            </a:extLst>
          </p:cNvPr>
          <p:cNvSpPr/>
          <p:nvPr/>
        </p:nvSpPr>
        <p:spPr>
          <a:xfrm>
            <a:off x="7900220" y="1664601"/>
            <a:ext cx="3028335" cy="1818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14CDBFA-FDD4-4953-B5DB-D4B14064DC57}"/>
              </a:ext>
            </a:extLst>
          </p:cNvPr>
          <p:cNvSpPr/>
          <p:nvPr/>
        </p:nvSpPr>
        <p:spPr>
          <a:xfrm>
            <a:off x="7901204" y="1960553"/>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8FBDB1C-DADB-41CB-A350-6DAAB615620C}"/>
              </a:ext>
            </a:extLst>
          </p:cNvPr>
          <p:cNvSpPr/>
          <p:nvPr/>
        </p:nvSpPr>
        <p:spPr>
          <a:xfrm>
            <a:off x="7901205" y="2155232"/>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DA08545-E7DB-4B72-9F35-04900DDF40E9}"/>
              </a:ext>
            </a:extLst>
          </p:cNvPr>
          <p:cNvSpPr/>
          <p:nvPr/>
        </p:nvSpPr>
        <p:spPr>
          <a:xfrm>
            <a:off x="7901204" y="2231924"/>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E10D3D1-0334-4782-8BF1-A91B6590C39B}"/>
              </a:ext>
            </a:extLst>
          </p:cNvPr>
          <p:cNvSpPr/>
          <p:nvPr/>
        </p:nvSpPr>
        <p:spPr>
          <a:xfrm>
            <a:off x="7901204" y="2432502"/>
            <a:ext cx="3028335" cy="729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753580F-2CD0-4AB5-B4B8-6970F2458937}"/>
              </a:ext>
            </a:extLst>
          </p:cNvPr>
          <p:cNvSpPr/>
          <p:nvPr/>
        </p:nvSpPr>
        <p:spPr>
          <a:xfrm>
            <a:off x="7900221" y="3163038"/>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27DA2B9-68AD-4EF1-8BD2-5207B2DF67D3}"/>
              </a:ext>
            </a:extLst>
          </p:cNvPr>
          <p:cNvSpPr/>
          <p:nvPr/>
        </p:nvSpPr>
        <p:spPr>
          <a:xfrm>
            <a:off x="7901204" y="373036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ADC69DD-75E1-4A2B-90ED-BA7574874517}"/>
              </a:ext>
            </a:extLst>
          </p:cNvPr>
          <p:cNvSpPr/>
          <p:nvPr/>
        </p:nvSpPr>
        <p:spPr>
          <a:xfrm>
            <a:off x="7901204" y="391324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790B098-EB8B-4B8A-9EB7-99F93380F6FA}"/>
              </a:ext>
            </a:extLst>
          </p:cNvPr>
          <p:cNvSpPr/>
          <p:nvPr/>
        </p:nvSpPr>
        <p:spPr>
          <a:xfrm>
            <a:off x="7916936" y="4105952"/>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0C8447-5D7C-4BB0-B320-34904B16A005}"/>
              </a:ext>
            </a:extLst>
          </p:cNvPr>
          <p:cNvSpPr/>
          <p:nvPr/>
        </p:nvSpPr>
        <p:spPr>
          <a:xfrm>
            <a:off x="7916936" y="4672289"/>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76B739B-813C-440C-8CCC-743077894540}"/>
              </a:ext>
            </a:extLst>
          </p:cNvPr>
          <p:cNvSpPr/>
          <p:nvPr/>
        </p:nvSpPr>
        <p:spPr>
          <a:xfrm>
            <a:off x="7917920" y="5245511"/>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2C0F521-63AF-433C-961A-6D7B604B4433}"/>
              </a:ext>
            </a:extLst>
          </p:cNvPr>
          <p:cNvSpPr/>
          <p:nvPr/>
        </p:nvSpPr>
        <p:spPr>
          <a:xfrm>
            <a:off x="7918902" y="5329085"/>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295B7E9-BB5B-49EB-A427-DFFECA530B34}"/>
              </a:ext>
            </a:extLst>
          </p:cNvPr>
          <p:cNvSpPr/>
          <p:nvPr/>
        </p:nvSpPr>
        <p:spPr>
          <a:xfrm>
            <a:off x="7927752" y="5509015"/>
            <a:ext cx="3028335" cy="4552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9D06144-3FD5-4E70-B4F4-2571BA5053E3}"/>
              </a:ext>
            </a:extLst>
          </p:cNvPr>
          <p:cNvSpPr/>
          <p:nvPr/>
        </p:nvSpPr>
        <p:spPr>
          <a:xfrm>
            <a:off x="7927751" y="5963265"/>
            <a:ext cx="3028335" cy="29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3291B36-28DE-4935-AEB8-D4AFD4B1AB1D}"/>
              </a:ext>
            </a:extLst>
          </p:cNvPr>
          <p:cNvSpPr/>
          <p:nvPr/>
        </p:nvSpPr>
        <p:spPr>
          <a:xfrm>
            <a:off x="7932668" y="6251350"/>
            <a:ext cx="3028335" cy="3913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BA9302B-2027-4EC5-889D-220B9DB3ED42}"/>
              </a:ext>
            </a:extLst>
          </p:cNvPr>
          <p:cNvSpPr/>
          <p:nvPr/>
        </p:nvSpPr>
        <p:spPr>
          <a:xfrm>
            <a:off x="7929714" y="1834700"/>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12033F6-2283-4E70-A5B8-B9077BFA863B}"/>
              </a:ext>
            </a:extLst>
          </p:cNvPr>
          <p:cNvSpPr/>
          <p:nvPr/>
        </p:nvSpPr>
        <p:spPr>
          <a:xfrm>
            <a:off x="7905136" y="1846497"/>
            <a:ext cx="3028335" cy="1120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4EE0D1-B1C7-4533-96FE-FFB17621EA7D}"/>
              </a:ext>
            </a:extLst>
          </p:cNvPr>
          <p:cNvSpPr/>
          <p:nvPr/>
        </p:nvSpPr>
        <p:spPr>
          <a:xfrm>
            <a:off x="1917290" y="3120759"/>
            <a:ext cx="548640"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3F3D220-99E8-468C-845E-6382A727D8F1}"/>
              </a:ext>
            </a:extLst>
          </p:cNvPr>
          <p:cNvSpPr/>
          <p:nvPr/>
        </p:nvSpPr>
        <p:spPr>
          <a:xfrm>
            <a:off x="1368651" y="3120759"/>
            <a:ext cx="507344" cy="117987"/>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D06C7FB-128C-4412-A4A6-7DFDB936BE31}"/>
              </a:ext>
            </a:extLst>
          </p:cNvPr>
          <p:cNvSpPr/>
          <p:nvPr/>
        </p:nvSpPr>
        <p:spPr>
          <a:xfrm>
            <a:off x="1929089" y="3243664"/>
            <a:ext cx="683341" cy="11307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6034164-2862-4B65-81DB-38EF4A02DA7C}"/>
              </a:ext>
            </a:extLst>
          </p:cNvPr>
          <p:cNvSpPr/>
          <p:nvPr/>
        </p:nvSpPr>
        <p:spPr>
          <a:xfrm>
            <a:off x="1940888" y="3354767"/>
            <a:ext cx="623365" cy="1199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B7CBF9D-7C17-4AA5-B4F8-71EBB9DB3156}"/>
              </a:ext>
            </a:extLst>
          </p:cNvPr>
          <p:cNvSpPr/>
          <p:nvPr/>
        </p:nvSpPr>
        <p:spPr>
          <a:xfrm>
            <a:off x="1940888" y="3465871"/>
            <a:ext cx="675476" cy="13863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35F8F90-AA6B-4FF3-B5B8-2AAEBA985D99}"/>
              </a:ext>
            </a:extLst>
          </p:cNvPr>
          <p:cNvSpPr/>
          <p:nvPr/>
        </p:nvSpPr>
        <p:spPr>
          <a:xfrm>
            <a:off x="1964485" y="3588774"/>
            <a:ext cx="715789" cy="11602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7862715-7FF0-4F1F-8FD1-58B0A91836B8}"/>
              </a:ext>
            </a:extLst>
          </p:cNvPr>
          <p:cNvSpPr/>
          <p:nvPr/>
        </p:nvSpPr>
        <p:spPr>
          <a:xfrm>
            <a:off x="1952686" y="3688081"/>
            <a:ext cx="838691" cy="993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79B83B5-8C17-4598-BACF-B6F15B0F8E73}"/>
              </a:ext>
            </a:extLst>
          </p:cNvPr>
          <p:cNvSpPr/>
          <p:nvPr/>
        </p:nvSpPr>
        <p:spPr>
          <a:xfrm>
            <a:off x="1970385" y="3799184"/>
            <a:ext cx="483746" cy="11798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EF3DC8F-BF88-47C5-A36F-BD7A136AEF56}"/>
              </a:ext>
            </a:extLst>
          </p:cNvPr>
          <p:cNvSpPr/>
          <p:nvPr/>
        </p:nvSpPr>
        <p:spPr>
          <a:xfrm>
            <a:off x="1976284" y="3904390"/>
            <a:ext cx="600750"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9C34F40-58C1-432D-963A-47FD3D1E8F6B}"/>
              </a:ext>
            </a:extLst>
          </p:cNvPr>
          <p:cNvSpPr/>
          <p:nvPr/>
        </p:nvSpPr>
        <p:spPr>
          <a:xfrm>
            <a:off x="1970385" y="6103866"/>
            <a:ext cx="629263" cy="1258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65556E2-A899-42E0-A661-C6758D71AFEB}"/>
              </a:ext>
            </a:extLst>
          </p:cNvPr>
          <p:cNvSpPr/>
          <p:nvPr/>
        </p:nvSpPr>
        <p:spPr>
          <a:xfrm>
            <a:off x="1964485" y="6209073"/>
            <a:ext cx="769866" cy="11503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B869333-7065-4992-8C74-F951C152E434}"/>
              </a:ext>
            </a:extLst>
          </p:cNvPr>
          <p:cNvSpPr/>
          <p:nvPr/>
        </p:nvSpPr>
        <p:spPr>
          <a:xfrm>
            <a:off x="1952686" y="6326076"/>
            <a:ext cx="739386" cy="10422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84575072-18EA-4090-ABAD-538504053DD1}"/>
              </a:ext>
            </a:extLst>
          </p:cNvPr>
          <p:cNvSpPr/>
          <p:nvPr/>
        </p:nvSpPr>
        <p:spPr>
          <a:xfrm>
            <a:off x="1958586" y="6431281"/>
            <a:ext cx="579120" cy="1170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3354941-6A08-4DA7-A786-9AFFDC8C4BB0}"/>
              </a:ext>
            </a:extLst>
          </p:cNvPr>
          <p:cNvSpPr/>
          <p:nvPr/>
        </p:nvSpPr>
        <p:spPr>
          <a:xfrm>
            <a:off x="1940888" y="4600514"/>
            <a:ext cx="919315" cy="1130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ECBEA72-FDC9-4079-8191-2F175B3E77A1}"/>
              </a:ext>
            </a:extLst>
          </p:cNvPr>
          <p:cNvSpPr/>
          <p:nvPr/>
        </p:nvSpPr>
        <p:spPr>
          <a:xfrm>
            <a:off x="7787147" y="1479755"/>
            <a:ext cx="584037" cy="1012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4E1FD26-3E8D-45EE-9D0E-CC8FF281E895}"/>
              </a:ext>
            </a:extLst>
          </p:cNvPr>
          <p:cNvSpPr/>
          <p:nvPr/>
        </p:nvSpPr>
        <p:spPr>
          <a:xfrm>
            <a:off x="8376100" y="1468939"/>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CE57748-A671-4527-8E3F-AA1C670CE900}"/>
              </a:ext>
            </a:extLst>
          </p:cNvPr>
          <p:cNvSpPr/>
          <p:nvPr/>
        </p:nvSpPr>
        <p:spPr>
          <a:xfrm>
            <a:off x="8369217" y="1562346"/>
            <a:ext cx="255639"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F32B3AB-79AA-45C7-B38C-9AFB81EF6F4E}"/>
              </a:ext>
            </a:extLst>
          </p:cNvPr>
          <p:cNvSpPr/>
          <p:nvPr/>
        </p:nvSpPr>
        <p:spPr>
          <a:xfrm>
            <a:off x="8415428" y="4935793"/>
            <a:ext cx="215327" cy="7865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6BE9CB6-393F-4DD1-88F4-C759123F5281}"/>
              </a:ext>
            </a:extLst>
          </p:cNvPr>
          <p:cNvSpPr/>
          <p:nvPr/>
        </p:nvSpPr>
        <p:spPr>
          <a:xfrm>
            <a:off x="8408545" y="5020351"/>
            <a:ext cx="269405" cy="1209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A707932-A218-4B05-9DAA-4005B795B410}"/>
              </a:ext>
            </a:extLst>
          </p:cNvPr>
          <p:cNvSpPr/>
          <p:nvPr/>
        </p:nvSpPr>
        <p:spPr>
          <a:xfrm>
            <a:off x="8407563" y="5140304"/>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69E98DF-53D5-4BCA-8B6A-1E8842DAE0CE}"/>
              </a:ext>
            </a:extLst>
          </p:cNvPr>
          <p:cNvSpPr/>
          <p:nvPr/>
        </p:nvSpPr>
        <p:spPr>
          <a:xfrm>
            <a:off x="8412478" y="5599472"/>
            <a:ext cx="306767" cy="934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93EAB26-C54B-4EFC-8B98-4FC326F2A7CA}"/>
              </a:ext>
            </a:extLst>
          </p:cNvPr>
          <p:cNvSpPr/>
          <p:nvPr/>
        </p:nvSpPr>
        <p:spPr>
          <a:xfrm>
            <a:off x="8411496" y="5675180"/>
            <a:ext cx="254656" cy="9439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220BBB1-34B2-427B-96C0-F5D5C1C7FCF0}"/>
              </a:ext>
            </a:extLst>
          </p:cNvPr>
          <p:cNvSpPr/>
          <p:nvPr/>
        </p:nvSpPr>
        <p:spPr>
          <a:xfrm>
            <a:off x="8416411" y="5780385"/>
            <a:ext cx="226143" cy="8947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2BBA94A-A525-468A-BC31-93E94FC4B541}"/>
              </a:ext>
            </a:extLst>
          </p:cNvPr>
          <p:cNvSpPr/>
          <p:nvPr/>
        </p:nvSpPr>
        <p:spPr>
          <a:xfrm>
            <a:off x="8427227" y="5879691"/>
            <a:ext cx="374609" cy="10225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7E5D9CD-9643-4A7E-AE45-3E029BAC530E}"/>
              </a:ext>
            </a:extLst>
          </p:cNvPr>
          <p:cNvSpPr/>
          <p:nvPr/>
        </p:nvSpPr>
        <p:spPr>
          <a:xfrm>
            <a:off x="8438042" y="6055687"/>
            <a:ext cx="357895" cy="9144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6D57806-D8DB-44E5-9FA4-5D70BA5D273A}"/>
              </a:ext>
            </a:extLst>
          </p:cNvPr>
          <p:cNvSpPr/>
          <p:nvPr/>
        </p:nvSpPr>
        <p:spPr>
          <a:xfrm>
            <a:off x="8431160" y="6154994"/>
            <a:ext cx="252689" cy="8652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E7F7718-C8F3-4E32-A068-F76B22776B76}"/>
              </a:ext>
            </a:extLst>
          </p:cNvPr>
          <p:cNvSpPr/>
          <p:nvPr/>
        </p:nvSpPr>
        <p:spPr>
          <a:xfrm>
            <a:off x="8406580" y="6354588"/>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5399B6A-4FA4-4A82-96AF-1F8D31350DD7}"/>
              </a:ext>
            </a:extLst>
          </p:cNvPr>
          <p:cNvSpPr/>
          <p:nvPr/>
        </p:nvSpPr>
        <p:spPr>
          <a:xfrm>
            <a:off x="8405595" y="6424397"/>
            <a:ext cx="254657"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B6FFC18-5343-4264-9ACA-E60103A99408}"/>
              </a:ext>
            </a:extLst>
          </p:cNvPr>
          <p:cNvSpPr/>
          <p:nvPr/>
        </p:nvSpPr>
        <p:spPr>
          <a:xfrm>
            <a:off x="8404612" y="6523703"/>
            <a:ext cx="391325" cy="1189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4734D98-51E0-412F-9FD5-169338A34412}"/>
              </a:ext>
            </a:extLst>
          </p:cNvPr>
          <p:cNvSpPr/>
          <p:nvPr/>
        </p:nvSpPr>
        <p:spPr>
          <a:xfrm>
            <a:off x="8385932" y="3803118"/>
            <a:ext cx="398207" cy="10225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50CEC26-424A-4ABE-BF85-B0F240E86763}"/>
              </a:ext>
            </a:extLst>
          </p:cNvPr>
          <p:cNvSpPr/>
          <p:nvPr/>
        </p:nvSpPr>
        <p:spPr>
          <a:xfrm>
            <a:off x="8396747" y="4191493"/>
            <a:ext cx="198613" cy="9144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C955E4E-3AB3-4719-B16C-9844D8266205}"/>
              </a:ext>
            </a:extLst>
          </p:cNvPr>
          <p:cNvSpPr/>
          <p:nvPr/>
        </p:nvSpPr>
        <p:spPr>
          <a:xfrm>
            <a:off x="8401664" y="4296697"/>
            <a:ext cx="388375" cy="11012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CA89EEE-F1D4-4618-A864-13B622BD3E51}"/>
              </a:ext>
            </a:extLst>
          </p:cNvPr>
          <p:cNvSpPr/>
          <p:nvPr/>
        </p:nvSpPr>
        <p:spPr>
          <a:xfrm>
            <a:off x="8400682" y="4384205"/>
            <a:ext cx="188780" cy="993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05B2B50F-C931-45EE-8DA6-476244196C94}"/>
              </a:ext>
            </a:extLst>
          </p:cNvPr>
          <p:cNvSpPr/>
          <p:nvPr/>
        </p:nvSpPr>
        <p:spPr>
          <a:xfrm>
            <a:off x="8399698" y="4454013"/>
            <a:ext cx="242858"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401B801-CFE5-4672-8C77-6C45BB9072BE}"/>
              </a:ext>
            </a:extLst>
          </p:cNvPr>
          <p:cNvSpPr/>
          <p:nvPr/>
        </p:nvSpPr>
        <p:spPr>
          <a:xfrm>
            <a:off x="8398714" y="4553318"/>
            <a:ext cx="220243" cy="1071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E803D20D-6FF2-4FF8-BF59-68B72DA6B484}"/>
              </a:ext>
            </a:extLst>
          </p:cNvPr>
          <p:cNvSpPr/>
          <p:nvPr/>
        </p:nvSpPr>
        <p:spPr>
          <a:xfrm>
            <a:off x="8397731" y="4735216"/>
            <a:ext cx="215327" cy="10225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141D5E6-F867-4D6C-9454-55C5FD053686}"/>
              </a:ext>
            </a:extLst>
          </p:cNvPr>
          <p:cNvSpPr/>
          <p:nvPr/>
        </p:nvSpPr>
        <p:spPr>
          <a:xfrm>
            <a:off x="8406580" y="4834522"/>
            <a:ext cx="353961" cy="9143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240432F-FC9E-4079-A817-1A2EF4297F25}"/>
              </a:ext>
            </a:extLst>
          </p:cNvPr>
          <p:cNvSpPr/>
          <p:nvPr/>
        </p:nvSpPr>
        <p:spPr>
          <a:xfrm>
            <a:off x="8380031" y="1750142"/>
            <a:ext cx="392309" cy="10225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E2B1324-F774-4649-9C2A-D2C0BF4AC8C1}"/>
              </a:ext>
            </a:extLst>
          </p:cNvPr>
          <p:cNvSpPr/>
          <p:nvPr/>
        </p:nvSpPr>
        <p:spPr>
          <a:xfrm>
            <a:off x="8373150" y="3265293"/>
            <a:ext cx="228109" cy="7964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E996A328-7311-4A52-AC4D-CBF4EE5A8478}"/>
              </a:ext>
            </a:extLst>
          </p:cNvPr>
          <p:cNvSpPr/>
          <p:nvPr/>
        </p:nvSpPr>
        <p:spPr>
          <a:xfrm>
            <a:off x="8372167" y="3352800"/>
            <a:ext cx="255639"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D9C3C0B6-BE9D-49F1-AEE1-608953657B5F}"/>
              </a:ext>
            </a:extLst>
          </p:cNvPr>
          <p:cNvSpPr/>
          <p:nvPr/>
        </p:nvSpPr>
        <p:spPr>
          <a:xfrm>
            <a:off x="8377083" y="3440308"/>
            <a:ext cx="271371" cy="8160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B46F1DF-AC03-43B5-99FA-ED7144892EB3}"/>
              </a:ext>
            </a:extLst>
          </p:cNvPr>
          <p:cNvSpPr/>
          <p:nvPr/>
        </p:nvSpPr>
        <p:spPr>
          <a:xfrm>
            <a:off x="8376100" y="3527814"/>
            <a:ext cx="366744" cy="8849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F2DDA2F-2579-499B-B04E-8A6A713D1D7F}"/>
              </a:ext>
            </a:extLst>
          </p:cNvPr>
          <p:cNvSpPr/>
          <p:nvPr/>
        </p:nvSpPr>
        <p:spPr>
          <a:xfrm>
            <a:off x="8375116" y="3621220"/>
            <a:ext cx="332332" cy="10127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3F6374D6-A4CE-4163-835E-16C4774F4780}"/>
              </a:ext>
            </a:extLst>
          </p:cNvPr>
          <p:cNvSpPr/>
          <p:nvPr/>
        </p:nvSpPr>
        <p:spPr>
          <a:xfrm>
            <a:off x="8390848" y="2598666"/>
            <a:ext cx="198614" cy="9733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CFE3EB0-CD3D-4D7B-9E9D-568C5D9F4290}"/>
              </a:ext>
            </a:extLst>
          </p:cNvPr>
          <p:cNvSpPr/>
          <p:nvPr/>
        </p:nvSpPr>
        <p:spPr>
          <a:xfrm>
            <a:off x="8383964" y="2692072"/>
            <a:ext cx="329383" cy="8062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03E7CFAA-E054-4E35-B8F6-A7E3CB1AA83E}"/>
              </a:ext>
            </a:extLst>
          </p:cNvPr>
          <p:cNvSpPr/>
          <p:nvPr/>
        </p:nvSpPr>
        <p:spPr>
          <a:xfrm>
            <a:off x="8382981" y="2779580"/>
            <a:ext cx="247776" cy="9930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49EF2D6-9E4A-44B0-891A-D037C123C639}"/>
              </a:ext>
            </a:extLst>
          </p:cNvPr>
          <p:cNvSpPr/>
          <p:nvPr/>
        </p:nvSpPr>
        <p:spPr>
          <a:xfrm>
            <a:off x="8381997" y="2872987"/>
            <a:ext cx="284155" cy="10028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A666401-1C85-4E4B-AB79-7FC21F8B3803}"/>
              </a:ext>
            </a:extLst>
          </p:cNvPr>
          <p:cNvSpPr/>
          <p:nvPr/>
        </p:nvSpPr>
        <p:spPr>
          <a:xfrm>
            <a:off x="8375116" y="2966393"/>
            <a:ext cx="249742" cy="8357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BA9BE700-BA4C-4C88-949D-2E73F2725C4E}"/>
              </a:ext>
            </a:extLst>
          </p:cNvPr>
          <p:cNvSpPr/>
          <p:nvPr/>
        </p:nvSpPr>
        <p:spPr>
          <a:xfrm>
            <a:off x="8374132" y="3065698"/>
            <a:ext cx="392309" cy="8455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97A02495-D057-4132-A890-C9A208314DA1}"/>
              </a:ext>
            </a:extLst>
          </p:cNvPr>
          <p:cNvSpPr/>
          <p:nvPr/>
        </p:nvSpPr>
        <p:spPr>
          <a:xfrm>
            <a:off x="8367249" y="2050027"/>
            <a:ext cx="281205" cy="9144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5F038437-FADF-4F6C-AF84-2A04CB56A089}"/>
              </a:ext>
            </a:extLst>
          </p:cNvPr>
          <p:cNvSpPr/>
          <p:nvPr/>
        </p:nvSpPr>
        <p:spPr>
          <a:xfrm>
            <a:off x="8672052" y="5690911"/>
            <a:ext cx="170097" cy="10225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9970F2EE-2C15-42BE-A35C-F191B27DC813}"/>
              </a:ext>
            </a:extLst>
          </p:cNvPr>
          <p:cNvSpPr/>
          <p:nvPr/>
        </p:nvSpPr>
        <p:spPr>
          <a:xfrm>
            <a:off x="9185296" y="571352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4BBD161-C1AF-4F66-87B2-7EF69D8C3425}"/>
              </a:ext>
            </a:extLst>
          </p:cNvPr>
          <p:cNvSpPr/>
          <p:nvPr/>
        </p:nvSpPr>
        <p:spPr>
          <a:xfrm>
            <a:off x="8856898" y="5689928"/>
            <a:ext cx="334298" cy="1091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425931B-52AC-4A7F-8F7A-AEC103A6740A}"/>
              </a:ext>
            </a:extLst>
          </p:cNvPr>
          <p:cNvSpPr/>
          <p:nvPr/>
        </p:nvSpPr>
        <p:spPr>
          <a:xfrm>
            <a:off x="3839495" y="2363676"/>
            <a:ext cx="105205"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7ADEAE8-7DD8-4E87-9AB1-B8798CC1B99B}"/>
              </a:ext>
            </a:extLst>
          </p:cNvPr>
          <p:cNvSpPr/>
          <p:nvPr/>
        </p:nvSpPr>
        <p:spPr>
          <a:xfrm>
            <a:off x="4318328" y="2342044"/>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FBF06380-7A90-4F18-A073-3F97152877CA}"/>
              </a:ext>
            </a:extLst>
          </p:cNvPr>
          <p:cNvSpPr/>
          <p:nvPr/>
        </p:nvSpPr>
        <p:spPr>
          <a:xfrm>
            <a:off x="1479755" y="2482645"/>
            <a:ext cx="691208" cy="11307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F60B0F6-C026-4A5A-B347-2A15071262BF}"/>
              </a:ext>
            </a:extLst>
          </p:cNvPr>
          <p:cNvSpPr/>
          <p:nvPr/>
        </p:nvSpPr>
        <p:spPr>
          <a:xfrm>
            <a:off x="4328160" y="2611448"/>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FB788ACE-B5EE-488E-9E39-F15685CCF726}"/>
              </a:ext>
            </a:extLst>
          </p:cNvPr>
          <p:cNvSpPr/>
          <p:nvPr/>
        </p:nvSpPr>
        <p:spPr>
          <a:xfrm>
            <a:off x="1477788" y="2740250"/>
            <a:ext cx="321515" cy="8554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FFAE82F5-E222-421C-9E5A-692733EC3ACC}"/>
              </a:ext>
            </a:extLst>
          </p:cNvPr>
          <p:cNvSpPr/>
          <p:nvPr/>
        </p:nvSpPr>
        <p:spPr>
          <a:xfrm>
            <a:off x="3506183" y="4267200"/>
            <a:ext cx="1496470" cy="11012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C2A3ABCE-7AF0-4522-AD26-3F2F90597D52}"/>
              </a:ext>
            </a:extLst>
          </p:cNvPr>
          <p:cNvSpPr/>
          <p:nvPr/>
        </p:nvSpPr>
        <p:spPr>
          <a:xfrm>
            <a:off x="1499419" y="5475585"/>
            <a:ext cx="1013705" cy="12290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A791064D-C044-4350-A4F6-EB0647EF599F}"/>
              </a:ext>
            </a:extLst>
          </p:cNvPr>
          <p:cNvSpPr/>
          <p:nvPr/>
        </p:nvSpPr>
        <p:spPr>
          <a:xfrm>
            <a:off x="3398027" y="5604387"/>
            <a:ext cx="1032387" cy="123887"/>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4423AB7E-D780-476C-947E-9048F8858CD5}"/>
              </a:ext>
            </a:extLst>
          </p:cNvPr>
          <p:cNvSpPr/>
          <p:nvPr/>
        </p:nvSpPr>
        <p:spPr>
          <a:xfrm>
            <a:off x="4011561" y="2347943"/>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575F9248-6B3B-470A-9EF4-1EC20592DC6F}"/>
              </a:ext>
            </a:extLst>
          </p:cNvPr>
          <p:cNvSpPr/>
          <p:nvPr/>
        </p:nvSpPr>
        <p:spPr>
          <a:xfrm>
            <a:off x="4022376" y="2630129"/>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6CB62521-F577-4892-A137-F13BB7AE4710}"/>
              </a:ext>
            </a:extLst>
          </p:cNvPr>
          <p:cNvSpPr/>
          <p:nvPr/>
        </p:nvSpPr>
        <p:spPr>
          <a:xfrm>
            <a:off x="4758812" y="5342849"/>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DDF1A486-CC39-4A90-9252-D4153C2BC2C2}"/>
              </a:ext>
            </a:extLst>
          </p:cNvPr>
          <p:cNvSpPr/>
          <p:nvPr/>
        </p:nvSpPr>
        <p:spPr>
          <a:xfrm>
            <a:off x="3123709" y="5601438"/>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EDD6FCCA-13D3-4EB8-9FFA-7CECBE7315CB}"/>
              </a:ext>
            </a:extLst>
          </p:cNvPr>
          <p:cNvCxnSpPr/>
          <p:nvPr/>
        </p:nvCxnSpPr>
        <p:spPr>
          <a:xfrm flipV="1">
            <a:off x="1445341" y="1286059"/>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8A4D071-6C54-40D7-8B1F-319182ECDD99}"/>
              </a:ext>
            </a:extLst>
          </p:cNvPr>
          <p:cNvCxnSpPr/>
          <p:nvPr/>
        </p:nvCxnSpPr>
        <p:spPr>
          <a:xfrm flipV="1">
            <a:off x="5066562" y="1273277"/>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5E965B3D-4E9A-4CC1-B481-C84E1B1BDCA0}"/>
              </a:ext>
            </a:extLst>
          </p:cNvPr>
          <p:cNvSpPr/>
          <p:nvPr/>
        </p:nvSpPr>
        <p:spPr>
          <a:xfrm>
            <a:off x="1945804" y="1643954"/>
            <a:ext cx="526026" cy="11405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30DF1E82-525F-4A21-8ED6-DC0AC190DCFF}"/>
              </a:ext>
            </a:extLst>
          </p:cNvPr>
          <p:cNvSpPr/>
          <p:nvPr/>
        </p:nvSpPr>
        <p:spPr>
          <a:xfrm>
            <a:off x="1938921" y="1749159"/>
            <a:ext cx="232042" cy="10323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3EBDE632-B53B-4982-A174-3CE90D8039D6}"/>
              </a:ext>
            </a:extLst>
          </p:cNvPr>
          <p:cNvSpPr/>
          <p:nvPr/>
        </p:nvSpPr>
        <p:spPr>
          <a:xfrm>
            <a:off x="1926140" y="1860263"/>
            <a:ext cx="728570" cy="12191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17C48C9D-2D28-49DD-8ECA-64ED5A3AB262}"/>
              </a:ext>
            </a:extLst>
          </p:cNvPr>
          <p:cNvSpPr/>
          <p:nvPr/>
        </p:nvSpPr>
        <p:spPr>
          <a:xfrm>
            <a:off x="1936955" y="1977267"/>
            <a:ext cx="287102" cy="1170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3F0E1F8E-D219-4A70-A091-65DF55392427}"/>
              </a:ext>
            </a:extLst>
          </p:cNvPr>
          <p:cNvSpPr/>
          <p:nvPr/>
        </p:nvSpPr>
        <p:spPr>
          <a:xfrm>
            <a:off x="9054527" y="883920"/>
            <a:ext cx="685308" cy="142568"/>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09782B23-ECEA-4206-9D39-6D17D1E0C8A0}"/>
              </a:ext>
            </a:extLst>
          </p:cNvPr>
          <p:cNvSpPr/>
          <p:nvPr/>
        </p:nvSpPr>
        <p:spPr>
          <a:xfrm>
            <a:off x="8746778" y="3720526"/>
            <a:ext cx="580102" cy="10815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4F2C1932-2437-4319-B68B-B4F4B7EAF093}"/>
              </a:ext>
            </a:extLst>
          </p:cNvPr>
          <p:cNvSpPr/>
          <p:nvPr/>
        </p:nvSpPr>
        <p:spPr>
          <a:xfrm>
            <a:off x="9760483" y="3902423"/>
            <a:ext cx="474898" cy="109138"/>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56BAFD24-C1EB-4BA5-AF9F-F980D4E4E6CD}"/>
              </a:ext>
            </a:extLst>
          </p:cNvPr>
          <p:cNvSpPr/>
          <p:nvPr/>
        </p:nvSpPr>
        <p:spPr>
          <a:xfrm>
            <a:off x="9334746" y="4094151"/>
            <a:ext cx="587969" cy="115037"/>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2D91F16E-7DCE-4060-9993-A36E4C1E3976}"/>
              </a:ext>
            </a:extLst>
          </p:cNvPr>
          <p:cNvSpPr/>
          <p:nvPr/>
        </p:nvSpPr>
        <p:spPr>
          <a:xfrm>
            <a:off x="9345562" y="4660490"/>
            <a:ext cx="606650" cy="119954"/>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0E93BE5B-B59A-4358-A21C-D669A63D39C9}"/>
              </a:ext>
            </a:extLst>
          </p:cNvPr>
          <p:cNvSpPr/>
          <p:nvPr/>
        </p:nvSpPr>
        <p:spPr>
          <a:xfrm>
            <a:off x="8949322" y="5226827"/>
            <a:ext cx="654828" cy="8357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B989FF7E-DE41-4F72-8B66-6E2C22CC3A19}"/>
              </a:ext>
            </a:extLst>
          </p:cNvPr>
          <p:cNvSpPr/>
          <p:nvPr/>
        </p:nvSpPr>
        <p:spPr>
          <a:xfrm>
            <a:off x="8907043" y="5314335"/>
            <a:ext cx="520126" cy="11897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8F28A81A-728D-4343-BEA2-4823A049D9B0}"/>
              </a:ext>
            </a:extLst>
          </p:cNvPr>
          <p:cNvSpPr/>
          <p:nvPr/>
        </p:nvSpPr>
        <p:spPr>
          <a:xfrm>
            <a:off x="8693684" y="6271013"/>
            <a:ext cx="609599" cy="100289"/>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25241ABB-9AC4-40F7-BD77-2D19DBEFBA91}"/>
              </a:ext>
            </a:extLst>
          </p:cNvPr>
          <p:cNvSpPr/>
          <p:nvPr/>
        </p:nvSpPr>
        <p:spPr>
          <a:xfrm>
            <a:off x="9261988" y="2299765"/>
            <a:ext cx="631230" cy="12487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1CFDC15-C1F6-474F-8A78-B0A7772E4D80}"/>
              </a:ext>
            </a:extLst>
          </p:cNvPr>
          <p:cNvSpPr/>
          <p:nvPr/>
        </p:nvSpPr>
        <p:spPr>
          <a:xfrm>
            <a:off x="8830352" y="2210292"/>
            <a:ext cx="431635" cy="11995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DE819945-C1EC-4B46-89FC-C2E8224A06CE}"/>
              </a:ext>
            </a:extLst>
          </p:cNvPr>
          <p:cNvSpPr/>
          <p:nvPr/>
        </p:nvSpPr>
        <p:spPr>
          <a:xfrm>
            <a:off x="8711381" y="2403987"/>
            <a:ext cx="527009" cy="109138"/>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B4B1CBF0-52C0-4AC4-8BA2-EF8D8321F188}"/>
              </a:ext>
            </a:extLst>
          </p:cNvPr>
          <p:cNvSpPr/>
          <p:nvPr/>
        </p:nvSpPr>
        <p:spPr>
          <a:xfrm>
            <a:off x="9318032" y="3146321"/>
            <a:ext cx="740368" cy="12192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C68A4FC3-58AF-4519-ADFD-6EB1C7FE373D}"/>
              </a:ext>
            </a:extLst>
          </p:cNvPr>
          <p:cNvSpPr/>
          <p:nvPr/>
        </p:nvSpPr>
        <p:spPr>
          <a:xfrm>
            <a:off x="8925725" y="1845515"/>
            <a:ext cx="442450" cy="10717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4CE2767F-ABA9-4C4D-98CE-7C37E0EA3972}"/>
              </a:ext>
            </a:extLst>
          </p:cNvPr>
          <p:cNvSpPr/>
          <p:nvPr/>
        </p:nvSpPr>
        <p:spPr>
          <a:xfrm>
            <a:off x="8707448" y="1656736"/>
            <a:ext cx="672526" cy="101272"/>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DFB18B0-981B-4C45-B493-CCF502C59398}"/>
              </a:ext>
            </a:extLst>
          </p:cNvPr>
          <p:cNvSpPr/>
          <p:nvPr/>
        </p:nvSpPr>
        <p:spPr>
          <a:xfrm>
            <a:off x="9627747" y="1361768"/>
            <a:ext cx="548640" cy="11897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F6366188-A245-4A1D-A4DA-82EF2A1F78E8}"/>
              </a:ext>
            </a:extLst>
          </p:cNvPr>
          <p:cNvSpPr/>
          <p:nvPr/>
        </p:nvSpPr>
        <p:spPr>
          <a:xfrm>
            <a:off x="8955220" y="1184786"/>
            <a:ext cx="861305" cy="10717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B365BC9-2AAC-40C5-9201-6BFDE70BC6D3}"/>
              </a:ext>
            </a:extLst>
          </p:cNvPr>
          <p:cNvSpPr/>
          <p:nvPr/>
        </p:nvSpPr>
        <p:spPr>
          <a:xfrm>
            <a:off x="8865748" y="92226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EC9342BF-30C0-47B2-87D6-A0C36AEF74BF}"/>
              </a:ext>
            </a:extLst>
          </p:cNvPr>
          <p:cNvSpPr/>
          <p:nvPr/>
        </p:nvSpPr>
        <p:spPr>
          <a:xfrm>
            <a:off x="9827342" y="922266"/>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2FFF355C-4259-4948-9046-4888CE0480B1}"/>
              </a:ext>
            </a:extLst>
          </p:cNvPr>
          <p:cNvSpPr/>
          <p:nvPr/>
        </p:nvSpPr>
        <p:spPr>
          <a:xfrm>
            <a:off x="9449783" y="138241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872F7C85-9B4D-4207-8029-5217CC452DC8}"/>
              </a:ext>
            </a:extLst>
          </p:cNvPr>
          <p:cNvSpPr/>
          <p:nvPr/>
        </p:nvSpPr>
        <p:spPr>
          <a:xfrm>
            <a:off x="10270776" y="1400113"/>
            <a:ext cx="97339" cy="7472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7EBE4C14-E3BF-46BE-AB1B-02A883E04F9C}"/>
              </a:ext>
            </a:extLst>
          </p:cNvPr>
          <p:cNvSpPr/>
          <p:nvPr/>
        </p:nvSpPr>
        <p:spPr>
          <a:xfrm>
            <a:off x="8517685" y="1677383"/>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B87664F4-784A-4115-87CE-D0D8AAFFD293}"/>
              </a:ext>
            </a:extLst>
          </p:cNvPr>
          <p:cNvSpPr/>
          <p:nvPr/>
        </p:nvSpPr>
        <p:spPr>
          <a:xfrm>
            <a:off x="9402589" y="1663617"/>
            <a:ext cx="124869" cy="10029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EC0D270-CD63-40A5-9B02-288FDAADED63}"/>
              </a:ext>
            </a:extLst>
          </p:cNvPr>
          <p:cNvSpPr/>
          <p:nvPr/>
        </p:nvSpPr>
        <p:spPr>
          <a:xfrm>
            <a:off x="8564881" y="3730358"/>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B89FEE24-B752-4471-AC57-830B70015A07}"/>
              </a:ext>
            </a:extLst>
          </p:cNvPr>
          <p:cNvSpPr/>
          <p:nvPr/>
        </p:nvSpPr>
        <p:spPr>
          <a:xfrm>
            <a:off x="10912823" y="3736258"/>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9E2D7273-C1BC-4525-A934-C74CEE7EB2FB}"/>
              </a:ext>
            </a:extLst>
          </p:cNvPr>
          <p:cNvSpPr/>
          <p:nvPr/>
        </p:nvSpPr>
        <p:spPr>
          <a:xfrm>
            <a:off x="9178414" y="468605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E943621D-AC40-40F8-B0A3-47482E4ECA26}"/>
              </a:ext>
            </a:extLst>
          </p:cNvPr>
          <p:cNvSpPr/>
          <p:nvPr/>
        </p:nvSpPr>
        <p:spPr>
          <a:xfrm>
            <a:off x="10257994" y="4691952"/>
            <a:ext cx="201561" cy="92423"/>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F0DFA4C6-226D-46FE-A76D-3F24A35CD3EE}"/>
              </a:ext>
            </a:extLst>
          </p:cNvPr>
          <p:cNvSpPr/>
          <p:nvPr/>
        </p:nvSpPr>
        <p:spPr>
          <a:xfrm>
            <a:off x="10392696" y="996992"/>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D420AB93-F2FC-47F5-96AE-620CC8C2DC69}"/>
              </a:ext>
            </a:extLst>
          </p:cNvPr>
          <p:cNvSpPr/>
          <p:nvPr/>
        </p:nvSpPr>
        <p:spPr>
          <a:xfrm>
            <a:off x="10397612" y="1279178"/>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0A54FD1D-DB78-40F7-B01C-99F4F404DCA6}"/>
              </a:ext>
            </a:extLst>
          </p:cNvPr>
          <p:cNvSpPr/>
          <p:nvPr/>
        </p:nvSpPr>
        <p:spPr>
          <a:xfrm>
            <a:off x="10415310" y="1845516"/>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793E4901-6D9B-4141-B816-AFC4A9FA92C1}"/>
              </a:ext>
            </a:extLst>
          </p:cNvPr>
          <p:cNvSpPr/>
          <p:nvPr/>
        </p:nvSpPr>
        <p:spPr>
          <a:xfrm>
            <a:off x="10391713" y="2140484"/>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017E8326-4EE4-4010-8EC1-1C2792430321}"/>
              </a:ext>
            </a:extLst>
          </p:cNvPr>
          <p:cNvSpPr/>
          <p:nvPr/>
        </p:nvSpPr>
        <p:spPr>
          <a:xfrm>
            <a:off x="10391713" y="2240773"/>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02F73CB4-A3CB-48BB-A697-EE8A46D137C5}"/>
              </a:ext>
            </a:extLst>
          </p:cNvPr>
          <p:cNvSpPr/>
          <p:nvPr/>
        </p:nvSpPr>
        <p:spPr>
          <a:xfrm>
            <a:off x="10409410" y="2512143"/>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EEEC0AB8-2BC5-4585-A9E5-775DD1EDD8A1}"/>
              </a:ext>
            </a:extLst>
          </p:cNvPr>
          <p:cNvSpPr/>
          <p:nvPr/>
        </p:nvSpPr>
        <p:spPr>
          <a:xfrm>
            <a:off x="10421209" y="3184670"/>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D91C7D3D-6F9E-44CE-838E-C0D8A9DFA3F7}"/>
              </a:ext>
            </a:extLst>
          </p:cNvPr>
          <p:cNvSpPr/>
          <p:nvPr/>
        </p:nvSpPr>
        <p:spPr>
          <a:xfrm>
            <a:off x="10427108" y="4022377"/>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EC24B148-7C57-4AC2-944A-1F21D728B8C3}"/>
              </a:ext>
            </a:extLst>
          </p:cNvPr>
          <p:cNvSpPr/>
          <p:nvPr/>
        </p:nvSpPr>
        <p:spPr>
          <a:xfrm>
            <a:off x="10444807" y="5249443"/>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FCA85983-FCFE-4329-8D44-638E70D67779}"/>
              </a:ext>
            </a:extLst>
          </p:cNvPr>
          <p:cNvSpPr/>
          <p:nvPr/>
        </p:nvSpPr>
        <p:spPr>
          <a:xfrm>
            <a:off x="10438907" y="5432324"/>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4ACCB755-9913-42FB-9162-DC439F78D970}"/>
              </a:ext>
            </a:extLst>
          </p:cNvPr>
          <p:cNvSpPr/>
          <p:nvPr/>
        </p:nvSpPr>
        <p:spPr>
          <a:xfrm>
            <a:off x="10227515" y="996007"/>
            <a:ext cx="124869" cy="10029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92AB7D6F-425D-4E70-929E-886B46A64F24}"/>
              </a:ext>
            </a:extLst>
          </p:cNvPr>
          <p:cNvSpPr/>
          <p:nvPr/>
        </p:nvSpPr>
        <p:spPr>
          <a:xfrm>
            <a:off x="10251113" y="3178768"/>
            <a:ext cx="124869" cy="10029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347E187B-0BEA-4ECE-92AF-A14454E506E5}"/>
              </a:ext>
            </a:extLst>
          </p:cNvPr>
          <p:cNvSpPr/>
          <p:nvPr/>
        </p:nvSpPr>
        <p:spPr>
          <a:xfrm>
            <a:off x="10034803" y="1274261"/>
            <a:ext cx="330363" cy="8849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1E6773E3-7B15-4041-98F8-73C7C3040910}"/>
              </a:ext>
            </a:extLst>
          </p:cNvPr>
          <p:cNvSpPr/>
          <p:nvPr/>
        </p:nvSpPr>
        <p:spPr>
          <a:xfrm>
            <a:off x="10075116" y="5426423"/>
            <a:ext cx="330363" cy="8849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D4CE5226-9730-4057-B773-84C4715CE915}"/>
              </a:ext>
            </a:extLst>
          </p:cNvPr>
          <p:cNvSpPr/>
          <p:nvPr/>
        </p:nvSpPr>
        <p:spPr>
          <a:xfrm>
            <a:off x="9544173" y="1668534"/>
            <a:ext cx="573221" cy="89474"/>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1A36E57E-C666-4A4B-A60F-B8EEB225CA9A}"/>
              </a:ext>
            </a:extLst>
          </p:cNvPr>
          <p:cNvSpPr/>
          <p:nvPr/>
        </p:nvSpPr>
        <p:spPr>
          <a:xfrm>
            <a:off x="9878470" y="1266394"/>
            <a:ext cx="124869" cy="10029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199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A2D73E-FC6D-4C01-A230-C379FACB57A1}"/>
              </a:ext>
            </a:extLst>
          </p:cNvPr>
          <p:cNvPicPr>
            <a:picLocks noChangeAspect="1"/>
          </p:cNvPicPr>
          <p:nvPr/>
        </p:nvPicPr>
        <p:blipFill>
          <a:blip r:embed="rId3"/>
          <a:stretch>
            <a:fillRect/>
          </a:stretch>
        </p:blipFill>
        <p:spPr>
          <a:xfrm>
            <a:off x="1214110" y="650157"/>
            <a:ext cx="4531861" cy="5938246"/>
          </a:xfrm>
          <a:prstGeom prst="rect">
            <a:avLst/>
          </a:prstGeom>
        </p:spPr>
      </p:pic>
      <p:pic>
        <p:nvPicPr>
          <p:cNvPr id="6" name="Picture 5">
            <a:extLst>
              <a:ext uri="{FF2B5EF4-FFF2-40B4-BE49-F238E27FC236}">
                <a16:creationId xmlns:a16="http://schemas.microsoft.com/office/drawing/2014/main" id="{EC8A38E4-6840-4797-A98B-EB5330343824}"/>
              </a:ext>
            </a:extLst>
          </p:cNvPr>
          <p:cNvPicPr>
            <a:picLocks noChangeAspect="1"/>
          </p:cNvPicPr>
          <p:nvPr/>
        </p:nvPicPr>
        <p:blipFill>
          <a:blip r:embed="rId4"/>
          <a:stretch>
            <a:fillRect/>
          </a:stretch>
        </p:blipFill>
        <p:spPr>
          <a:xfrm>
            <a:off x="6400795" y="690951"/>
            <a:ext cx="4731288" cy="5771632"/>
          </a:xfrm>
          <a:prstGeom prst="rect">
            <a:avLst/>
          </a:prstGeom>
        </p:spPr>
      </p:pic>
      <p:pic>
        <p:nvPicPr>
          <p:cNvPr id="7" name="Picture 6">
            <a:extLst>
              <a:ext uri="{FF2B5EF4-FFF2-40B4-BE49-F238E27FC236}">
                <a16:creationId xmlns:a16="http://schemas.microsoft.com/office/drawing/2014/main" id="{F08520B9-0018-4459-86C6-8F7856FC1355}"/>
              </a:ext>
            </a:extLst>
          </p:cNvPr>
          <p:cNvPicPr>
            <a:picLocks noChangeAspect="1"/>
          </p:cNvPicPr>
          <p:nvPr/>
        </p:nvPicPr>
        <p:blipFill>
          <a:blip r:embed="rId5"/>
          <a:stretch>
            <a:fillRect/>
          </a:stretch>
        </p:blipFill>
        <p:spPr>
          <a:xfrm>
            <a:off x="1330062" y="5606346"/>
            <a:ext cx="1048603" cy="152413"/>
          </a:xfrm>
          <a:prstGeom prst="rect">
            <a:avLst/>
          </a:prstGeom>
        </p:spPr>
      </p:pic>
      <p:pic>
        <p:nvPicPr>
          <p:cNvPr id="8" name="Picture 7">
            <a:extLst>
              <a:ext uri="{FF2B5EF4-FFF2-40B4-BE49-F238E27FC236}">
                <a16:creationId xmlns:a16="http://schemas.microsoft.com/office/drawing/2014/main" id="{70B3A529-D110-4A39-9522-04B64EEA84CE}"/>
              </a:ext>
            </a:extLst>
          </p:cNvPr>
          <p:cNvPicPr>
            <a:picLocks noChangeAspect="1"/>
          </p:cNvPicPr>
          <p:nvPr/>
        </p:nvPicPr>
        <p:blipFill>
          <a:blip r:embed="rId5"/>
          <a:stretch>
            <a:fillRect/>
          </a:stretch>
        </p:blipFill>
        <p:spPr>
          <a:xfrm>
            <a:off x="1324161" y="745279"/>
            <a:ext cx="929393" cy="135086"/>
          </a:xfrm>
          <a:prstGeom prst="rect">
            <a:avLst/>
          </a:prstGeom>
        </p:spPr>
      </p:pic>
      <p:pic>
        <p:nvPicPr>
          <p:cNvPr id="9" name="Picture 8">
            <a:extLst>
              <a:ext uri="{FF2B5EF4-FFF2-40B4-BE49-F238E27FC236}">
                <a16:creationId xmlns:a16="http://schemas.microsoft.com/office/drawing/2014/main" id="{E5AB9869-C39A-4E97-AC24-1181730AC4D8}"/>
              </a:ext>
            </a:extLst>
          </p:cNvPr>
          <p:cNvPicPr>
            <a:picLocks noChangeAspect="1"/>
          </p:cNvPicPr>
          <p:nvPr/>
        </p:nvPicPr>
        <p:blipFill>
          <a:blip r:embed="rId5"/>
          <a:stretch>
            <a:fillRect/>
          </a:stretch>
        </p:blipFill>
        <p:spPr>
          <a:xfrm>
            <a:off x="1329077" y="1056962"/>
            <a:ext cx="788791" cy="114650"/>
          </a:xfrm>
          <a:prstGeom prst="rect">
            <a:avLst/>
          </a:prstGeom>
        </p:spPr>
      </p:pic>
      <p:pic>
        <p:nvPicPr>
          <p:cNvPr id="10" name="Picture 9">
            <a:extLst>
              <a:ext uri="{FF2B5EF4-FFF2-40B4-BE49-F238E27FC236}">
                <a16:creationId xmlns:a16="http://schemas.microsoft.com/office/drawing/2014/main" id="{731D0BC9-4A66-41DF-A2C1-BB7BD0F9EE6E}"/>
              </a:ext>
            </a:extLst>
          </p:cNvPr>
          <p:cNvPicPr>
            <a:picLocks noChangeAspect="1"/>
          </p:cNvPicPr>
          <p:nvPr/>
        </p:nvPicPr>
        <p:blipFill>
          <a:blip r:embed="rId5"/>
          <a:stretch>
            <a:fillRect/>
          </a:stretch>
        </p:blipFill>
        <p:spPr>
          <a:xfrm>
            <a:off x="1334976" y="1918266"/>
            <a:ext cx="995269" cy="144661"/>
          </a:xfrm>
          <a:prstGeom prst="rect">
            <a:avLst/>
          </a:prstGeom>
        </p:spPr>
      </p:pic>
      <p:pic>
        <p:nvPicPr>
          <p:cNvPr id="11" name="Picture 10">
            <a:extLst>
              <a:ext uri="{FF2B5EF4-FFF2-40B4-BE49-F238E27FC236}">
                <a16:creationId xmlns:a16="http://schemas.microsoft.com/office/drawing/2014/main" id="{5DAD4801-CE20-4279-AB57-5A3A7AED385A}"/>
              </a:ext>
            </a:extLst>
          </p:cNvPr>
          <p:cNvPicPr>
            <a:picLocks noChangeAspect="1"/>
          </p:cNvPicPr>
          <p:nvPr/>
        </p:nvPicPr>
        <p:blipFill>
          <a:blip r:embed="rId5"/>
          <a:stretch>
            <a:fillRect/>
          </a:stretch>
        </p:blipFill>
        <p:spPr>
          <a:xfrm>
            <a:off x="1340876" y="2974252"/>
            <a:ext cx="806489" cy="117222"/>
          </a:xfrm>
          <a:prstGeom prst="rect">
            <a:avLst/>
          </a:prstGeom>
        </p:spPr>
      </p:pic>
      <p:pic>
        <p:nvPicPr>
          <p:cNvPr id="12" name="Picture 11">
            <a:extLst>
              <a:ext uri="{FF2B5EF4-FFF2-40B4-BE49-F238E27FC236}">
                <a16:creationId xmlns:a16="http://schemas.microsoft.com/office/drawing/2014/main" id="{18E6E9D5-06D1-4F55-B9C1-8151475B7414}"/>
              </a:ext>
            </a:extLst>
          </p:cNvPr>
          <p:cNvPicPr>
            <a:picLocks noChangeAspect="1"/>
          </p:cNvPicPr>
          <p:nvPr/>
        </p:nvPicPr>
        <p:blipFill>
          <a:blip r:embed="rId5"/>
          <a:stretch>
            <a:fillRect/>
          </a:stretch>
        </p:blipFill>
        <p:spPr>
          <a:xfrm>
            <a:off x="1333993" y="3309531"/>
            <a:ext cx="1249924" cy="129793"/>
          </a:xfrm>
          <a:prstGeom prst="rect">
            <a:avLst/>
          </a:prstGeom>
        </p:spPr>
      </p:pic>
      <p:pic>
        <p:nvPicPr>
          <p:cNvPr id="13" name="Picture 12">
            <a:extLst>
              <a:ext uri="{FF2B5EF4-FFF2-40B4-BE49-F238E27FC236}">
                <a16:creationId xmlns:a16="http://schemas.microsoft.com/office/drawing/2014/main" id="{72EACB18-A370-4D64-9414-3C63D7C9525D}"/>
              </a:ext>
            </a:extLst>
          </p:cNvPr>
          <p:cNvPicPr>
            <a:picLocks noChangeAspect="1"/>
          </p:cNvPicPr>
          <p:nvPr/>
        </p:nvPicPr>
        <p:blipFill>
          <a:blip r:embed="rId5"/>
          <a:stretch>
            <a:fillRect/>
          </a:stretch>
        </p:blipFill>
        <p:spPr>
          <a:xfrm>
            <a:off x="1333010" y="3916182"/>
            <a:ext cx="1162417" cy="136675"/>
          </a:xfrm>
          <a:prstGeom prst="rect">
            <a:avLst/>
          </a:prstGeom>
        </p:spPr>
      </p:pic>
      <p:pic>
        <p:nvPicPr>
          <p:cNvPr id="14" name="Picture 13">
            <a:extLst>
              <a:ext uri="{FF2B5EF4-FFF2-40B4-BE49-F238E27FC236}">
                <a16:creationId xmlns:a16="http://schemas.microsoft.com/office/drawing/2014/main" id="{33248DBD-2D85-4E43-9E4C-8197F01E3685}"/>
              </a:ext>
            </a:extLst>
          </p:cNvPr>
          <p:cNvPicPr>
            <a:picLocks noChangeAspect="1"/>
          </p:cNvPicPr>
          <p:nvPr/>
        </p:nvPicPr>
        <p:blipFill>
          <a:blip r:embed="rId5"/>
          <a:stretch>
            <a:fillRect/>
          </a:stretch>
        </p:blipFill>
        <p:spPr>
          <a:xfrm>
            <a:off x="1332028" y="4339953"/>
            <a:ext cx="903828" cy="131370"/>
          </a:xfrm>
          <a:prstGeom prst="rect">
            <a:avLst/>
          </a:prstGeom>
        </p:spPr>
      </p:pic>
      <p:pic>
        <p:nvPicPr>
          <p:cNvPr id="15" name="Picture 14">
            <a:extLst>
              <a:ext uri="{FF2B5EF4-FFF2-40B4-BE49-F238E27FC236}">
                <a16:creationId xmlns:a16="http://schemas.microsoft.com/office/drawing/2014/main" id="{991D48E1-4A05-42DB-B669-277DDCB0369D}"/>
              </a:ext>
            </a:extLst>
          </p:cNvPr>
          <p:cNvPicPr>
            <a:picLocks noChangeAspect="1"/>
          </p:cNvPicPr>
          <p:nvPr/>
        </p:nvPicPr>
        <p:blipFill>
          <a:blip r:embed="rId5"/>
          <a:stretch>
            <a:fillRect/>
          </a:stretch>
        </p:blipFill>
        <p:spPr>
          <a:xfrm>
            <a:off x="1331043" y="4657535"/>
            <a:ext cx="929393" cy="135086"/>
          </a:xfrm>
          <a:prstGeom prst="rect">
            <a:avLst/>
          </a:prstGeom>
        </p:spPr>
      </p:pic>
      <p:pic>
        <p:nvPicPr>
          <p:cNvPr id="16" name="Picture 15">
            <a:extLst>
              <a:ext uri="{FF2B5EF4-FFF2-40B4-BE49-F238E27FC236}">
                <a16:creationId xmlns:a16="http://schemas.microsoft.com/office/drawing/2014/main" id="{4E5316BC-548F-4358-A1FA-7AD20197E871}"/>
              </a:ext>
            </a:extLst>
          </p:cNvPr>
          <p:cNvPicPr>
            <a:picLocks noChangeAspect="1"/>
          </p:cNvPicPr>
          <p:nvPr/>
        </p:nvPicPr>
        <p:blipFill>
          <a:blip r:embed="rId5"/>
          <a:stretch>
            <a:fillRect/>
          </a:stretch>
        </p:blipFill>
        <p:spPr>
          <a:xfrm>
            <a:off x="1341859" y="4981015"/>
            <a:ext cx="1171266" cy="133725"/>
          </a:xfrm>
          <a:prstGeom prst="rect">
            <a:avLst/>
          </a:prstGeom>
        </p:spPr>
      </p:pic>
      <p:pic>
        <p:nvPicPr>
          <p:cNvPr id="17" name="Picture 16">
            <a:extLst>
              <a:ext uri="{FF2B5EF4-FFF2-40B4-BE49-F238E27FC236}">
                <a16:creationId xmlns:a16="http://schemas.microsoft.com/office/drawing/2014/main" id="{4F848C90-20A5-41D8-A93D-B8A23245D2C5}"/>
              </a:ext>
            </a:extLst>
          </p:cNvPr>
          <p:cNvPicPr>
            <a:picLocks noChangeAspect="1"/>
          </p:cNvPicPr>
          <p:nvPr/>
        </p:nvPicPr>
        <p:blipFill>
          <a:blip r:embed="rId5"/>
          <a:stretch>
            <a:fillRect/>
          </a:stretch>
        </p:blipFill>
        <p:spPr>
          <a:xfrm>
            <a:off x="1340876" y="5286799"/>
            <a:ext cx="1048363" cy="152378"/>
          </a:xfrm>
          <a:prstGeom prst="rect">
            <a:avLst/>
          </a:prstGeom>
        </p:spPr>
      </p:pic>
      <p:pic>
        <p:nvPicPr>
          <p:cNvPr id="18" name="Picture 17">
            <a:extLst>
              <a:ext uri="{FF2B5EF4-FFF2-40B4-BE49-F238E27FC236}">
                <a16:creationId xmlns:a16="http://schemas.microsoft.com/office/drawing/2014/main" id="{7D32CE8D-7949-4FFC-90C8-1E9D624BCCCF}"/>
              </a:ext>
            </a:extLst>
          </p:cNvPr>
          <p:cNvPicPr>
            <a:picLocks noChangeAspect="1"/>
          </p:cNvPicPr>
          <p:nvPr/>
        </p:nvPicPr>
        <p:blipFill>
          <a:blip r:embed="rId5"/>
          <a:stretch>
            <a:fillRect/>
          </a:stretch>
        </p:blipFill>
        <p:spPr>
          <a:xfrm>
            <a:off x="1329078" y="2331222"/>
            <a:ext cx="805030" cy="117010"/>
          </a:xfrm>
          <a:prstGeom prst="rect">
            <a:avLst/>
          </a:prstGeom>
        </p:spPr>
      </p:pic>
      <p:pic>
        <p:nvPicPr>
          <p:cNvPr id="19" name="Picture 18">
            <a:extLst>
              <a:ext uri="{FF2B5EF4-FFF2-40B4-BE49-F238E27FC236}">
                <a16:creationId xmlns:a16="http://schemas.microsoft.com/office/drawing/2014/main" id="{7418896D-998C-4290-A78C-20ADBEEDBC88}"/>
              </a:ext>
            </a:extLst>
          </p:cNvPr>
          <p:cNvPicPr>
            <a:picLocks noChangeAspect="1"/>
          </p:cNvPicPr>
          <p:nvPr/>
        </p:nvPicPr>
        <p:blipFill>
          <a:blip r:embed="rId5"/>
          <a:stretch>
            <a:fillRect/>
          </a:stretch>
        </p:blipFill>
        <p:spPr>
          <a:xfrm>
            <a:off x="6514610" y="756096"/>
            <a:ext cx="1685493" cy="170104"/>
          </a:xfrm>
          <a:prstGeom prst="rect">
            <a:avLst/>
          </a:prstGeom>
        </p:spPr>
      </p:pic>
      <p:pic>
        <p:nvPicPr>
          <p:cNvPr id="20" name="Picture 19">
            <a:extLst>
              <a:ext uri="{FF2B5EF4-FFF2-40B4-BE49-F238E27FC236}">
                <a16:creationId xmlns:a16="http://schemas.microsoft.com/office/drawing/2014/main" id="{B1E72195-AC5B-42C0-9698-1E4ABDF28082}"/>
              </a:ext>
            </a:extLst>
          </p:cNvPr>
          <p:cNvPicPr>
            <a:picLocks noChangeAspect="1"/>
          </p:cNvPicPr>
          <p:nvPr/>
        </p:nvPicPr>
        <p:blipFill>
          <a:blip r:embed="rId6"/>
          <a:stretch>
            <a:fillRect/>
          </a:stretch>
        </p:blipFill>
        <p:spPr>
          <a:xfrm>
            <a:off x="1172523" y="5601039"/>
            <a:ext cx="158770" cy="150831"/>
          </a:xfrm>
          <a:prstGeom prst="rect">
            <a:avLst/>
          </a:prstGeom>
        </p:spPr>
      </p:pic>
      <p:sp>
        <p:nvSpPr>
          <p:cNvPr id="21" name="Rectangle 20">
            <a:extLst>
              <a:ext uri="{FF2B5EF4-FFF2-40B4-BE49-F238E27FC236}">
                <a16:creationId xmlns:a16="http://schemas.microsoft.com/office/drawing/2014/main" id="{3C79C511-2507-4CB1-93E9-5711EF6D6B6A}"/>
              </a:ext>
            </a:extLst>
          </p:cNvPr>
          <p:cNvSpPr/>
          <p:nvPr/>
        </p:nvSpPr>
        <p:spPr>
          <a:xfrm>
            <a:off x="6353605" y="766916"/>
            <a:ext cx="146501" cy="13568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3F27585-800B-4A4B-B28C-077EACC65A31}"/>
              </a:ext>
            </a:extLst>
          </p:cNvPr>
          <p:cNvPicPr>
            <a:picLocks noChangeAspect="1"/>
          </p:cNvPicPr>
          <p:nvPr/>
        </p:nvPicPr>
        <p:blipFill>
          <a:blip r:embed="rId7"/>
          <a:stretch>
            <a:fillRect/>
          </a:stretch>
        </p:blipFill>
        <p:spPr>
          <a:xfrm>
            <a:off x="1325128" y="5568992"/>
            <a:ext cx="4391347" cy="843608"/>
          </a:xfrm>
          <a:prstGeom prst="rect">
            <a:avLst/>
          </a:prstGeom>
        </p:spPr>
      </p:pic>
      <p:pic>
        <p:nvPicPr>
          <p:cNvPr id="23" name="Picture 22">
            <a:extLst>
              <a:ext uri="{FF2B5EF4-FFF2-40B4-BE49-F238E27FC236}">
                <a16:creationId xmlns:a16="http://schemas.microsoft.com/office/drawing/2014/main" id="{11207AA6-1C8F-4929-8847-7AE1D7401FD3}"/>
              </a:ext>
            </a:extLst>
          </p:cNvPr>
          <p:cNvPicPr>
            <a:picLocks noChangeAspect="1"/>
          </p:cNvPicPr>
          <p:nvPr/>
        </p:nvPicPr>
        <p:blipFill>
          <a:blip r:embed="rId7"/>
          <a:stretch>
            <a:fillRect/>
          </a:stretch>
        </p:blipFill>
        <p:spPr>
          <a:xfrm>
            <a:off x="1300548" y="1007807"/>
            <a:ext cx="4398229" cy="843608"/>
          </a:xfrm>
          <a:prstGeom prst="rect">
            <a:avLst/>
          </a:prstGeom>
        </p:spPr>
      </p:pic>
      <p:pic>
        <p:nvPicPr>
          <p:cNvPr id="24" name="Picture 23">
            <a:extLst>
              <a:ext uri="{FF2B5EF4-FFF2-40B4-BE49-F238E27FC236}">
                <a16:creationId xmlns:a16="http://schemas.microsoft.com/office/drawing/2014/main" id="{4E99014F-2DAF-47B4-9D94-C5E151F7FB15}"/>
              </a:ext>
            </a:extLst>
          </p:cNvPr>
          <p:cNvPicPr>
            <a:picLocks noChangeAspect="1"/>
          </p:cNvPicPr>
          <p:nvPr/>
        </p:nvPicPr>
        <p:blipFill>
          <a:blip r:embed="rId7"/>
          <a:stretch>
            <a:fillRect/>
          </a:stretch>
        </p:blipFill>
        <p:spPr>
          <a:xfrm>
            <a:off x="1299565" y="688258"/>
            <a:ext cx="4405111" cy="326431"/>
          </a:xfrm>
          <a:prstGeom prst="rect">
            <a:avLst/>
          </a:prstGeom>
        </p:spPr>
      </p:pic>
      <p:pic>
        <p:nvPicPr>
          <p:cNvPr id="25" name="Picture 24">
            <a:extLst>
              <a:ext uri="{FF2B5EF4-FFF2-40B4-BE49-F238E27FC236}">
                <a16:creationId xmlns:a16="http://schemas.microsoft.com/office/drawing/2014/main" id="{FF3227A9-4589-47C1-9121-0B735310E26D}"/>
              </a:ext>
            </a:extLst>
          </p:cNvPr>
          <p:cNvPicPr>
            <a:picLocks noChangeAspect="1"/>
          </p:cNvPicPr>
          <p:nvPr/>
        </p:nvPicPr>
        <p:blipFill>
          <a:blip r:embed="rId7"/>
          <a:stretch>
            <a:fillRect/>
          </a:stretch>
        </p:blipFill>
        <p:spPr>
          <a:xfrm>
            <a:off x="1298581" y="1843548"/>
            <a:ext cx="4400196" cy="463100"/>
          </a:xfrm>
          <a:prstGeom prst="rect">
            <a:avLst/>
          </a:prstGeom>
        </p:spPr>
      </p:pic>
      <p:pic>
        <p:nvPicPr>
          <p:cNvPr id="26" name="Picture 25">
            <a:extLst>
              <a:ext uri="{FF2B5EF4-FFF2-40B4-BE49-F238E27FC236}">
                <a16:creationId xmlns:a16="http://schemas.microsoft.com/office/drawing/2014/main" id="{F23811F1-9F74-4F83-95C3-68CB57D5B264}"/>
              </a:ext>
            </a:extLst>
          </p:cNvPr>
          <p:cNvPicPr>
            <a:picLocks noChangeAspect="1"/>
          </p:cNvPicPr>
          <p:nvPr/>
        </p:nvPicPr>
        <p:blipFill>
          <a:blip r:embed="rId7"/>
          <a:stretch>
            <a:fillRect/>
          </a:stretch>
        </p:blipFill>
        <p:spPr>
          <a:xfrm>
            <a:off x="1303497" y="2296815"/>
            <a:ext cx="4395280" cy="635164"/>
          </a:xfrm>
          <a:prstGeom prst="rect">
            <a:avLst/>
          </a:prstGeom>
        </p:spPr>
      </p:pic>
      <p:pic>
        <p:nvPicPr>
          <p:cNvPr id="27" name="Picture 26">
            <a:extLst>
              <a:ext uri="{FF2B5EF4-FFF2-40B4-BE49-F238E27FC236}">
                <a16:creationId xmlns:a16="http://schemas.microsoft.com/office/drawing/2014/main" id="{E8CA5550-27B6-4AD5-9FD0-0E1B8E08A6B3}"/>
              </a:ext>
            </a:extLst>
          </p:cNvPr>
          <p:cNvPicPr>
            <a:picLocks noChangeAspect="1"/>
          </p:cNvPicPr>
          <p:nvPr/>
        </p:nvPicPr>
        <p:blipFill>
          <a:blip r:embed="rId7"/>
          <a:stretch>
            <a:fillRect/>
          </a:stretch>
        </p:blipFill>
        <p:spPr>
          <a:xfrm>
            <a:off x="1298581" y="2923130"/>
            <a:ext cx="4405111" cy="326431"/>
          </a:xfrm>
          <a:prstGeom prst="rect">
            <a:avLst/>
          </a:prstGeom>
        </p:spPr>
      </p:pic>
      <p:pic>
        <p:nvPicPr>
          <p:cNvPr id="28" name="Picture 27">
            <a:extLst>
              <a:ext uri="{FF2B5EF4-FFF2-40B4-BE49-F238E27FC236}">
                <a16:creationId xmlns:a16="http://schemas.microsoft.com/office/drawing/2014/main" id="{38ECC003-1C9B-4E5B-A650-63BFE95E5B6B}"/>
              </a:ext>
            </a:extLst>
          </p:cNvPr>
          <p:cNvPicPr>
            <a:picLocks noChangeAspect="1"/>
          </p:cNvPicPr>
          <p:nvPr/>
        </p:nvPicPr>
        <p:blipFill>
          <a:blip r:embed="rId7"/>
          <a:stretch>
            <a:fillRect/>
          </a:stretch>
        </p:blipFill>
        <p:spPr>
          <a:xfrm>
            <a:off x="1303497" y="3240712"/>
            <a:ext cx="4400196" cy="635164"/>
          </a:xfrm>
          <a:prstGeom prst="rect">
            <a:avLst/>
          </a:prstGeom>
        </p:spPr>
      </p:pic>
      <p:pic>
        <p:nvPicPr>
          <p:cNvPr id="29" name="Picture 28">
            <a:extLst>
              <a:ext uri="{FF2B5EF4-FFF2-40B4-BE49-F238E27FC236}">
                <a16:creationId xmlns:a16="http://schemas.microsoft.com/office/drawing/2014/main" id="{139DDBBB-011B-4A29-9C8C-590FEAF7B734}"/>
              </a:ext>
            </a:extLst>
          </p:cNvPr>
          <p:cNvPicPr>
            <a:picLocks noChangeAspect="1"/>
          </p:cNvPicPr>
          <p:nvPr/>
        </p:nvPicPr>
        <p:blipFill>
          <a:blip r:embed="rId7"/>
          <a:stretch>
            <a:fillRect/>
          </a:stretch>
        </p:blipFill>
        <p:spPr>
          <a:xfrm>
            <a:off x="1303498" y="3866043"/>
            <a:ext cx="4400196" cy="428687"/>
          </a:xfrm>
          <a:prstGeom prst="rect">
            <a:avLst/>
          </a:prstGeom>
        </p:spPr>
      </p:pic>
      <p:pic>
        <p:nvPicPr>
          <p:cNvPr id="30" name="Picture 29">
            <a:extLst>
              <a:ext uri="{FF2B5EF4-FFF2-40B4-BE49-F238E27FC236}">
                <a16:creationId xmlns:a16="http://schemas.microsoft.com/office/drawing/2014/main" id="{59C530C8-967E-4ED2-9D27-7917DB23687A}"/>
              </a:ext>
            </a:extLst>
          </p:cNvPr>
          <p:cNvPicPr>
            <a:picLocks noChangeAspect="1"/>
          </p:cNvPicPr>
          <p:nvPr/>
        </p:nvPicPr>
        <p:blipFill>
          <a:blip r:embed="rId7"/>
          <a:stretch>
            <a:fillRect/>
          </a:stretch>
        </p:blipFill>
        <p:spPr>
          <a:xfrm>
            <a:off x="1308414" y="4289814"/>
            <a:ext cx="4400196" cy="323481"/>
          </a:xfrm>
          <a:prstGeom prst="rect">
            <a:avLst/>
          </a:prstGeom>
        </p:spPr>
      </p:pic>
      <p:pic>
        <p:nvPicPr>
          <p:cNvPr id="31" name="Picture 30">
            <a:extLst>
              <a:ext uri="{FF2B5EF4-FFF2-40B4-BE49-F238E27FC236}">
                <a16:creationId xmlns:a16="http://schemas.microsoft.com/office/drawing/2014/main" id="{0AC6E029-F626-4164-BCC9-68F091C381E5}"/>
              </a:ext>
            </a:extLst>
          </p:cNvPr>
          <p:cNvPicPr>
            <a:picLocks noChangeAspect="1"/>
          </p:cNvPicPr>
          <p:nvPr/>
        </p:nvPicPr>
        <p:blipFill>
          <a:blip r:embed="rId7"/>
          <a:stretch>
            <a:fillRect/>
          </a:stretch>
        </p:blipFill>
        <p:spPr>
          <a:xfrm>
            <a:off x="1307430" y="4607396"/>
            <a:ext cx="4400196" cy="323481"/>
          </a:xfrm>
          <a:prstGeom prst="rect">
            <a:avLst/>
          </a:prstGeom>
        </p:spPr>
      </p:pic>
      <p:pic>
        <p:nvPicPr>
          <p:cNvPr id="32" name="Picture 31">
            <a:extLst>
              <a:ext uri="{FF2B5EF4-FFF2-40B4-BE49-F238E27FC236}">
                <a16:creationId xmlns:a16="http://schemas.microsoft.com/office/drawing/2014/main" id="{680855A0-3E8D-4106-B2D0-8D5D62EBE7C6}"/>
              </a:ext>
            </a:extLst>
          </p:cNvPr>
          <p:cNvPicPr>
            <a:picLocks noChangeAspect="1"/>
          </p:cNvPicPr>
          <p:nvPr/>
        </p:nvPicPr>
        <p:blipFill>
          <a:blip r:embed="rId7"/>
          <a:stretch>
            <a:fillRect/>
          </a:stretch>
        </p:blipFill>
        <p:spPr>
          <a:xfrm>
            <a:off x="1312346" y="4924978"/>
            <a:ext cx="4400196" cy="323481"/>
          </a:xfrm>
          <a:prstGeom prst="rect">
            <a:avLst/>
          </a:prstGeom>
        </p:spPr>
      </p:pic>
      <p:pic>
        <p:nvPicPr>
          <p:cNvPr id="33" name="Picture 32">
            <a:extLst>
              <a:ext uri="{FF2B5EF4-FFF2-40B4-BE49-F238E27FC236}">
                <a16:creationId xmlns:a16="http://schemas.microsoft.com/office/drawing/2014/main" id="{63DBB7A5-3998-4E93-A7E5-806367ADA88A}"/>
              </a:ext>
            </a:extLst>
          </p:cNvPr>
          <p:cNvPicPr>
            <a:picLocks noChangeAspect="1"/>
          </p:cNvPicPr>
          <p:nvPr/>
        </p:nvPicPr>
        <p:blipFill>
          <a:blip r:embed="rId7"/>
          <a:stretch>
            <a:fillRect/>
          </a:stretch>
        </p:blipFill>
        <p:spPr>
          <a:xfrm>
            <a:off x="1318246" y="5237644"/>
            <a:ext cx="4400196" cy="343146"/>
          </a:xfrm>
          <a:prstGeom prst="rect">
            <a:avLst/>
          </a:prstGeom>
        </p:spPr>
      </p:pic>
      <p:sp>
        <p:nvSpPr>
          <p:cNvPr id="39" name="Rectangle 38">
            <a:extLst>
              <a:ext uri="{FF2B5EF4-FFF2-40B4-BE49-F238E27FC236}">
                <a16:creationId xmlns:a16="http://schemas.microsoft.com/office/drawing/2014/main" id="{4B0D7F84-3EDA-4020-ADA3-490003C9FB37}"/>
              </a:ext>
            </a:extLst>
          </p:cNvPr>
          <p:cNvSpPr/>
          <p:nvPr/>
        </p:nvSpPr>
        <p:spPr>
          <a:xfrm>
            <a:off x="6497690" y="726675"/>
            <a:ext cx="4505388" cy="56620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07EDCAC-94A3-4CC4-83FC-1AD58D768355}"/>
              </a:ext>
            </a:extLst>
          </p:cNvPr>
          <p:cNvSpPr/>
          <p:nvPr/>
        </p:nvSpPr>
        <p:spPr>
          <a:xfrm>
            <a:off x="3911271" y="5940651"/>
            <a:ext cx="849507" cy="1120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46841D3-47CD-4693-A7A9-2B6CF16C5324}"/>
              </a:ext>
            </a:extLst>
          </p:cNvPr>
          <p:cNvSpPr/>
          <p:nvPr/>
        </p:nvSpPr>
        <p:spPr>
          <a:xfrm>
            <a:off x="5203231" y="5952449"/>
            <a:ext cx="436552" cy="1002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49567B0-EA6A-4AD0-8B0E-BE8B5338466B}"/>
              </a:ext>
            </a:extLst>
          </p:cNvPr>
          <p:cNvSpPr/>
          <p:nvPr/>
        </p:nvSpPr>
        <p:spPr>
          <a:xfrm>
            <a:off x="1604624" y="6046839"/>
            <a:ext cx="188779" cy="12978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7A47F2B-E675-4B4D-87B8-4EC82959348D}"/>
              </a:ext>
            </a:extLst>
          </p:cNvPr>
          <p:cNvSpPr/>
          <p:nvPr/>
        </p:nvSpPr>
        <p:spPr>
          <a:xfrm>
            <a:off x="2566219" y="6052738"/>
            <a:ext cx="353962"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ABC67BE-7E61-482F-AD41-B95A4F112136}"/>
              </a:ext>
            </a:extLst>
          </p:cNvPr>
          <p:cNvSpPr/>
          <p:nvPr/>
        </p:nvSpPr>
        <p:spPr>
          <a:xfrm>
            <a:off x="3697912" y="6045856"/>
            <a:ext cx="207461" cy="1071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FAA3F38-FEC0-47AE-93F6-6621337A4700}"/>
              </a:ext>
            </a:extLst>
          </p:cNvPr>
          <p:cNvSpPr/>
          <p:nvPr/>
        </p:nvSpPr>
        <p:spPr>
          <a:xfrm>
            <a:off x="4470727" y="6057654"/>
            <a:ext cx="325448" cy="9537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1418340-1191-4E6E-8FF4-C51394989F64}"/>
              </a:ext>
            </a:extLst>
          </p:cNvPr>
          <p:cNvSpPr/>
          <p:nvPr/>
        </p:nvSpPr>
        <p:spPr>
          <a:xfrm>
            <a:off x="3421626" y="5952449"/>
            <a:ext cx="460149" cy="10618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30A237B-5F34-4822-B092-1081A8A726F4}"/>
              </a:ext>
            </a:extLst>
          </p:cNvPr>
          <p:cNvSpPr/>
          <p:nvPr/>
        </p:nvSpPr>
        <p:spPr>
          <a:xfrm>
            <a:off x="4942677" y="5957365"/>
            <a:ext cx="254655" cy="1071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AE81E1D-9067-47C2-921E-BCE5F18DDF83}"/>
              </a:ext>
            </a:extLst>
          </p:cNvPr>
          <p:cNvSpPr/>
          <p:nvPr/>
        </p:nvSpPr>
        <p:spPr>
          <a:xfrm>
            <a:off x="6371303" y="1344069"/>
            <a:ext cx="524059"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3D84AD1-DA17-401D-B4E6-D42FFC2F4B9F}"/>
              </a:ext>
            </a:extLst>
          </p:cNvPr>
          <p:cNvSpPr/>
          <p:nvPr/>
        </p:nvSpPr>
        <p:spPr>
          <a:xfrm>
            <a:off x="6907161" y="1333254"/>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8437B61-B499-4D98-A1BF-C724ABDDBA54}"/>
              </a:ext>
            </a:extLst>
          </p:cNvPr>
          <p:cNvSpPr/>
          <p:nvPr/>
        </p:nvSpPr>
        <p:spPr>
          <a:xfrm>
            <a:off x="6917977" y="1568245"/>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46D586A-4E00-42DC-AE73-1823669B34B4}"/>
              </a:ext>
            </a:extLst>
          </p:cNvPr>
          <p:cNvSpPr/>
          <p:nvPr/>
        </p:nvSpPr>
        <p:spPr>
          <a:xfrm>
            <a:off x="6894380" y="1816018"/>
            <a:ext cx="904568" cy="12487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B74136D-6378-4650-BA6D-24CD644BAC40}"/>
              </a:ext>
            </a:extLst>
          </p:cNvPr>
          <p:cNvSpPr/>
          <p:nvPr/>
        </p:nvSpPr>
        <p:spPr>
          <a:xfrm>
            <a:off x="6887496" y="5100975"/>
            <a:ext cx="787565" cy="1317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925B8A8-F87E-46C0-9103-E0AAE7836C5B}"/>
              </a:ext>
            </a:extLst>
          </p:cNvPr>
          <p:cNvSpPr/>
          <p:nvPr/>
        </p:nvSpPr>
        <p:spPr>
          <a:xfrm>
            <a:off x="6886513" y="5359564"/>
            <a:ext cx="853441" cy="1150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1D7C150-71DC-4E7F-A0C3-E3FA10A740B1}"/>
              </a:ext>
            </a:extLst>
          </p:cNvPr>
          <p:cNvSpPr/>
          <p:nvPr/>
        </p:nvSpPr>
        <p:spPr>
          <a:xfrm>
            <a:off x="6903228" y="5594554"/>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D021CEC-4803-4417-A3E9-3966143C01FB}"/>
              </a:ext>
            </a:extLst>
          </p:cNvPr>
          <p:cNvSpPr/>
          <p:nvPr/>
        </p:nvSpPr>
        <p:spPr>
          <a:xfrm>
            <a:off x="1590859" y="1378483"/>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A417CD5-B16A-44C3-823C-694F9106490F}"/>
              </a:ext>
            </a:extLst>
          </p:cNvPr>
          <p:cNvSpPr/>
          <p:nvPr/>
        </p:nvSpPr>
        <p:spPr>
          <a:xfrm>
            <a:off x="2127701" y="5932785"/>
            <a:ext cx="1140542" cy="125852"/>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BCEA7C1-19CF-4C3B-8DBC-35EBBF66EC2E}"/>
              </a:ext>
            </a:extLst>
          </p:cNvPr>
          <p:cNvSpPr/>
          <p:nvPr/>
        </p:nvSpPr>
        <p:spPr>
          <a:xfrm>
            <a:off x="4758813" y="1289991"/>
            <a:ext cx="173047" cy="10815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9B43D72-5815-4361-BC8E-CF45ACAE3C5D}"/>
              </a:ext>
            </a:extLst>
          </p:cNvPr>
          <p:cNvSpPr/>
          <p:nvPr/>
        </p:nvSpPr>
        <p:spPr>
          <a:xfrm>
            <a:off x="9427169" y="793463"/>
            <a:ext cx="129786" cy="10913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396988D-92BB-425E-B790-B08B437774DA}"/>
              </a:ext>
            </a:extLst>
          </p:cNvPr>
          <p:cNvSpPr/>
          <p:nvPr/>
        </p:nvSpPr>
        <p:spPr>
          <a:xfrm>
            <a:off x="9607099" y="769866"/>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A83D428-A379-499A-8877-2A629B1E2BA4}"/>
              </a:ext>
            </a:extLst>
          </p:cNvPr>
          <p:cNvSpPr/>
          <p:nvPr/>
        </p:nvSpPr>
        <p:spPr>
          <a:xfrm>
            <a:off x="9601199" y="1822901"/>
            <a:ext cx="734471" cy="1209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BF42F1D-1AF1-49CF-BC50-19E3C89B574F}"/>
              </a:ext>
            </a:extLst>
          </p:cNvPr>
          <p:cNvSpPr/>
          <p:nvPr/>
        </p:nvSpPr>
        <p:spPr>
          <a:xfrm>
            <a:off x="9913866" y="3111909"/>
            <a:ext cx="781664" cy="15633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A379AC0-8686-4E86-BB9B-D3814F6CC0A7}"/>
              </a:ext>
            </a:extLst>
          </p:cNvPr>
          <p:cNvSpPr/>
          <p:nvPr/>
        </p:nvSpPr>
        <p:spPr>
          <a:xfrm>
            <a:off x="9931562" y="3353784"/>
            <a:ext cx="911451" cy="12683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195BC78-0985-4025-9440-089BD90461A5}"/>
              </a:ext>
            </a:extLst>
          </p:cNvPr>
          <p:cNvSpPr/>
          <p:nvPr/>
        </p:nvSpPr>
        <p:spPr>
          <a:xfrm>
            <a:off x="9931563" y="3926021"/>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5C0FC89-B796-43E3-9C02-D60DDD1170A1}"/>
              </a:ext>
            </a:extLst>
          </p:cNvPr>
          <p:cNvSpPr/>
          <p:nvPr/>
        </p:nvSpPr>
        <p:spPr>
          <a:xfrm>
            <a:off x="9943363" y="4141347"/>
            <a:ext cx="604683" cy="1386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174B175-2A3F-46BB-B00A-677267813AE7}"/>
              </a:ext>
            </a:extLst>
          </p:cNvPr>
          <p:cNvSpPr/>
          <p:nvPr/>
        </p:nvSpPr>
        <p:spPr>
          <a:xfrm>
            <a:off x="10588358" y="4158062"/>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A516E10-0DCF-4C56-8548-9677E4B4AB42}"/>
              </a:ext>
            </a:extLst>
          </p:cNvPr>
          <p:cNvSpPr/>
          <p:nvPr/>
        </p:nvSpPr>
        <p:spPr>
          <a:xfrm>
            <a:off x="10676848" y="3927988"/>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FC2238AD-1E29-4570-BB6B-913A9AD42283}"/>
              </a:ext>
            </a:extLst>
          </p:cNvPr>
          <p:cNvSpPr/>
          <p:nvPr/>
        </p:nvSpPr>
        <p:spPr>
          <a:xfrm>
            <a:off x="10712245" y="3113876"/>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C3E90A6-AAC5-4856-9568-FD09465682B4}"/>
              </a:ext>
            </a:extLst>
          </p:cNvPr>
          <p:cNvSpPr/>
          <p:nvPr/>
        </p:nvSpPr>
        <p:spPr>
          <a:xfrm>
            <a:off x="10370082" y="1810119"/>
            <a:ext cx="608617" cy="13666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1B7F3F6-1231-472B-BC13-8C3A534E88B9}"/>
              </a:ext>
            </a:extLst>
          </p:cNvPr>
          <p:cNvSpPr/>
          <p:nvPr/>
        </p:nvSpPr>
        <p:spPr>
          <a:xfrm>
            <a:off x="9974825" y="919316"/>
            <a:ext cx="649913" cy="11897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59062CA-8926-4F7C-86DD-4740EC76DA2D}"/>
              </a:ext>
            </a:extLst>
          </p:cNvPr>
          <p:cNvSpPr/>
          <p:nvPr/>
        </p:nvSpPr>
        <p:spPr>
          <a:xfrm>
            <a:off x="68826" y="0"/>
            <a:ext cx="10883654" cy="646331"/>
          </a:xfrm>
          <a:prstGeom prst="rect">
            <a:avLst/>
          </a:prstGeom>
        </p:spPr>
        <p:txBody>
          <a:bodyPr wrap="square">
            <a:spAutoFit/>
          </a:bodyPr>
          <a:lstStyle/>
          <a:p>
            <a:r>
              <a:rPr lang="en-US" dirty="0"/>
              <a:t>Click on the name of a spouse of any person and then also on any marriage event date and marriage event place. Continue clicking until all spouses and their marriage event date and place are all highlighted.</a:t>
            </a:r>
          </a:p>
        </p:txBody>
      </p:sp>
      <p:sp>
        <p:nvSpPr>
          <p:cNvPr id="69" name="Rectangle 68">
            <a:extLst>
              <a:ext uri="{FF2B5EF4-FFF2-40B4-BE49-F238E27FC236}">
                <a16:creationId xmlns:a16="http://schemas.microsoft.com/office/drawing/2014/main" id="{C4B49DCD-C5C4-4D3F-B08D-9C7C028616B0}"/>
              </a:ext>
            </a:extLst>
          </p:cNvPr>
          <p:cNvSpPr/>
          <p:nvPr/>
        </p:nvSpPr>
        <p:spPr>
          <a:xfrm>
            <a:off x="9936479" y="2081980"/>
            <a:ext cx="883921" cy="127819"/>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E3B23C-8AB2-48E4-9557-8E92D3E8E23E}"/>
              </a:ext>
            </a:extLst>
          </p:cNvPr>
          <p:cNvSpPr/>
          <p:nvPr/>
        </p:nvSpPr>
        <p:spPr>
          <a:xfrm>
            <a:off x="6855050" y="1793404"/>
            <a:ext cx="4141347" cy="3291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571CCD7-9346-417C-B986-300E2C9335CE}"/>
              </a:ext>
            </a:extLst>
          </p:cNvPr>
          <p:cNvSpPr/>
          <p:nvPr/>
        </p:nvSpPr>
        <p:spPr>
          <a:xfrm>
            <a:off x="6872748" y="130965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B5BCB583-D953-48FC-922B-40A37368CF34}"/>
              </a:ext>
            </a:extLst>
          </p:cNvPr>
          <p:cNvSpPr/>
          <p:nvPr/>
        </p:nvSpPr>
        <p:spPr>
          <a:xfrm>
            <a:off x="6871765" y="155054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98AAD2E-B520-47BE-99E9-B3C1DDCD4082}"/>
              </a:ext>
            </a:extLst>
          </p:cNvPr>
          <p:cNvSpPr/>
          <p:nvPr/>
        </p:nvSpPr>
        <p:spPr>
          <a:xfrm>
            <a:off x="6877664" y="5096060"/>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84D8981-625C-4552-ABC6-0B491A222A19}"/>
              </a:ext>
            </a:extLst>
          </p:cNvPr>
          <p:cNvSpPr/>
          <p:nvPr/>
        </p:nvSpPr>
        <p:spPr>
          <a:xfrm>
            <a:off x="6883563" y="5349731"/>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B0E3308-3273-416D-9D30-87DB77B7533B}"/>
              </a:ext>
            </a:extLst>
          </p:cNvPr>
          <p:cNvSpPr/>
          <p:nvPr/>
        </p:nvSpPr>
        <p:spPr>
          <a:xfrm>
            <a:off x="6883564" y="5591605"/>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BCCE292-9571-404B-988B-9B17F5DBE890}"/>
              </a:ext>
            </a:extLst>
          </p:cNvPr>
          <p:cNvSpPr/>
          <p:nvPr/>
        </p:nvSpPr>
        <p:spPr>
          <a:xfrm>
            <a:off x="7256207" y="2064774"/>
            <a:ext cx="3734292" cy="10146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6FF9459-F256-45D9-9485-58BC5B1F19F1}"/>
              </a:ext>
            </a:extLst>
          </p:cNvPr>
          <p:cNvSpPr/>
          <p:nvPr/>
        </p:nvSpPr>
        <p:spPr>
          <a:xfrm>
            <a:off x="7256206" y="3078480"/>
            <a:ext cx="3733309" cy="844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CF77AE7-EA79-4265-8AB2-15C34E3A18A7}"/>
              </a:ext>
            </a:extLst>
          </p:cNvPr>
          <p:cNvSpPr/>
          <p:nvPr/>
        </p:nvSpPr>
        <p:spPr>
          <a:xfrm>
            <a:off x="7267023" y="3933887"/>
            <a:ext cx="3734292" cy="2192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A590BA4-9035-4797-8A0A-C1AE58CFAF45}"/>
              </a:ext>
            </a:extLst>
          </p:cNvPr>
          <p:cNvSpPr/>
          <p:nvPr/>
        </p:nvSpPr>
        <p:spPr>
          <a:xfrm>
            <a:off x="7272922" y="4163962"/>
            <a:ext cx="3734292" cy="815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884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BE5F-99E9-4BC4-9C47-619C356FFEC8}"/>
              </a:ext>
            </a:extLst>
          </p:cNvPr>
          <p:cNvSpPr>
            <a:spLocks noGrp="1"/>
          </p:cNvSpPr>
          <p:nvPr>
            <p:ph type="title"/>
          </p:nvPr>
        </p:nvSpPr>
        <p:spPr>
          <a:xfrm>
            <a:off x="838200" y="78522"/>
            <a:ext cx="10515600" cy="1325563"/>
          </a:xfrm>
        </p:spPr>
        <p:txBody>
          <a:bodyPr/>
          <a:lstStyle/>
          <a:p>
            <a:pPr algn="ctr"/>
            <a:r>
              <a:rPr lang="en-US" dirty="0"/>
              <a:t>Keyword &amp; Semantic Search</a:t>
            </a:r>
          </a:p>
        </p:txBody>
      </p:sp>
      <p:pic>
        <p:nvPicPr>
          <p:cNvPr id="4" name="Picture 3">
            <a:extLst>
              <a:ext uri="{FF2B5EF4-FFF2-40B4-BE49-F238E27FC236}">
                <a16:creationId xmlns:a16="http://schemas.microsoft.com/office/drawing/2014/main" id="{E1778322-A078-406B-87F8-7DE1E3F8C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131" y="1736181"/>
            <a:ext cx="4808604" cy="4458888"/>
          </a:xfrm>
          <a:prstGeom prst="rect">
            <a:avLst/>
          </a:prstGeom>
        </p:spPr>
      </p:pic>
      <p:pic>
        <p:nvPicPr>
          <p:cNvPr id="5" name="Picture 4">
            <a:extLst>
              <a:ext uri="{FF2B5EF4-FFF2-40B4-BE49-F238E27FC236}">
                <a16:creationId xmlns:a16="http://schemas.microsoft.com/office/drawing/2014/main" id="{4A5E3FE9-27AA-490F-B4DE-82784FE21D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9090" y="1167473"/>
            <a:ext cx="3773625" cy="5458515"/>
          </a:xfrm>
          <a:prstGeom prst="rect">
            <a:avLst/>
          </a:prstGeom>
        </p:spPr>
      </p:pic>
      <p:sp>
        <p:nvSpPr>
          <p:cNvPr id="6" name="Rectangle 5">
            <a:extLst>
              <a:ext uri="{FF2B5EF4-FFF2-40B4-BE49-F238E27FC236}">
                <a16:creationId xmlns:a16="http://schemas.microsoft.com/office/drawing/2014/main" id="{ED95DE1E-56CA-4ED2-A765-A8272E98E3B8}"/>
              </a:ext>
            </a:extLst>
          </p:cNvPr>
          <p:cNvSpPr/>
          <p:nvPr/>
        </p:nvSpPr>
        <p:spPr>
          <a:xfrm>
            <a:off x="7883857" y="1992573"/>
            <a:ext cx="1378424"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C16D5B-EE22-41B6-B93C-DBEE96451A53}"/>
              </a:ext>
            </a:extLst>
          </p:cNvPr>
          <p:cNvSpPr/>
          <p:nvPr/>
        </p:nvSpPr>
        <p:spPr>
          <a:xfrm>
            <a:off x="7309944" y="2106304"/>
            <a:ext cx="233856"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C836ED-28B1-4F83-95EC-D557632FEB88}"/>
              </a:ext>
            </a:extLst>
          </p:cNvPr>
          <p:cNvSpPr/>
          <p:nvPr/>
        </p:nvSpPr>
        <p:spPr>
          <a:xfrm>
            <a:off x="9560225" y="2125354"/>
            <a:ext cx="233856"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22A6F9-B4D3-40D5-9A68-E240AFB7627A}"/>
              </a:ext>
            </a:extLst>
          </p:cNvPr>
          <p:cNvSpPr/>
          <p:nvPr/>
        </p:nvSpPr>
        <p:spPr>
          <a:xfrm>
            <a:off x="7309944" y="2239085"/>
            <a:ext cx="155275"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188189-0C2B-4753-848D-BE20F2CB0DC0}"/>
              </a:ext>
            </a:extLst>
          </p:cNvPr>
          <p:cNvSpPr/>
          <p:nvPr/>
        </p:nvSpPr>
        <p:spPr>
          <a:xfrm>
            <a:off x="9852582" y="2125353"/>
            <a:ext cx="753506"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D9A807-3468-4249-B960-DC598B120BB5}"/>
              </a:ext>
            </a:extLst>
          </p:cNvPr>
          <p:cNvSpPr/>
          <p:nvPr/>
        </p:nvSpPr>
        <p:spPr>
          <a:xfrm>
            <a:off x="8609149" y="2120591"/>
            <a:ext cx="734876"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90D458-6A31-4882-8FBF-BC2A9C4A1B9E}"/>
              </a:ext>
            </a:extLst>
          </p:cNvPr>
          <p:cNvSpPr/>
          <p:nvPr/>
        </p:nvSpPr>
        <p:spPr>
          <a:xfrm>
            <a:off x="7940707" y="2120590"/>
            <a:ext cx="452242"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1B5D950-C384-4F53-8CE8-4B343756D112}"/>
              </a:ext>
            </a:extLst>
          </p:cNvPr>
          <p:cNvSpPr/>
          <p:nvPr/>
        </p:nvSpPr>
        <p:spPr>
          <a:xfrm>
            <a:off x="9717119" y="1992573"/>
            <a:ext cx="415100"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B1D7F97-39E7-438B-AFE7-FBC449843C28}"/>
              </a:ext>
            </a:extLst>
          </p:cNvPr>
          <p:cNvSpPr/>
          <p:nvPr/>
        </p:nvSpPr>
        <p:spPr>
          <a:xfrm>
            <a:off x="7504498" y="2239173"/>
            <a:ext cx="553651"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8DF6914-FBC8-45B7-A365-7E880C7BB2B7}"/>
              </a:ext>
            </a:extLst>
          </p:cNvPr>
          <p:cNvCxnSpPr>
            <a:cxnSpLocks/>
            <a:stCxn id="6" idx="1"/>
            <a:endCxn id="7" idx="3"/>
          </p:cNvCxnSpPr>
          <p:nvPr/>
        </p:nvCxnSpPr>
        <p:spPr>
          <a:xfrm flipH="1">
            <a:off x="7543800" y="2049439"/>
            <a:ext cx="340057" cy="1137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77E5DE2-C87E-4F18-8054-0B0250903282}"/>
              </a:ext>
            </a:extLst>
          </p:cNvPr>
          <p:cNvCxnSpPr>
            <a:stCxn id="6" idx="2"/>
            <a:endCxn id="13" idx="3"/>
          </p:cNvCxnSpPr>
          <p:nvPr/>
        </p:nvCxnSpPr>
        <p:spPr>
          <a:xfrm flipH="1">
            <a:off x="8392949" y="2106304"/>
            <a:ext cx="180120" cy="7115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891D6DD-CFEB-4143-8F09-CF6A72046FBC}"/>
              </a:ext>
            </a:extLst>
          </p:cNvPr>
          <p:cNvCxnSpPr>
            <a:stCxn id="6" idx="2"/>
            <a:endCxn id="12" idx="1"/>
          </p:cNvCxnSpPr>
          <p:nvPr/>
        </p:nvCxnSpPr>
        <p:spPr>
          <a:xfrm>
            <a:off x="8573069" y="2106304"/>
            <a:ext cx="36080" cy="711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3BD4F00-76BF-4724-89EB-020519159CE2}"/>
              </a:ext>
            </a:extLst>
          </p:cNvPr>
          <p:cNvCxnSpPr>
            <a:cxnSpLocks/>
            <a:stCxn id="6" idx="3"/>
            <a:endCxn id="9" idx="1"/>
          </p:cNvCxnSpPr>
          <p:nvPr/>
        </p:nvCxnSpPr>
        <p:spPr>
          <a:xfrm>
            <a:off x="9262281" y="2049439"/>
            <a:ext cx="297944" cy="1327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08DCEA-C256-406B-9778-7B23F7C0761D}"/>
              </a:ext>
            </a:extLst>
          </p:cNvPr>
          <p:cNvCxnSpPr>
            <a:stCxn id="10" idx="3"/>
            <a:endCxn id="6" idx="1"/>
          </p:cNvCxnSpPr>
          <p:nvPr/>
        </p:nvCxnSpPr>
        <p:spPr>
          <a:xfrm flipV="1">
            <a:off x="7465219" y="2049439"/>
            <a:ext cx="418638" cy="2465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D04F361-70F0-4708-B834-41DE11E74288}"/>
              </a:ext>
            </a:extLst>
          </p:cNvPr>
          <p:cNvCxnSpPr>
            <a:cxnSpLocks/>
          </p:cNvCxnSpPr>
          <p:nvPr/>
        </p:nvCxnSpPr>
        <p:spPr>
          <a:xfrm>
            <a:off x="7306866" y="2241947"/>
            <a:ext cx="0" cy="11191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35C2AF-0ACB-4149-8967-93766927E0E4}"/>
              </a:ext>
            </a:extLst>
          </p:cNvPr>
          <p:cNvCxnSpPr>
            <a:cxnSpLocks/>
          </p:cNvCxnSpPr>
          <p:nvPr/>
        </p:nvCxnSpPr>
        <p:spPr>
          <a:xfrm>
            <a:off x="10604897" y="2126456"/>
            <a:ext cx="0" cy="11191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D79B8F1D-3F35-4AB8-9493-1FCE38EDC4E8}"/>
              </a:ext>
            </a:extLst>
          </p:cNvPr>
          <p:cNvSpPr/>
          <p:nvPr/>
        </p:nvSpPr>
        <p:spPr>
          <a:xfrm>
            <a:off x="9092969" y="2898549"/>
            <a:ext cx="415100"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1F432E8-0E60-4E08-A241-C002F07B4B84}"/>
              </a:ext>
            </a:extLst>
          </p:cNvPr>
          <p:cNvSpPr/>
          <p:nvPr/>
        </p:nvSpPr>
        <p:spPr>
          <a:xfrm>
            <a:off x="9065398" y="6335590"/>
            <a:ext cx="473769" cy="124945"/>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077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2D282-08A8-4AFB-B032-FA953DAD8509}"/>
              </a:ext>
            </a:extLst>
          </p:cNvPr>
          <p:cNvPicPr>
            <a:picLocks noChangeAspect="1"/>
          </p:cNvPicPr>
          <p:nvPr/>
        </p:nvPicPr>
        <p:blipFill>
          <a:blip r:embed="rId3"/>
          <a:stretch>
            <a:fillRect/>
          </a:stretch>
        </p:blipFill>
        <p:spPr>
          <a:xfrm>
            <a:off x="1282838" y="784614"/>
            <a:ext cx="3997888" cy="5855110"/>
          </a:xfrm>
          <a:prstGeom prst="rect">
            <a:avLst/>
          </a:prstGeom>
        </p:spPr>
      </p:pic>
      <p:pic>
        <p:nvPicPr>
          <p:cNvPr id="4" name="Picture 3">
            <a:extLst>
              <a:ext uri="{FF2B5EF4-FFF2-40B4-BE49-F238E27FC236}">
                <a16:creationId xmlns:a16="http://schemas.microsoft.com/office/drawing/2014/main" id="{66ADDB72-057A-49E0-BD32-B16346C1AC76}"/>
              </a:ext>
            </a:extLst>
          </p:cNvPr>
          <p:cNvPicPr>
            <a:picLocks noChangeAspect="1"/>
          </p:cNvPicPr>
          <p:nvPr/>
        </p:nvPicPr>
        <p:blipFill>
          <a:blip r:embed="rId4"/>
          <a:stretch>
            <a:fillRect/>
          </a:stretch>
        </p:blipFill>
        <p:spPr>
          <a:xfrm>
            <a:off x="7803324" y="584035"/>
            <a:ext cx="3266424" cy="6102883"/>
          </a:xfrm>
          <a:prstGeom prst="rect">
            <a:avLst/>
          </a:prstGeom>
        </p:spPr>
      </p:pic>
      <p:sp>
        <p:nvSpPr>
          <p:cNvPr id="229" name="Rectangle 228">
            <a:extLst>
              <a:ext uri="{FF2B5EF4-FFF2-40B4-BE49-F238E27FC236}">
                <a16:creationId xmlns:a16="http://schemas.microsoft.com/office/drawing/2014/main" id="{2491056F-1ACF-4B5B-8D18-8DA051F2A323}"/>
              </a:ext>
            </a:extLst>
          </p:cNvPr>
          <p:cNvSpPr/>
          <p:nvPr/>
        </p:nvSpPr>
        <p:spPr>
          <a:xfrm>
            <a:off x="7787149" y="2041175"/>
            <a:ext cx="882936" cy="9439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CB81E3-AF11-42F8-901D-0FDBE1B6F3C7}"/>
              </a:ext>
            </a:extLst>
          </p:cNvPr>
          <p:cNvSpPr/>
          <p:nvPr/>
        </p:nvSpPr>
        <p:spPr>
          <a:xfrm>
            <a:off x="2371541" y="2194560"/>
            <a:ext cx="1050085" cy="15338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67AAB3-8583-4F02-A5AD-FC1F4D6427DA}"/>
              </a:ext>
            </a:extLst>
          </p:cNvPr>
          <p:cNvSpPr/>
          <p:nvPr/>
        </p:nvSpPr>
        <p:spPr>
          <a:xfrm>
            <a:off x="2105087" y="4128565"/>
            <a:ext cx="1174954" cy="15436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333D23-EF5C-41A1-AA4D-DE5EDFDC974F}"/>
              </a:ext>
            </a:extLst>
          </p:cNvPr>
          <p:cNvSpPr/>
          <p:nvPr/>
        </p:nvSpPr>
        <p:spPr>
          <a:xfrm>
            <a:off x="2080506" y="5201264"/>
            <a:ext cx="1187737" cy="16125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976C28-F31E-4FCB-9668-36DCBFE43A0F}"/>
              </a:ext>
            </a:extLst>
          </p:cNvPr>
          <p:cNvSpPr/>
          <p:nvPr/>
        </p:nvSpPr>
        <p:spPr>
          <a:xfrm>
            <a:off x="1374550" y="2194561"/>
            <a:ext cx="654828" cy="147484"/>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D8B93F-A5C7-430A-85BA-69D540294696}"/>
              </a:ext>
            </a:extLst>
          </p:cNvPr>
          <p:cNvSpPr/>
          <p:nvPr/>
        </p:nvSpPr>
        <p:spPr>
          <a:xfrm>
            <a:off x="7905135" y="902601"/>
            <a:ext cx="660728" cy="11798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DF9A8D-726D-4CE3-AAC7-3D07A3F5F6F9}"/>
              </a:ext>
            </a:extLst>
          </p:cNvPr>
          <p:cNvSpPr/>
          <p:nvPr/>
        </p:nvSpPr>
        <p:spPr>
          <a:xfrm>
            <a:off x="7928732" y="2423652"/>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483CC6-9ABB-49E3-92BD-71F93E0CB9CB}"/>
              </a:ext>
            </a:extLst>
          </p:cNvPr>
          <p:cNvSpPr/>
          <p:nvPr/>
        </p:nvSpPr>
        <p:spPr>
          <a:xfrm>
            <a:off x="7940532" y="3165987"/>
            <a:ext cx="552572"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9D9975-C06B-43D3-B8A1-C13BC0571E93}"/>
              </a:ext>
            </a:extLst>
          </p:cNvPr>
          <p:cNvSpPr/>
          <p:nvPr/>
        </p:nvSpPr>
        <p:spPr>
          <a:xfrm>
            <a:off x="7922834" y="3725444"/>
            <a:ext cx="592884"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9CD34D0-36C9-460D-95A5-91780EDC035C}"/>
              </a:ext>
            </a:extLst>
          </p:cNvPr>
          <p:cNvSpPr/>
          <p:nvPr/>
        </p:nvSpPr>
        <p:spPr>
          <a:xfrm>
            <a:off x="7922834" y="3925037"/>
            <a:ext cx="568304" cy="1160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C0A347-ADE9-4660-BF48-5377BFB80121}"/>
              </a:ext>
            </a:extLst>
          </p:cNvPr>
          <p:cNvSpPr/>
          <p:nvPr/>
        </p:nvSpPr>
        <p:spPr>
          <a:xfrm>
            <a:off x="7928733" y="4101035"/>
            <a:ext cx="579120" cy="10520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2E16B2-0E9F-43E2-B0F7-51AEBA4CC088}"/>
              </a:ext>
            </a:extLst>
          </p:cNvPr>
          <p:cNvSpPr/>
          <p:nvPr/>
        </p:nvSpPr>
        <p:spPr>
          <a:xfrm>
            <a:off x="7940531" y="4660490"/>
            <a:ext cx="566337" cy="10618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D23601-5D55-4C85-949E-D6D46047C8B1}"/>
              </a:ext>
            </a:extLst>
          </p:cNvPr>
          <p:cNvSpPr/>
          <p:nvPr/>
        </p:nvSpPr>
        <p:spPr>
          <a:xfrm>
            <a:off x="7946430" y="5320234"/>
            <a:ext cx="565355" cy="11307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9D83C1-A17F-495B-BA7C-DCA11223FBE2}"/>
              </a:ext>
            </a:extLst>
          </p:cNvPr>
          <p:cNvSpPr/>
          <p:nvPr/>
        </p:nvSpPr>
        <p:spPr>
          <a:xfrm>
            <a:off x="7958230" y="5508031"/>
            <a:ext cx="475880" cy="10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99C7FF-B463-41F5-A878-0ECF79004AD8}"/>
              </a:ext>
            </a:extLst>
          </p:cNvPr>
          <p:cNvSpPr/>
          <p:nvPr/>
        </p:nvSpPr>
        <p:spPr>
          <a:xfrm>
            <a:off x="7952330" y="5967197"/>
            <a:ext cx="492596" cy="12093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BA7369-34E7-4586-B579-1AC6208FB059}"/>
              </a:ext>
            </a:extLst>
          </p:cNvPr>
          <p:cNvSpPr/>
          <p:nvPr/>
        </p:nvSpPr>
        <p:spPr>
          <a:xfrm>
            <a:off x="7940531" y="6249383"/>
            <a:ext cx="538807" cy="98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4BD24C-3786-457D-800A-403DA8B7459C}"/>
              </a:ext>
            </a:extLst>
          </p:cNvPr>
          <p:cNvSpPr/>
          <p:nvPr/>
        </p:nvSpPr>
        <p:spPr>
          <a:xfrm>
            <a:off x="7905135" y="1195603"/>
            <a:ext cx="623365" cy="1140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40B70C0-7FB5-4A22-896C-4D86CC0FC0F8}"/>
              </a:ext>
            </a:extLst>
          </p:cNvPr>
          <p:cNvSpPr/>
          <p:nvPr/>
        </p:nvSpPr>
        <p:spPr>
          <a:xfrm>
            <a:off x="7928733" y="1383399"/>
            <a:ext cx="380508"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83715C-222E-4CBF-A96C-7873766E532C}"/>
              </a:ext>
            </a:extLst>
          </p:cNvPr>
          <p:cNvSpPr/>
          <p:nvPr/>
        </p:nvSpPr>
        <p:spPr>
          <a:xfrm>
            <a:off x="7934632" y="1665585"/>
            <a:ext cx="562405" cy="1101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6D72E09-401A-4206-A6F4-28E16A378785}"/>
              </a:ext>
            </a:extLst>
          </p:cNvPr>
          <p:cNvSpPr/>
          <p:nvPr/>
        </p:nvSpPr>
        <p:spPr>
          <a:xfrm>
            <a:off x="7930698" y="1953670"/>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7A1D60F-EBAB-466F-8B5D-0084D562ACD0}"/>
              </a:ext>
            </a:extLst>
          </p:cNvPr>
          <p:cNvSpPr/>
          <p:nvPr/>
        </p:nvSpPr>
        <p:spPr>
          <a:xfrm>
            <a:off x="7934633" y="2229957"/>
            <a:ext cx="654828" cy="1002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397C8A6-012B-43C5-BB68-35098293F467}"/>
              </a:ext>
            </a:extLst>
          </p:cNvPr>
          <p:cNvSpPr/>
          <p:nvPr/>
        </p:nvSpPr>
        <p:spPr>
          <a:xfrm>
            <a:off x="7952330" y="5213063"/>
            <a:ext cx="570271"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CE3277D-F930-460D-9371-AFA48704E4A0}"/>
              </a:ext>
            </a:extLst>
          </p:cNvPr>
          <p:cNvSpPr/>
          <p:nvPr/>
        </p:nvSpPr>
        <p:spPr>
          <a:xfrm>
            <a:off x="7940531" y="2123767"/>
            <a:ext cx="530941" cy="1179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002D387-E85A-479D-9494-DFE44A22FC35}"/>
              </a:ext>
            </a:extLst>
          </p:cNvPr>
          <p:cNvSpPr/>
          <p:nvPr/>
        </p:nvSpPr>
        <p:spPr>
          <a:xfrm>
            <a:off x="7793047" y="907518"/>
            <a:ext cx="105205"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25F56F6-ACE6-4647-B585-AC49DC18725A}"/>
              </a:ext>
            </a:extLst>
          </p:cNvPr>
          <p:cNvSpPr/>
          <p:nvPr/>
        </p:nvSpPr>
        <p:spPr>
          <a:xfrm>
            <a:off x="1445342" y="2182761"/>
            <a:ext cx="3628103" cy="1952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88499A4-349E-4C85-BAD4-F4B905B3D968}"/>
              </a:ext>
            </a:extLst>
          </p:cNvPr>
          <p:cNvSpPr/>
          <p:nvPr/>
        </p:nvSpPr>
        <p:spPr>
          <a:xfrm>
            <a:off x="1439442" y="4134465"/>
            <a:ext cx="3634003" cy="10451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72C1958-E654-46E6-8C86-FE6A4B94F55E}"/>
              </a:ext>
            </a:extLst>
          </p:cNvPr>
          <p:cNvSpPr/>
          <p:nvPr/>
        </p:nvSpPr>
        <p:spPr>
          <a:xfrm>
            <a:off x="1433543" y="5177668"/>
            <a:ext cx="3638920" cy="1406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0507485-70EB-46C0-A605-F7E6011E4D65}"/>
              </a:ext>
            </a:extLst>
          </p:cNvPr>
          <p:cNvSpPr/>
          <p:nvPr/>
        </p:nvSpPr>
        <p:spPr>
          <a:xfrm>
            <a:off x="7903170" y="900635"/>
            <a:ext cx="3028335" cy="291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B0EE1A-BB4B-4846-AD93-384996ED04EE}"/>
              </a:ext>
            </a:extLst>
          </p:cNvPr>
          <p:cNvSpPr/>
          <p:nvPr/>
        </p:nvSpPr>
        <p:spPr>
          <a:xfrm>
            <a:off x="7896288" y="1188721"/>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8C4C597-C652-4358-89D5-0C39A52C3B4D}"/>
              </a:ext>
            </a:extLst>
          </p:cNvPr>
          <p:cNvSpPr/>
          <p:nvPr/>
        </p:nvSpPr>
        <p:spPr>
          <a:xfrm>
            <a:off x="7901204" y="1376516"/>
            <a:ext cx="3028335" cy="287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AB2A0D8-9843-405B-BD27-E58FE60E403F}"/>
              </a:ext>
            </a:extLst>
          </p:cNvPr>
          <p:cNvSpPr/>
          <p:nvPr/>
        </p:nvSpPr>
        <p:spPr>
          <a:xfrm>
            <a:off x="7900220" y="1664601"/>
            <a:ext cx="3028335" cy="1818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14CDBFA-FDD4-4953-B5DB-D4B14064DC57}"/>
              </a:ext>
            </a:extLst>
          </p:cNvPr>
          <p:cNvSpPr/>
          <p:nvPr/>
        </p:nvSpPr>
        <p:spPr>
          <a:xfrm>
            <a:off x="7901204" y="1960553"/>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8FBDB1C-DADB-41CB-A350-6DAAB615620C}"/>
              </a:ext>
            </a:extLst>
          </p:cNvPr>
          <p:cNvSpPr/>
          <p:nvPr/>
        </p:nvSpPr>
        <p:spPr>
          <a:xfrm>
            <a:off x="7901205" y="2155232"/>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DA08545-E7DB-4B72-9F35-04900DDF40E9}"/>
              </a:ext>
            </a:extLst>
          </p:cNvPr>
          <p:cNvSpPr/>
          <p:nvPr/>
        </p:nvSpPr>
        <p:spPr>
          <a:xfrm>
            <a:off x="7901204" y="2231924"/>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E10D3D1-0334-4782-8BF1-A91B6590C39B}"/>
              </a:ext>
            </a:extLst>
          </p:cNvPr>
          <p:cNvSpPr/>
          <p:nvPr/>
        </p:nvSpPr>
        <p:spPr>
          <a:xfrm>
            <a:off x="7901204" y="2432502"/>
            <a:ext cx="3028335" cy="729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753580F-2CD0-4AB5-B4B8-6970F2458937}"/>
              </a:ext>
            </a:extLst>
          </p:cNvPr>
          <p:cNvSpPr/>
          <p:nvPr/>
        </p:nvSpPr>
        <p:spPr>
          <a:xfrm>
            <a:off x="7900221" y="3163038"/>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27DA2B9-68AD-4EF1-8BD2-5207B2DF67D3}"/>
              </a:ext>
            </a:extLst>
          </p:cNvPr>
          <p:cNvSpPr/>
          <p:nvPr/>
        </p:nvSpPr>
        <p:spPr>
          <a:xfrm>
            <a:off x="7901204" y="373036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ADC69DD-75E1-4A2B-90ED-BA7574874517}"/>
              </a:ext>
            </a:extLst>
          </p:cNvPr>
          <p:cNvSpPr/>
          <p:nvPr/>
        </p:nvSpPr>
        <p:spPr>
          <a:xfrm>
            <a:off x="7901204" y="391324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790B098-EB8B-4B8A-9EB7-99F93380F6FA}"/>
              </a:ext>
            </a:extLst>
          </p:cNvPr>
          <p:cNvSpPr/>
          <p:nvPr/>
        </p:nvSpPr>
        <p:spPr>
          <a:xfrm>
            <a:off x="7916936" y="4105952"/>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0C8447-5D7C-4BB0-B320-34904B16A005}"/>
              </a:ext>
            </a:extLst>
          </p:cNvPr>
          <p:cNvSpPr/>
          <p:nvPr/>
        </p:nvSpPr>
        <p:spPr>
          <a:xfrm>
            <a:off x="7916936" y="4672289"/>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76B739B-813C-440C-8CCC-743077894540}"/>
              </a:ext>
            </a:extLst>
          </p:cNvPr>
          <p:cNvSpPr/>
          <p:nvPr/>
        </p:nvSpPr>
        <p:spPr>
          <a:xfrm>
            <a:off x="7917920" y="5245511"/>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2C0F521-63AF-433C-961A-6D7B604B4433}"/>
              </a:ext>
            </a:extLst>
          </p:cNvPr>
          <p:cNvSpPr/>
          <p:nvPr/>
        </p:nvSpPr>
        <p:spPr>
          <a:xfrm>
            <a:off x="7918902" y="5329085"/>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295B7E9-BB5B-49EB-A427-DFFECA530B34}"/>
              </a:ext>
            </a:extLst>
          </p:cNvPr>
          <p:cNvSpPr/>
          <p:nvPr/>
        </p:nvSpPr>
        <p:spPr>
          <a:xfrm>
            <a:off x="7927752" y="5509015"/>
            <a:ext cx="3028335" cy="4552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9D06144-3FD5-4E70-B4F4-2571BA5053E3}"/>
              </a:ext>
            </a:extLst>
          </p:cNvPr>
          <p:cNvSpPr/>
          <p:nvPr/>
        </p:nvSpPr>
        <p:spPr>
          <a:xfrm>
            <a:off x="7927751" y="5963265"/>
            <a:ext cx="3028335" cy="29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3291B36-28DE-4935-AEB8-D4AFD4B1AB1D}"/>
              </a:ext>
            </a:extLst>
          </p:cNvPr>
          <p:cNvSpPr/>
          <p:nvPr/>
        </p:nvSpPr>
        <p:spPr>
          <a:xfrm>
            <a:off x="7932668" y="6251350"/>
            <a:ext cx="3028335" cy="3913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BA9302B-2027-4EC5-889D-220B9DB3ED42}"/>
              </a:ext>
            </a:extLst>
          </p:cNvPr>
          <p:cNvSpPr/>
          <p:nvPr/>
        </p:nvSpPr>
        <p:spPr>
          <a:xfrm>
            <a:off x="7929714" y="1834700"/>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12033F6-2283-4E70-A5B8-B9077BFA863B}"/>
              </a:ext>
            </a:extLst>
          </p:cNvPr>
          <p:cNvSpPr/>
          <p:nvPr/>
        </p:nvSpPr>
        <p:spPr>
          <a:xfrm>
            <a:off x="7905136" y="1846497"/>
            <a:ext cx="3028335" cy="1120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4EE0D1-B1C7-4533-96FE-FFB17621EA7D}"/>
              </a:ext>
            </a:extLst>
          </p:cNvPr>
          <p:cNvSpPr/>
          <p:nvPr/>
        </p:nvSpPr>
        <p:spPr>
          <a:xfrm>
            <a:off x="1917290" y="3120759"/>
            <a:ext cx="548640"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3F3D220-99E8-468C-845E-6382A727D8F1}"/>
              </a:ext>
            </a:extLst>
          </p:cNvPr>
          <p:cNvSpPr/>
          <p:nvPr/>
        </p:nvSpPr>
        <p:spPr>
          <a:xfrm>
            <a:off x="1368651" y="3120759"/>
            <a:ext cx="507344" cy="117987"/>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D06C7FB-128C-4412-A4A6-7DFDB936BE31}"/>
              </a:ext>
            </a:extLst>
          </p:cNvPr>
          <p:cNvSpPr/>
          <p:nvPr/>
        </p:nvSpPr>
        <p:spPr>
          <a:xfrm>
            <a:off x="1929089" y="3243664"/>
            <a:ext cx="683341" cy="11307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6034164-2862-4B65-81DB-38EF4A02DA7C}"/>
              </a:ext>
            </a:extLst>
          </p:cNvPr>
          <p:cNvSpPr/>
          <p:nvPr/>
        </p:nvSpPr>
        <p:spPr>
          <a:xfrm>
            <a:off x="1940888" y="3354767"/>
            <a:ext cx="623365" cy="1199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B7CBF9D-7C17-4AA5-B4F8-71EBB9DB3156}"/>
              </a:ext>
            </a:extLst>
          </p:cNvPr>
          <p:cNvSpPr/>
          <p:nvPr/>
        </p:nvSpPr>
        <p:spPr>
          <a:xfrm>
            <a:off x="1940888" y="3465871"/>
            <a:ext cx="675476" cy="13863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35F8F90-AA6B-4FF3-B5B8-2AAEBA985D99}"/>
              </a:ext>
            </a:extLst>
          </p:cNvPr>
          <p:cNvSpPr/>
          <p:nvPr/>
        </p:nvSpPr>
        <p:spPr>
          <a:xfrm>
            <a:off x="1964485" y="3588774"/>
            <a:ext cx="715789" cy="11602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7862715-7FF0-4F1F-8FD1-58B0A91836B8}"/>
              </a:ext>
            </a:extLst>
          </p:cNvPr>
          <p:cNvSpPr/>
          <p:nvPr/>
        </p:nvSpPr>
        <p:spPr>
          <a:xfrm>
            <a:off x="1952686" y="3688081"/>
            <a:ext cx="838691" cy="993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79B83B5-8C17-4598-BACF-B6F15B0F8E73}"/>
              </a:ext>
            </a:extLst>
          </p:cNvPr>
          <p:cNvSpPr/>
          <p:nvPr/>
        </p:nvSpPr>
        <p:spPr>
          <a:xfrm>
            <a:off x="1970385" y="3799184"/>
            <a:ext cx="483746" cy="11798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EF3DC8F-BF88-47C5-A36F-BD7A136AEF56}"/>
              </a:ext>
            </a:extLst>
          </p:cNvPr>
          <p:cNvSpPr/>
          <p:nvPr/>
        </p:nvSpPr>
        <p:spPr>
          <a:xfrm>
            <a:off x="1976284" y="3904390"/>
            <a:ext cx="600750"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9C34F40-58C1-432D-963A-47FD3D1E8F6B}"/>
              </a:ext>
            </a:extLst>
          </p:cNvPr>
          <p:cNvSpPr/>
          <p:nvPr/>
        </p:nvSpPr>
        <p:spPr>
          <a:xfrm>
            <a:off x="1970385" y="6103866"/>
            <a:ext cx="629263" cy="1258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65556E2-A899-42E0-A661-C6758D71AFEB}"/>
              </a:ext>
            </a:extLst>
          </p:cNvPr>
          <p:cNvSpPr/>
          <p:nvPr/>
        </p:nvSpPr>
        <p:spPr>
          <a:xfrm>
            <a:off x="1964485" y="6209073"/>
            <a:ext cx="769866" cy="11503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B869333-7065-4992-8C74-F951C152E434}"/>
              </a:ext>
            </a:extLst>
          </p:cNvPr>
          <p:cNvSpPr/>
          <p:nvPr/>
        </p:nvSpPr>
        <p:spPr>
          <a:xfrm>
            <a:off x="1952686" y="6326076"/>
            <a:ext cx="739386" cy="10422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84575072-18EA-4090-ABAD-538504053DD1}"/>
              </a:ext>
            </a:extLst>
          </p:cNvPr>
          <p:cNvSpPr/>
          <p:nvPr/>
        </p:nvSpPr>
        <p:spPr>
          <a:xfrm>
            <a:off x="1958586" y="6431281"/>
            <a:ext cx="579120" cy="1170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3354941-6A08-4DA7-A786-9AFFDC8C4BB0}"/>
              </a:ext>
            </a:extLst>
          </p:cNvPr>
          <p:cNvSpPr/>
          <p:nvPr/>
        </p:nvSpPr>
        <p:spPr>
          <a:xfrm>
            <a:off x="1940888" y="4600514"/>
            <a:ext cx="919315" cy="1130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ECBEA72-FDC9-4079-8191-2F175B3E77A1}"/>
              </a:ext>
            </a:extLst>
          </p:cNvPr>
          <p:cNvSpPr/>
          <p:nvPr/>
        </p:nvSpPr>
        <p:spPr>
          <a:xfrm>
            <a:off x="7787147" y="1479755"/>
            <a:ext cx="584037" cy="1012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4E1FD26-3E8D-45EE-9D0E-CC8FF281E895}"/>
              </a:ext>
            </a:extLst>
          </p:cNvPr>
          <p:cNvSpPr/>
          <p:nvPr/>
        </p:nvSpPr>
        <p:spPr>
          <a:xfrm>
            <a:off x="8376100" y="1468939"/>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CE57748-A671-4527-8E3F-AA1C670CE900}"/>
              </a:ext>
            </a:extLst>
          </p:cNvPr>
          <p:cNvSpPr/>
          <p:nvPr/>
        </p:nvSpPr>
        <p:spPr>
          <a:xfrm>
            <a:off x="8369217" y="1562346"/>
            <a:ext cx="255639"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F32B3AB-79AA-45C7-B38C-9AFB81EF6F4E}"/>
              </a:ext>
            </a:extLst>
          </p:cNvPr>
          <p:cNvSpPr/>
          <p:nvPr/>
        </p:nvSpPr>
        <p:spPr>
          <a:xfrm>
            <a:off x="8415428" y="4935793"/>
            <a:ext cx="215327" cy="7865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6BE9CB6-393F-4DD1-88F4-C759123F5281}"/>
              </a:ext>
            </a:extLst>
          </p:cNvPr>
          <p:cNvSpPr/>
          <p:nvPr/>
        </p:nvSpPr>
        <p:spPr>
          <a:xfrm>
            <a:off x="8408545" y="5020351"/>
            <a:ext cx="269405" cy="1209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A707932-A218-4B05-9DAA-4005B795B410}"/>
              </a:ext>
            </a:extLst>
          </p:cNvPr>
          <p:cNvSpPr/>
          <p:nvPr/>
        </p:nvSpPr>
        <p:spPr>
          <a:xfrm>
            <a:off x="8407563" y="5140304"/>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69E98DF-53D5-4BCA-8B6A-1E8842DAE0CE}"/>
              </a:ext>
            </a:extLst>
          </p:cNvPr>
          <p:cNvSpPr/>
          <p:nvPr/>
        </p:nvSpPr>
        <p:spPr>
          <a:xfrm>
            <a:off x="8412478" y="5599472"/>
            <a:ext cx="306767" cy="934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93EAB26-C54B-4EFC-8B98-4FC326F2A7CA}"/>
              </a:ext>
            </a:extLst>
          </p:cNvPr>
          <p:cNvSpPr/>
          <p:nvPr/>
        </p:nvSpPr>
        <p:spPr>
          <a:xfrm>
            <a:off x="8411496" y="5675180"/>
            <a:ext cx="254656" cy="9439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220BBB1-34B2-427B-96C0-F5D5C1C7FCF0}"/>
              </a:ext>
            </a:extLst>
          </p:cNvPr>
          <p:cNvSpPr/>
          <p:nvPr/>
        </p:nvSpPr>
        <p:spPr>
          <a:xfrm>
            <a:off x="8416411" y="5780385"/>
            <a:ext cx="226143" cy="8947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2BBA94A-A525-468A-BC31-93E94FC4B541}"/>
              </a:ext>
            </a:extLst>
          </p:cNvPr>
          <p:cNvSpPr/>
          <p:nvPr/>
        </p:nvSpPr>
        <p:spPr>
          <a:xfrm>
            <a:off x="8427227" y="5879691"/>
            <a:ext cx="374609" cy="10225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7E5D9CD-9643-4A7E-AE45-3E029BAC530E}"/>
              </a:ext>
            </a:extLst>
          </p:cNvPr>
          <p:cNvSpPr/>
          <p:nvPr/>
        </p:nvSpPr>
        <p:spPr>
          <a:xfrm>
            <a:off x="8438042" y="6055687"/>
            <a:ext cx="357895" cy="9144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6D57806-D8DB-44E5-9FA4-5D70BA5D273A}"/>
              </a:ext>
            </a:extLst>
          </p:cNvPr>
          <p:cNvSpPr/>
          <p:nvPr/>
        </p:nvSpPr>
        <p:spPr>
          <a:xfrm>
            <a:off x="8431160" y="6154994"/>
            <a:ext cx="252689" cy="8652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E7F7718-C8F3-4E32-A068-F76B22776B76}"/>
              </a:ext>
            </a:extLst>
          </p:cNvPr>
          <p:cNvSpPr/>
          <p:nvPr/>
        </p:nvSpPr>
        <p:spPr>
          <a:xfrm>
            <a:off x="8406580" y="6354588"/>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5399B6A-4FA4-4A82-96AF-1F8D31350DD7}"/>
              </a:ext>
            </a:extLst>
          </p:cNvPr>
          <p:cNvSpPr/>
          <p:nvPr/>
        </p:nvSpPr>
        <p:spPr>
          <a:xfrm>
            <a:off x="8405595" y="6424397"/>
            <a:ext cx="254657"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B6FFC18-5343-4264-9ACA-E60103A99408}"/>
              </a:ext>
            </a:extLst>
          </p:cNvPr>
          <p:cNvSpPr/>
          <p:nvPr/>
        </p:nvSpPr>
        <p:spPr>
          <a:xfrm>
            <a:off x="8404612" y="6523703"/>
            <a:ext cx="391325" cy="1189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4734D98-51E0-412F-9FD5-169338A34412}"/>
              </a:ext>
            </a:extLst>
          </p:cNvPr>
          <p:cNvSpPr/>
          <p:nvPr/>
        </p:nvSpPr>
        <p:spPr>
          <a:xfrm>
            <a:off x="8385932" y="3803118"/>
            <a:ext cx="398207" cy="10225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50CEC26-424A-4ABE-BF85-B0F240E86763}"/>
              </a:ext>
            </a:extLst>
          </p:cNvPr>
          <p:cNvSpPr/>
          <p:nvPr/>
        </p:nvSpPr>
        <p:spPr>
          <a:xfrm>
            <a:off x="8396747" y="4191493"/>
            <a:ext cx="198613" cy="9144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C955E4E-3AB3-4719-B16C-9844D8266205}"/>
              </a:ext>
            </a:extLst>
          </p:cNvPr>
          <p:cNvSpPr/>
          <p:nvPr/>
        </p:nvSpPr>
        <p:spPr>
          <a:xfrm>
            <a:off x="8401664" y="4296697"/>
            <a:ext cx="388375" cy="11012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CA89EEE-F1D4-4618-A864-13B622BD3E51}"/>
              </a:ext>
            </a:extLst>
          </p:cNvPr>
          <p:cNvSpPr/>
          <p:nvPr/>
        </p:nvSpPr>
        <p:spPr>
          <a:xfrm>
            <a:off x="8400682" y="4384205"/>
            <a:ext cx="188780" cy="993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05B2B50F-C931-45EE-8DA6-476244196C94}"/>
              </a:ext>
            </a:extLst>
          </p:cNvPr>
          <p:cNvSpPr/>
          <p:nvPr/>
        </p:nvSpPr>
        <p:spPr>
          <a:xfrm>
            <a:off x="8399698" y="4454013"/>
            <a:ext cx="242858"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401B801-CFE5-4672-8C77-6C45BB9072BE}"/>
              </a:ext>
            </a:extLst>
          </p:cNvPr>
          <p:cNvSpPr/>
          <p:nvPr/>
        </p:nvSpPr>
        <p:spPr>
          <a:xfrm>
            <a:off x="8398714" y="4553318"/>
            <a:ext cx="220243" cy="1071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E803D20D-6FF2-4FF8-BF59-68B72DA6B484}"/>
              </a:ext>
            </a:extLst>
          </p:cNvPr>
          <p:cNvSpPr/>
          <p:nvPr/>
        </p:nvSpPr>
        <p:spPr>
          <a:xfrm>
            <a:off x="8397731" y="4735216"/>
            <a:ext cx="215327" cy="10225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141D5E6-F867-4D6C-9454-55C5FD053686}"/>
              </a:ext>
            </a:extLst>
          </p:cNvPr>
          <p:cNvSpPr/>
          <p:nvPr/>
        </p:nvSpPr>
        <p:spPr>
          <a:xfrm>
            <a:off x="8406580" y="4834522"/>
            <a:ext cx="353961" cy="9143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240432F-FC9E-4079-A817-1A2EF4297F25}"/>
              </a:ext>
            </a:extLst>
          </p:cNvPr>
          <p:cNvSpPr/>
          <p:nvPr/>
        </p:nvSpPr>
        <p:spPr>
          <a:xfrm>
            <a:off x="8380031" y="1750142"/>
            <a:ext cx="392309" cy="10225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E2B1324-F774-4649-9C2A-D2C0BF4AC8C1}"/>
              </a:ext>
            </a:extLst>
          </p:cNvPr>
          <p:cNvSpPr/>
          <p:nvPr/>
        </p:nvSpPr>
        <p:spPr>
          <a:xfrm>
            <a:off x="8373150" y="3265293"/>
            <a:ext cx="228109" cy="7964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E996A328-7311-4A52-AC4D-CBF4EE5A8478}"/>
              </a:ext>
            </a:extLst>
          </p:cNvPr>
          <p:cNvSpPr/>
          <p:nvPr/>
        </p:nvSpPr>
        <p:spPr>
          <a:xfrm>
            <a:off x="8372167" y="3352800"/>
            <a:ext cx="255639"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D9C3C0B6-BE9D-49F1-AEE1-608953657B5F}"/>
              </a:ext>
            </a:extLst>
          </p:cNvPr>
          <p:cNvSpPr/>
          <p:nvPr/>
        </p:nvSpPr>
        <p:spPr>
          <a:xfrm>
            <a:off x="8377083" y="3440308"/>
            <a:ext cx="271371" cy="8160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B46F1DF-AC03-43B5-99FA-ED7144892EB3}"/>
              </a:ext>
            </a:extLst>
          </p:cNvPr>
          <p:cNvSpPr/>
          <p:nvPr/>
        </p:nvSpPr>
        <p:spPr>
          <a:xfrm>
            <a:off x="8376100" y="3527814"/>
            <a:ext cx="366744" cy="8849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F2DDA2F-2579-499B-B04E-8A6A713D1D7F}"/>
              </a:ext>
            </a:extLst>
          </p:cNvPr>
          <p:cNvSpPr/>
          <p:nvPr/>
        </p:nvSpPr>
        <p:spPr>
          <a:xfrm>
            <a:off x="8375116" y="3621220"/>
            <a:ext cx="332332" cy="10127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3F6374D6-A4CE-4163-835E-16C4774F4780}"/>
              </a:ext>
            </a:extLst>
          </p:cNvPr>
          <p:cNvSpPr/>
          <p:nvPr/>
        </p:nvSpPr>
        <p:spPr>
          <a:xfrm>
            <a:off x="8390848" y="2598666"/>
            <a:ext cx="198614" cy="9733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CFE3EB0-CD3D-4D7B-9E9D-568C5D9F4290}"/>
              </a:ext>
            </a:extLst>
          </p:cNvPr>
          <p:cNvSpPr/>
          <p:nvPr/>
        </p:nvSpPr>
        <p:spPr>
          <a:xfrm>
            <a:off x="8383964" y="2692072"/>
            <a:ext cx="329383" cy="8062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03E7CFAA-E054-4E35-B8F6-A7E3CB1AA83E}"/>
              </a:ext>
            </a:extLst>
          </p:cNvPr>
          <p:cNvSpPr/>
          <p:nvPr/>
        </p:nvSpPr>
        <p:spPr>
          <a:xfrm>
            <a:off x="8382981" y="2779580"/>
            <a:ext cx="247776" cy="9930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49EF2D6-9E4A-44B0-891A-D037C123C639}"/>
              </a:ext>
            </a:extLst>
          </p:cNvPr>
          <p:cNvSpPr/>
          <p:nvPr/>
        </p:nvSpPr>
        <p:spPr>
          <a:xfrm>
            <a:off x="8381997" y="2872987"/>
            <a:ext cx="284155" cy="10028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A666401-1C85-4E4B-AB79-7FC21F8B3803}"/>
              </a:ext>
            </a:extLst>
          </p:cNvPr>
          <p:cNvSpPr/>
          <p:nvPr/>
        </p:nvSpPr>
        <p:spPr>
          <a:xfrm>
            <a:off x="8375116" y="2966393"/>
            <a:ext cx="249742" cy="8357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BA9BE700-BA4C-4C88-949D-2E73F2725C4E}"/>
              </a:ext>
            </a:extLst>
          </p:cNvPr>
          <p:cNvSpPr/>
          <p:nvPr/>
        </p:nvSpPr>
        <p:spPr>
          <a:xfrm>
            <a:off x="8374132" y="3065698"/>
            <a:ext cx="392309" cy="8455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97A02495-D057-4132-A890-C9A208314DA1}"/>
              </a:ext>
            </a:extLst>
          </p:cNvPr>
          <p:cNvSpPr/>
          <p:nvPr/>
        </p:nvSpPr>
        <p:spPr>
          <a:xfrm>
            <a:off x="8367249" y="2050027"/>
            <a:ext cx="281205" cy="9144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5F038437-FADF-4F6C-AF84-2A04CB56A089}"/>
              </a:ext>
            </a:extLst>
          </p:cNvPr>
          <p:cNvSpPr/>
          <p:nvPr/>
        </p:nvSpPr>
        <p:spPr>
          <a:xfrm>
            <a:off x="8672052" y="5690911"/>
            <a:ext cx="170097" cy="10225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9970F2EE-2C15-42BE-A35C-F191B27DC813}"/>
              </a:ext>
            </a:extLst>
          </p:cNvPr>
          <p:cNvSpPr/>
          <p:nvPr/>
        </p:nvSpPr>
        <p:spPr>
          <a:xfrm>
            <a:off x="9185296" y="571352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4BBD161-C1AF-4F66-87B2-7EF69D8C3425}"/>
              </a:ext>
            </a:extLst>
          </p:cNvPr>
          <p:cNvSpPr/>
          <p:nvPr/>
        </p:nvSpPr>
        <p:spPr>
          <a:xfrm>
            <a:off x="8856898" y="5689928"/>
            <a:ext cx="334298" cy="1091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425931B-52AC-4A7F-8F7A-AEC103A6740A}"/>
              </a:ext>
            </a:extLst>
          </p:cNvPr>
          <p:cNvSpPr/>
          <p:nvPr/>
        </p:nvSpPr>
        <p:spPr>
          <a:xfrm>
            <a:off x="3839495" y="2363676"/>
            <a:ext cx="105205"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7ADEAE8-7DD8-4E87-9AB1-B8798CC1B99B}"/>
              </a:ext>
            </a:extLst>
          </p:cNvPr>
          <p:cNvSpPr/>
          <p:nvPr/>
        </p:nvSpPr>
        <p:spPr>
          <a:xfrm>
            <a:off x="4318328" y="2342044"/>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FBF06380-7A90-4F18-A073-3F97152877CA}"/>
              </a:ext>
            </a:extLst>
          </p:cNvPr>
          <p:cNvSpPr/>
          <p:nvPr/>
        </p:nvSpPr>
        <p:spPr>
          <a:xfrm>
            <a:off x="1479755" y="2482645"/>
            <a:ext cx="691208" cy="11307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F60B0F6-C026-4A5A-B347-2A15071262BF}"/>
              </a:ext>
            </a:extLst>
          </p:cNvPr>
          <p:cNvSpPr/>
          <p:nvPr/>
        </p:nvSpPr>
        <p:spPr>
          <a:xfrm>
            <a:off x="4328160" y="2611448"/>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FB788ACE-B5EE-488E-9E39-F15685CCF726}"/>
              </a:ext>
            </a:extLst>
          </p:cNvPr>
          <p:cNvSpPr/>
          <p:nvPr/>
        </p:nvSpPr>
        <p:spPr>
          <a:xfrm>
            <a:off x="1477788" y="2740250"/>
            <a:ext cx="321515" cy="8554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FFAE82F5-E222-421C-9E5A-692733EC3ACC}"/>
              </a:ext>
            </a:extLst>
          </p:cNvPr>
          <p:cNvSpPr/>
          <p:nvPr/>
        </p:nvSpPr>
        <p:spPr>
          <a:xfrm>
            <a:off x="3506183" y="4267200"/>
            <a:ext cx="1496470" cy="11012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C2A3ABCE-7AF0-4522-AD26-3F2F90597D52}"/>
              </a:ext>
            </a:extLst>
          </p:cNvPr>
          <p:cNvSpPr/>
          <p:nvPr/>
        </p:nvSpPr>
        <p:spPr>
          <a:xfrm>
            <a:off x="1499419" y="5475585"/>
            <a:ext cx="1013705" cy="12290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A791064D-C044-4350-A4F6-EB0647EF599F}"/>
              </a:ext>
            </a:extLst>
          </p:cNvPr>
          <p:cNvSpPr/>
          <p:nvPr/>
        </p:nvSpPr>
        <p:spPr>
          <a:xfrm>
            <a:off x="3398027" y="5604387"/>
            <a:ext cx="1032387" cy="123887"/>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4423AB7E-D780-476C-947E-9048F8858CD5}"/>
              </a:ext>
            </a:extLst>
          </p:cNvPr>
          <p:cNvSpPr/>
          <p:nvPr/>
        </p:nvSpPr>
        <p:spPr>
          <a:xfrm>
            <a:off x="4011561" y="2347943"/>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575F9248-6B3B-470A-9EF4-1EC20592DC6F}"/>
              </a:ext>
            </a:extLst>
          </p:cNvPr>
          <p:cNvSpPr/>
          <p:nvPr/>
        </p:nvSpPr>
        <p:spPr>
          <a:xfrm>
            <a:off x="4022376" y="2630129"/>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6CB62521-F577-4892-A137-F13BB7AE4710}"/>
              </a:ext>
            </a:extLst>
          </p:cNvPr>
          <p:cNvSpPr/>
          <p:nvPr/>
        </p:nvSpPr>
        <p:spPr>
          <a:xfrm>
            <a:off x="4758812" y="5342849"/>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DDF1A486-CC39-4A90-9252-D4153C2BC2C2}"/>
              </a:ext>
            </a:extLst>
          </p:cNvPr>
          <p:cNvSpPr/>
          <p:nvPr/>
        </p:nvSpPr>
        <p:spPr>
          <a:xfrm>
            <a:off x="3123709" y="5601438"/>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EDD6FCCA-13D3-4EB8-9FFA-7CECBE7315CB}"/>
              </a:ext>
            </a:extLst>
          </p:cNvPr>
          <p:cNvCxnSpPr/>
          <p:nvPr/>
        </p:nvCxnSpPr>
        <p:spPr>
          <a:xfrm flipV="1">
            <a:off x="1445341" y="1286059"/>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8A4D071-6C54-40D7-8B1F-319182ECDD99}"/>
              </a:ext>
            </a:extLst>
          </p:cNvPr>
          <p:cNvCxnSpPr/>
          <p:nvPr/>
        </p:nvCxnSpPr>
        <p:spPr>
          <a:xfrm flipV="1">
            <a:off x="5066562" y="1273277"/>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5E965B3D-4E9A-4CC1-B481-C84E1B1BDCA0}"/>
              </a:ext>
            </a:extLst>
          </p:cNvPr>
          <p:cNvSpPr/>
          <p:nvPr/>
        </p:nvSpPr>
        <p:spPr>
          <a:xfrm>
            <a:off x="1945804" y="1643954"/>
            <a:ext cx="526026" cy="11405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30DF1E82-525F-4A21-8ED6-DC0AC190DCFF}"/>
              </a:ext>
            </a:extLst>
          </p:cNvPr>
          <p:cNvSpPr/>
          <p:nvPr/>
        </p:nvSpPr>
        <p:spPr>
          <a:xfrm>
            <a:off x="1938921" y="1749159"/>
            <a:ext cx="232042" cy="10323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3EBDE632-B53B-4982-A174-3CE90D8039D6}"/>
              </a:ext>
            </a:extLst>
          </p:cNvPr>
          <p:cNvSpPr/>
          <p:nvPr/>
        </p:nvSpPr>
        <p:spPr>
          <a:xfrm>
            <a:off x="1926140" y="1860263"/>
            <a:ext cx="728570" cy="12191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17C48C9D-2D28-49DD-8ECA-64ED5A3AB262}"/>
              </a:ext>
            </a:extLst>
          </p:cNvPr>
          <p:cNvSpPr/>
          <p:nvPr/>
        </p:nvSpPr>
        <p:spPr>
          <a:xfrm>
            <a:off x="1936955" y="1977267"/>
            <a:ext cx="287102" cy="1170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3F0E1F8E-D219-4A70-A091-65DF55392427}"/>
              </a:ext>
            </a:extLst>
          </p:cNvPr>
          <p:cNvSpPr/>
          <p:nvPr/>
        </p:nvSpPr>
        <p:spPr>
          <a:xfrm>
            <a:off x="9054527" y="883920"/>
            <a:ext cx="685308" cy="142568"/>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09782B23-ECEA-4206-9D39-6D17D1E0C8A0}"/>
              </a:ext>
            </a:extLst>
          </p:cNvPr>
          <p:cNvSpPr/>
          <p:nvPr/>
        </p:nvSpPr>
        <p:spPr>
          <a:xfrm>
            <a:off x="8746778" y="3720526"/>
            <a:ext cx="580102" cy="10815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4F2C1932-2437-4319-B68B-B4F4B7EAF093}"/>
              </a:ext>
            </a:extLst>
          </p:cNvPr>
          <p:cNvSpPr/>
          <p:nvPr/>
        </p:nvSpPr>
        <p:spPr>
          <a:xfrm>
            <a:off x="9760483" y="3902423"/>
            <a:ext cx="474898" cy="109138"/>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56BAFD24-C1EB-4BA5-AF9F-F980D4E4E6CD}"/>
              </a:ext>
            </a:extLst>
          </p:cNvPr>
          <p:cNvSpPr/>
          <p:nvPr/>
        </p:nvSpPr>
        <p:spPr>
          <a:xfrm>
            <a:off x="9334746" y="4094151"/>
            <a:ext cx="587969" cy="115037"/>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2D91F16E-7DCE-4060-9993-A36E4C1E3976}"/>
              </a:ext>
            </a:extLst>
          </p:cNvPr>
          <p:cNvSpPr/>
          <p:nvPr/>
        </p:nvSpPr>
        <p:spPr>
          <a:xfrm>
            <a:off x="9345562" y="4660490"/>
            <a:ext cx="606650" cy="119954"/>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0E93BE5B-B59A-4358-A21C-D669A63D39C9}"/>
              </a:ext>
            </a:extLst>
          </p:cNvPr>
          <p:cNvSpPr/>
          <p:nvPr/>
        </p:nvSpPr>
        <p:spPr>
          <a:xfrm>
            <a:off x="8949322" y="5226827"/>
            <a:ext cx="654828" cy="8357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B989FF7E-DE41-4F72-8B66-6E2C22CC3A19}"/>
              </a:ext>
            </a:extLst>
          </p:cNvPr>
          <p:cNvSpPr/>
          <p:nvPr/>
        </p:nvSpPr>
        <p:spPr>
          <a:xfrm>
            <a:off x="8907043" y="5314335"/>
            <a:ext cx="520126" cy="11897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8F28A81A-728D-4343-BEA2-4823A049D9B0}"/>
              </a:ext>
            </a:extLst>
          </p:cNvPr>
          <p:cNvSpPr/>
          <p:nvPr/>
        </p:nvSpPr>
        <p:spPr>
          <a:xfrm>
            <a:off x="8693684" y="6271013"/>
            <a:ext cx="609599" cy="100289"/>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25241ABB-9AC4-40F7-BD77-2D19DBEFBA91}"/>
              </a:ext>
            </a:extLst>
          </p:cNvPr>
          <p:cNvSpPr/>
          <p:nvPr/>
        </p:nvSpPr>
        <p:spPr>
          <a:xfrm>
            <a:off x="9261988" y="2299765"/>
            <a:ext cx="631230" cy="12487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1CFDC15-C1F6-474F-8A78-B0A7772E4D80}"/>
              </a:ext>
            </a:extLst>
          </p:cNvPr>
          <p:cNvSpPr/>
          <p:nvPr/>
        </p:nvSpPr>
        <p:spPr>
          <a:xfrm>
            <a:off x="8830352" y="2210292"/>
            <a:ext cx="431635" cy="11995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DE819945-C1EC-4B46-89FC-C2E8224A06CE}"/>
              </a:ext>
            </a:extLst>
          </p:cNvPr>
          <p:cNvSpPr/>
          <p:nvPr/>
        </p:nvSpPr>
        <p:spPr>
          <a:xfrm>
            <a:off x="8711381" y="2403987"/>
            <a:ext cx="527009" cy="109138"/>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B4B1CBF0-52C0-4AC4-8BA2-EF8D8321F188}"/>
              </a:ext>
            </a:extLst>
          </p:cNvPr>
          <p:cNvSpPr/>
          <p:nvPr/>
        </p:nvSpPr>
        <p:spPr>
          <a:xfrm>
            <a:off x="9318032" y="3146321"/>
            <a:ext cx="740368" cy="12192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C68A4FC3-58AF-4519-ADFD-6EB1C7FE373D}"/>
              </a:ext>
            </a:extLst>
          </p:cNvPr>
          <p:cNvSpPr/>
          <p:nvPr/>
        </p:nvSpPr>
        <p:spPr>
          <a:xfrm>
            <a:off x="8925725" y="1845515"/>
            <a:ext cx="442450" cy="10717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4CE2767F-ABA9-4C4D-98CE-7C37E0EA3972}"/>
              </a:ext>
            </a:extLst>
          </p:cNvPr>
          <p:cNvSpPr/>
          <p:nvPr/>
        </p:nvSpPr>
        <p:spPr>
          <a:xfrm>
            <a:off x="8707448" y="1656736"/>
            <a:ext cx="672526" cy="101272"/>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DFB18B0-981B-4C45-B493-CCF502C59398}"/>
              </a:ext>
            </a:extLst>
          </p:cNvPr>
          <p:cNvSpPr/>
          <p:nvPr/>
        </p:nvSpPr>
        <p:spPr>
          <a:xfrm>
            <a:off x="9627747" y="1361768"/>
            <a:ext cx="548640" cy="11897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F6366188-A245-4A1D-A4DA-82EF2A1F78E8}"/>
              </a:ext>
            </a:extLst>
          </p:cNvPr>
          <p:cNvSpPr/>
          <p:nvPr/>
        </p:nvSpPr>
        <p:spPr>
          <a:xfrm>
            <a:off x="8955220" y="1184786"/>
            <a:ext cx="861305" cy="10717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B365BC9-2AAC-40C5-9201-6BFDE70BC6D3}"/>
              </a:ext>
            </a:extLst>
          </p:cNvPr>
          <p:cNvSpPr/>
          <p:nvPr/>
        </p:nvSpPr>
        <p:spPr>
          <a:xfrm>
            <a:off x="8865748" y="92226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EC9342BF-30C0-47B2-87D6-A0C36AEF74BF}"/>
              </a:ext>
            </a:extLst>
          </p:cNvPr>
          <p:cNvSpPr/>
          <p:nvPr/>
        </p:nvSpPr>
        <p:spPr>
          <a:xfrm>
            <a:off x="9827342" y="922266"/>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2FFF355C-4259-4948-9046-4888CE0480B1}"/>
              </a:ext>
            </a:extLst>
          </p:cNvPr>
          <p:cNvSpPr/>
          <p:nvPr/>
        </p:nvSpPr>
        <p:spPr>
          <a:xfrm>
            <a:off x="9449783" y="138241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872F7C85-9B4D-4207-8029-5217CC452DC8}"/>
              </a:ext>
            </a:extLst>
          </p:cNvPr>
          <p:cNvSpPr/>
          <p:nvPr/>
        </p:nvSpPr>
        <p:spPr>
          <a:xfrm>
            <a:off x="10270776" y="1400113"/>
            <a:ext cx="97339" cy="7472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7EBE4C14-E3BF-46BE-AB1B-02A883E04F9C}"/>
              </a:ext>
            </a:extLst>
          </p:cNvPr>
          <p:cNvSpPr/>
          <p:nvPr/>
        </p:nvSpPr>
        <p:spPr>
          <a:xfrm>
            <a:off x="8517685" y="1677383"/>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B87664F4-784A-4115-87CE-D0D8AAFFD293}"/>
              </a:ext>
            </a:extLst>
          </p:cNvPr>
          <p:cNvSpPr/>
          <p:nvPr/>
        </p:nvSpPr>
        <p:spPr>
          <a:xfrm>
            <a:off x="9402589" y="1663617"/>
            <a:ext cx="124869" cy="10029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EC0D270-CD63-40A5-9B02-288FDAADED63}"/>
              </a:ext>
            </a:extLst>
          </p:cNvPr>
          <p:cNvSpPr/>
          <p:nvPr/>
        </p:nvSpPr>
        <p:spPr>
          <a:xfrm>
            <a:off x="8564881" y="3730358"/>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B89FEE24-B752-4471-AC57-830B70015A07}"/>
              </a:ext>
            </a:extLst>
          </p:cNvPr>
          <p:cNvSpPr/>
          <p:nvPr/>
        </p:nvSpPr>
        <p:spPr>
          <a:xfrm>
            <a:off x="10912823" y="3736258"/>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9E2D7273-C1BC-4525-A934-C74CEE7EB2FB}"/>
              </a:ext>
            </a:extLst>
          </p:cNvPr>
          <p:cNvSpPr/>
          <p:nvPr/>
        </p:nvSpPr>
        <p:spPr>
          <a:xfrm>
            <a:off x="9178414" y="468605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E943621D-AC40-40F8-B0A3-47482E4ECA26}"/>
              </a:ext>
            </a:extLst>
          </p:cNvPr>
          <p:cNvSpPr/>
          <p:nvPr/>
        </p:nvSpPr>
        <p:spPr>
          <a:xfrm>
            <a:off x="10257994" y="4691952"/>
            <a:ext cx="201561" cy="92423"/>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F0DFA4C6-226D-46FE-A76D-3F24A35CD3EE}"/>
              </a:ext>
            </a:extLst>
          </p:cNvPr>
          <p:cNvSpPr/>
          <p:nvPr/>
        </p:nvSpPr>
        <p:spPr>
          <a:xfrm>
            <a:off x="10392696" y="996992"/>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D420AB93-F2FC-47F5-96AE-620CC8C2DC69}"/>
              </a:ext>
            </a:extLst>
          </p:cNvPr>
          <p:cNvSpPr/>
          <p:nvPr/>
        </p:nvSpPr>
        <p:spPr>
          <a:xfrm>
            <a:off x="10397612" y="1279178"/>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0A54FD1D-DB78-40F7-B01C-99F4F404DCA6}"/>
              </a:ext>
            </a:extLst>
          </p:cNvPr>
          <p:cNvSpPr/>
          <p:nvPr/>
        </p:nvSpPr>
        <p:spPr>
          <a:xfrm>
            <a:off x="10415310" y="1845516"/>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793E4901-6D9B-4141-B816-AFC4A9FA92C1}"/>
              </a:ext>
            </a:extLst>
          </p:cNvPr>
          <p:cNvSpPr/>
          <p:nvPr/>
        </p:nvSpPr>
        <p:spPr>
          <a:xfrm>
            <a:off x="10391713" y="2140484"/>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017E8326-4EE4-4010-8EC1-1C2792430321}"/>
              </a:ext>
            </a:extLst>
          </p:cNvPr>
          <p:cNvSpPr/>
          <p:nvPr/>
        </p:nvSpPr>
        <p:spPr>
          <a:xfrm>
            <a:off x="10391713" y="2240773"/>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02F73CB4-A3CB-48BB-A697-EE8A46D137C5}"/>
              </a:ext>
            </a:extLst>
          </p:cNvPr>
          <p:cNvSpPr/>
          <p:nvPr/>
        </p:nvSpPr>
        <p:spPr>
          <a:xfrm>
            <a:off x="10409410" y="2512143"/>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EEEC0AB8-2BC5-4585-A9E5-775DD1EDD8A1}"/>
              </a:ext>
            </a:extLst>
          </p:cNvPr>
          <p:cNvSpPr/>
          <p:nvPr/>
        </p:nvSpPr>
        <p:spPr>
          <a:xfrm>
            <a:off x="10421209" y="3184670"/>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D91C7D3D-6F9E-44CE-838E-C0D8A9DFA3F7}"/>
              </a:ext>
            </a:extLst>
          </p:cNvPr>
          <p:cNvSpPr/>
          <p:nvPr/>
        </p:nvSpPr>
        <p:spPr>
          <a:xfrm>
            <a:off x="10427108" y="4022377"/>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EC24B148-7C57-4AC2-944A-1F21D728B8C3}"/>
              </a:ext>
            </a:extLst>
          </p:cNvPr>
          <p:cNvSpPr/>
          <p:nvPr/>
        </p:nvSpPr>
        <p:spPr>
          <a:xfrm>
            <a:off x="10444807" y="5249443"/>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FCA85983-FCFE-4329-8D44-638E70D67779}"/>
              </a:ext>
            </a:extLst>
          </p:cNvPr>
          <p:cNvSpPr/>
          <p:nvPr/>
        </p:nvSpPr>
        <p:spPr>
          <a:xfrm>
            <a:off x="10438907" y="5432324"/>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4ACCB755-9913-42FB-9162-DC439F78D970}"/>
              </a:ext>
            </a:extLst>
          </p:cNvPr>
          <p:cNvSpPr/>
          <p:nvPr/>
        </p:nvSpPr>
        <p:spPr>
          <a:xfrm>
            <a:off x="10227515" y="996007"/>
            <a:ext cx="124869" cy="10029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92AB7D6F-425D-4E70-929E-886B46A64F24}"/>
              </a:ext>
            </a:extLst>
          </p:cNvPr>
          <p:cNvSpPr/>
          <p:nvPr/>
        </p:nvSpPr>
        <p:spPr>
          <a:xfrm>
            <a:off x="10251113" y="3178768"/>
            <a:ext cx="124869" cy="10029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347E187B-0BEA-4ECE-92AF-A14454E506E5}"/>
              </a:ext>
            </a:extLst>
          </p:cNvPr>
          <p:cNvSpPr/>
          <p:nvPr/>
        </p:nvSpPr>
        <p:spPr>
          <a:xfrm>
            <a:off x="10034803" y="1274261"/>
            <a:ext cx="330363" cy="8849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1E6773E3-7B15-4041-98F8-73C7C3040910}"/>
              </a:ext>
            </a:extLst>
          </p:cNvPr>
          <p:cNvSpPr/>
          <p:nvPr/>
        </p:nvSpPr>
        <p:spPr>
          <a:xfrm>
            <a:off x="10075116" y="5426423"/>
            <a:ext cx="330363" cy="8849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D4CE5226-9730-4057-B773-84C4715CE915}"/>
              </a:ext>
            </a:extLst>
          </p:cNvPr>
          <p:cNvSpPr/>
          <p:nvPr/>
        </p:nvSpPr>
        <p:spPr>
          <a:xfrm>
            <a:off x="9544173" y="1668534"/>
            <a:ext cx="573221" cy="89474"/>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1A36E57E-C666-4A4B-A60F-B8EEB225CA9A}"/>
              </a:ext>
            </a:extLst>
          </p:cNvPr>
          <p:cNvSpPr/>
          <p:nvPr/>
        </p:nvSpPr>
        <p:spPr>
          <a:xfrm>
            <a:off x="9878470" y="1266394"/>
            <a:ext cx="124869" cy="10029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1460F904-5159-4993-98C8-133FAE23750A}"/>
              </a:ext>
            </a:extLst>
          </p:cNvPr>
          <p:cNvSpPr/>
          <p:nvPr/>
        </p:nvSpPr>
        <p:spPr>
          <a:xfrm>
            <a:off x="62926" y="-17463"/>
            <a:ext cx="7226874" cy="646331"/>
          </a:xfrm>
          <a:prstGeom prst="rect">
            <a:avLst/>
          </a:prstGeom>
        </p:spPr>
        <p:txBody>
          <a:bodyPr wrap="square">
            <a:spAutoFit/>
          </a:bodyPr>
          <a:lstStyle/>
          <a:p>
            <a:r>
              <a:rPr lang="en-US" dirty="0"/>
              <a:t>Click on the properties of any person, spouse, or child.  Continue clicking until all properties of every person, spouse, or child are all highlighted.</a:t>
            </a:r>
          </a:p>
        </p:txBody>
      </p:sp>
      <p:sp>
        <p:nvSpPr>
          <p:cNvPr id="150" name="Rectangle 149">
            <a:extLst>
              <a:ext uri="{FF2B5EF4-FFF2-40B4-BE49-F238E27FC236}">
                <a16:creationId xmlns:a16="http://schemas.microsoft.com/office/drawing/2014/main" id="{731529D4-B75B-4635-9160-8EBA166AF7DA}"/>
              </a:ext>
            </a:extLst>
          </p:cNvPr>
          <p:cNvSpPr/>
          <p:nvPr/>
        </p:nvSpPr>
        <p:spPr>
          <a:xfrm>
            <a:off x="4377320" y="2218157"/>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8962CC70-D356-4316-A8D3-DCB71694952A}"/>
              </a:ext>
            </a:extLst>
          </p:cNvPr>
          <p:cNvSpPr/>
          <p:nvPr/>
        </p:nvSpPr>
        <p:spPr>
          <a:xfrm>
            <a:off x="3491434" y="4146263"/>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B07DADCE-E079-400B-B998-FEEFA756AA22}"/>
              </a:ext>
            </a:extLst>
          </p:cNvPr>
          <p:cNvSpPr/>
          <p:nvPr/>
        </p:nvSpPr>
        <p:spPr>
          <a:xfrm>
            <a:off x="3567142" y="5478534"/>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0D0B7420-5669-4E6D-8782-04A55CB92491}"/>
              </a:ext>
            </a:extLst>
          </p:cNvPr>
          <p:cNvSpPr/>
          <p:nvPr/>
        </p:nvSpPr>
        <p:spPr>
          <a:xfrm>
            <a:off x="3147304" y="5471651"/>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BB9F59D3-0777-4821-A838-42711FAEDAC7}"/>
              </a:ext>
            </a:extLst>
          </p:cNvPr>
          <p:cNvSpPr/>
          <p:nvPr/>
        </p:nvSpPr>
        <p:spPr>
          <a:xfrm>
            <a:off x="1488602" y="5747938"/>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9F465C15-A6FF-4DC3-BCA2-7CF8618F5DA0}"/>
              </a:ext>
            </a:extLst>
          </p:cNvPr>
          <p:cNvSpPr/>
          <p:nvPr/>
        </p:nvSpPr>
        <p:spPr>
          <a:xfrm>
            <a:off x="1599707" y="5351697"/>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A2DAC0D9-DF56-476C-8B0C-6767451E3651}"/>
              </a:ext>
            </a:extLst>
          </p:cNvPr>
          <p:cNvSpPr/>
          <p:nvPr/>
        </p:nvSpPr>
        <p:spPr>
          <a:xfrm>
            <a:off x="3085362" y="6111732"/>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64219FAA-F586-471F-AA47-D6C3F9EA6FF3}"/>
              </a:ext>
            </a:extLst>
          </p:cNvPr>
          <p:cNvSpPr/>
          <p:nvPr/>
        </p:nvSpPr>
        <p:spPr>
          <a:xfrm>
            <a:off x="2724517" y="6116647"/>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B68B9BEF-B0FF-4349-86D6-1584F8E6676D}"/>
              </a:ext>
            </a:extLst>
          </p:cNvPr>
          <p:cNvSpPr/>
          <p:nvPr/>
        </p:nvSpPr>
        <p:spPr>
          <a:xfrm>
            <a:off x="2841521" y="6204154"/>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7FA6D7DB-D769-4F99-812B-D30305F5FADD}"/>
              </a:ext>
            </a:extLst>
          </p:cNvPr>
          <p:cNvSpPr/>
          <p:nvPr/>
        </p:nvSpPr>
        <p:spPr>
          <a:xfrm>
            <a:off x="2816941" y="6315259"/>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C1130652-A46F-4A33-BDD5-738D73BD1851}"/>
              </a:ext>
            </a:extLst>
          </p:cNvPr>
          <p:cNvSpPr/>
          <p:nvPr/>
        </p:nvSpPr>
        <p:spPr>
          <a:xfrm>
            <a:off x="2680272" y="6438162"/>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36435A88-8BF3-4C60-8062-4A2A961D8D59}"/>
              </a:ext>
            </a:extLst>
          </p:cNvPr>
          <p:cNvSpPr/>
          <p:nvPr/>
        </p:nvSpPr>
        <p:spPr>
          <a:xfrm>
            <a:off x="2742216" y="3249561"/>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4C41BCD2-5019-4E81-A578-E9E517057A18}"/>
              </a:ext>
            </a:extLst>
          </p:cNvPr>
          <p:cNvSpPr/>
          <p:nvPr/>
        </p:nvSpPr>
        <p:spPr>
          <a:xfrm>
            <a:off x="3260375" y="3360665"/>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88690B40-5532-497F-906D-038FEF70275D}"/>
              </a:ext>
            </a:extLst>
          </p:cNvPr>
          <p:cNvSpPr/>
          <p:nvPr/>
        </p:nvSpPr>
        <p:spPr>
          <a:xfrm>
            <a:off x="3631052" y="3347883"/>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A30929A5-3711-49EB-99FD-3099BD0DB13E}"/>
              </a:ext>
            </a:extLst>
          </p:cNvPr>
          <p:cNvSpPr/>
          <p:nvPr/>
        </p:nvSpPr>
        <p:spPr>
          <a:xfrm>
            <a:off x="2774662" y="3470787"/>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88E9814B-D172-44EC-8D0D-CAADD05467B9}"/>
              </a:ext>
            </a:extLst>
          </p:cNvPr>
          <p:cNvSpPr/>
          <p:nvPr/>
        </p:nvSpPr>
        <p:spPr>
          <a:xfrm>
            <a:off x="2820874" y="3558294"/>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769D7457-D7D4-4612-B930-6CCCD584E580}"/>
              </a:ext>
            </a:extLst>
          </p:cNvPr>
          <p:cNvSpPr/>
          <p:nvPr/>
        </p:nvSpPr>
        <p:spPr>
          <a:xfrm>
            <a:off x="2937877" y="3687096"/>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F30DB1CE-1A22-4264-9FEE-C111FEA7616E}"/>
              </a:ext>
            </a:extLst>
          </p:cNvPr>
          <p:cNvSpPr/>
          <p:nvPr/>
        </p:nvSpPr>
        <p:spPr>
          <a:xfrm>
            <a:off x="2606530" y="3798201"/>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8D8999BA-B5B1-4B53-89B3-5B99375782BA}"/>
              </a:ext>
            </a:extLst>
          </p:cNvPr>
          <p:cNvSpPr/>
          <p:nvPr/>
        </p:nvSpPr>
        <p:spPr>
          <a:xfrm>
            <a:off x="2717635" y="3897506"/>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5DB026F3-DFA7-4880-BF60-C86E40925687}"/>
              </a:ext>
            </a:extLst>
          </p:cNvPr>
          <p:cNvSpPr/>
          <p:nvPr/>
        </p:nvSpPr>
        <p:spPr>
          <a:xfrm>
            <a:off x="3633018" y="2494444"/>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2E4964A7-4D06-478F-ABB7-CD3E9B7CC8A7}"/>
              </a:ext>
            </a:extLst>
          </p:cNvPr>
          <p:cNvSpPr/>
          <p:nvPr/>
        </p:nvSpPr>
        <p:spPr>
          <a:xfrm>
            <a:off x="3136489" y="2741233"/>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490408FB-CA7A-4E39-8FAE-FAFD0C3A2791}"/>
              </a:ext>
            </a:extLst>
          </p:cNvPr>
          <p:cNvSpPr/>
          <p:nvPr/>
        </p:nvSpPr>
        <p:spPr>
          <a:xfrm>
            <a:off x="2616363" y="3135506"/>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45E6BFF4-57EE-44A9-BD4B-331FB970BB74}"/>
              </a:ext>
            </a:extLst>
          </p:cNvPr>
          <p:cNvSpPr/>
          <p:nvPr/>
        </p:nvSpPr>
        <p:spPr>
          <a:xfrm>
            <a:off x="4028275" y="2482645"/>
            <a:ext cx="259572" cy="117988"/>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2AAC59FA-9254-4BAA-85FB-EE3EA175B173}"/>
              </a:ext>
            </a:extLst>
          </p:cNvPr>
          <p:cNvSpPr/>
          <p:nvPr/>
        </p:nvSpPr>
        <p:spPr>
          <a:xfrm>
            <a:off x="3845395" y="2748116"/>
            <a:ext cx="685310" cy="124870"/>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7CDF5B6A-3B37-4BB6-9063-2296AB17EE56}"/>
              </a:ext>
            </a:extLst>
          </p:cNvPr>
          <p:cNvSpPr/>
          <p:nvPr/>
        </p:nvSpPr>
        <p:spPr>
          <a:xfrm>
            <a:off x="2204391" y="5344815"/>
            <a:ext cx="745286" cy="122904"/>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BEFED1AC-096D-45F9-8D82-6C660DBAFED9}"/>
              </a:ext>
            </a:extLst>
          </p:cNvPr>
          <p:cNvSpPr/>
          <p:nvPr/>
        </p:nvSpPr>
        <p:spPr>
          <a:xfrm>
            <a:off x="3170901" y="5344815"/>
            <a:ext cx="1359803" cy="121920"/>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38EAC287-BB3E-4577-BEAA-08F36F3B354E}"/>
              </a:ext>
            </a:extLst>
          </p:cNvPr>
          <p:cNvSpPr/>
          <p:nvPr/>
        </p:nvSpPr>
        <p:spPr>
          <a:xfrm>
            <a:off x="4290796" y="5456903"/>
            <a:ext cx="717756" cy="138636"/>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E111B54A-86BE-4F1F-A699-55AF5A003DF0}"/>
              </a:ext>
            </a:extLst>
          </p:cNvPr>
          <p:cNvSpPr/>
          <p:nvPr/>
        </p:nvSpPr>
        <p:spPr>
          <a:xfrm>
            <a:off x="1705895" y="5598488"/>
            <a:ext cx="919318" cy="143551"/>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B8AF21B6-8B33-4748-8FF1-15AB812E7D70}"/>
              </a:ext>
            </a:extLst>
          </p:cNvPr>
          <p:cNvSpPr/>
          <p:nvPr/>
        </p:nvSpPr>
        <p:spPr>
          <a:xfrm>
            <a:off x="2194558" y="5745971"/>
            <a:ext cx="766917" cy="124869"/>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39758466-065F-4951-BB92-A609EACFDFC3}"/>
              </a:ext>
            </a:extLst>
          </p:cNvPr>
          <p:cNvSpPr/>
          <p:nvPr/>
        </p:nvSpPr>
        <p:spPr>
          <a:xfrm>
            <a:off x="3621220" y="5740072"/>
            <a:ext cx="1009774" cy="123886"/>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95118C2A-8C8E-4225-A33A-F8465FE4945B}"/>
              </a:ext>
            </a:extLst>
          </p:cNvPr>
          <p:cNvSpPr/>
          <p:nvPr/>
        </p:nvSpPr>
        <p:spPr>
          <a:xfrm>
            <a:off x="1478770" y="2878885"/>
            <a:ext cx="627300" cy="134702"/>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B88E95F2-6766-45E7-B0A3-10C474509CD9}"/>
              </a:ext>
            </a:extLst>
          </p:cNvPr>
          <p:cNvSpPr/>
          <p:nvPr/>
        </p:nvSpPr>
        <p:spPr>
          <a:xfrm>
            <a:off x="4775527" y="2737301"/>
            <a:ext cx="262522" cy="139618"/>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7D33A371-E55D-4DD0-A74E-61D0A86C557E}"/>
              </a:ext>
            </a:extLst>
          </p:cNvPr>
          <p:cNvSpPr/>
          <p:nvPr/>
        </p:nvSpPr>
        <p:spPr>
          <a:xfrm>
            <a:off x="4231802" y="4123649"/>
            <a:ext cx="812146" cy="144534"/>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C98C8B90-C736-4A07-B17A-6A6714DE5B8B}"/>
              </a:ext>
            </a:extLst>
          </p:cNvPr>
          <p:cNvSpPr/>
          <p:nvPr/>
        </p:nvSpPr>
        <p:spPr>
          <a:xfrm>
            <a:off x="1741291" y="4265234"/>
            <a:ext cx="1467957" cy="137651"/>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5228C908-F5E3-49AB-BCF6-093F7A082CD1}"/>
              </a:ext>
            </a:extLst>
          </p:cNvPr>
          <p:cNvSpPr/>
          <p:nvPr/>
        </p:nvSpPr>
        <p:spPr>
          <a:xfrm>
            <a:off x="1478771" y="2605548"/>
            <a:ext cx="685310" cy="124870"/>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6920180B-348D-4923-887F-223858E7E5AB}"/>
              </a:ext>
            </a:extLst>
          </p:cNvPr>
          <p:cNvSpPr/>
          <p:nvPr/>
        </p:nvSpPr>
        <p:spPr>
          <a:xfrm>
            <a:off x="2468878" y="2601615"/>
            <a:ext cx="1023540" cy="133720"/>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D291C97F-5BD9-43F8-A93E-53843EBE091D}"/>
              </a:ext>
            </a:extLst>
          </p:cNvPr>
          <p:cNvSpPr/>
          <p:nvPr/>
        </p:nvSpPr>
        <p:spPr>
          <a:xfrm>
            <a:off x="2776627" y="2345977"/>
            <a:ext cx="998959" cy="119953"/>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5FC1F8ED-6DDE-4C52-ACFC-4BE29D33BD88}"/>
              </a:ext>
            </a:extLst>
          </p:cNvPr>
          <p:cNvSpPr/>
          <p:nvPr/>
        </p:nvSpPr>
        <p:spPr>
          <a:xfrm>
            <a:off x="4710634" y="2486578"/>
            <a:ext cx="321516" cy="120937"/>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ECABDC61-D77D-4E9D-9D5E-FCBA6277BF78}"/>
              </a:ext>
            </a:extLst>
          </p:cNvPr>
          <p:cNvSpPr/>
          <p:nvPr/>
        </p:nvSpPr>
        <p:spPr>
          <a:xfrm>
            <a:off x="1738341" y="2345977"/>
            <a:ext cx="774783" cy="131752"/>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396F80C2-5656-44F1-AC65-DB2E6EB0DEC8}"/>
              </a:ext>
            </a:extLst>
          </p:cNvPr>
          <p:cNvSpPr/>
          <p:nvPr/>
        </p:nvSpPr>
        <p:spPr>
          <a:xfrm>
            <a:off x="3926022" y="2499359"/>
            <a:ext cx="67841" cy="9045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7F15EB6E-BBDE-4D98-A1A7-797E993916CA}"/>
              </a:ext>
            </a:extLst>
          </p:cNvPr>
          <p:cNvSpPr/>
          <p:nvPr/>
        </p:nvSpPr>
        <p:spPr>
          <a:xfrm>
            <a:off x="4229837" y="2206359"/>
            <a:ext cx="97339" cy="120936"/>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450B369D-FD0F-4F1E-8371-C8EF6A930F05}"/>
              </a:ext>
            </a:extLst>
          </p:cNvPr>
          <p:cNvSpPr/>
          <p:nvPr/>
        </p:nvSpPr>
        <p:spPr>
          <a:xfrm>
            <a:off x="4690969" y="2218158"/>
            <a:ext cx="323483" cy="11208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0B0EF5A2-3B4C-450C-AEA8-58CB36EEE07D}"/>
              </a:ext>
            </a:extLst>
          </p:cNvPr>
          <p:cNvSpPr/>
          <p:nvPr/>
        </p:nvSpPr>
        <p:spPr>
          <a:xfrm>
            <a:off x="4336025" y="2488545"/>
            <a:ext cx="365761" cy="953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8F087F55-6D45-4791-B05A-789182888871}"/>
              </a:ext>
            </a:extLst>
          </p:cNvPr>
          <p:cNvSpPr/>
          <p:nvPr/>
        </p:nvSpPr>
        <p:spPr>
          <a:xfrm>
            <a:off x="8640587" y="1481720"/>
            <a:ext cx="201561" cy="92423"/>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E331D1EE-AE02-4133-A965-A36A01B9F7D4}"/>
              </a:ext>
            </a:extLst>
          </p:cNvPr>
          <p:cNvSpPr/>
          <p:nvPr/>
        </p:nvSpPr>
        <p:spPr>
          <a:xfrm>
            <a:off x="8858864" y="1479754"/>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39A91F95-33C8-43AF-82C1-5438B17BED5C}"/>
              </a:ext>
            </a:extLst>
          </p:cNvPr>
          <p:cNvSpPr/>
          <p:nvPr/>
        </p:nvSpPr>
        <p:spPr>
          <a:xfrm>
            <a:off x="8869680" y="4764712"/>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27150E8E-A552-4EE0-B549-F31C6D5983BC}"/>
              </a:ext>
            </a:extLst>
          </p:cNvPr>
          <p:cNvSpPr/>
          <p:nvPr/>
        </p:nvSpPr>
        <p:spPr>
          <a:xfrm>
            <a:off x="9010281" y="4869917"/>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AEB630A4-730F-4982-9E06-CC2AF3172A94}"/>
              </a:ext>
            </a:extLst>
          </p:cNvPr>
          <p:cNvSpPr/>
          <p:nvPr/>
        </p:nvSpPr>
        <p:spPr>
          <a:xfrm>
            <a:off x="8873613" y="4969222"/>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06A8E942-A641-4F09-831E-6C40D10A08CD}"/>
              </a:ext>
            </a:extLst>
          </p:cNvPr>
          <p:cNvSpPr/>
          <p:nvPr/>
        </p:nvSpPr>
        <p:spPr>
          <a:xfrm>
            <a:off x="8937522" y="5044931"/>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F27B08CC-0D49-4974-9555-8EED5BD734B9}"/>
              </a:ext>
            </a:extLst>
          </p:cNvPr>
          <p:cNvSpPr/>
          <p:nvPr/>
        </p:nvSpPr>
        <p:spPr>
          <a:xfrm>
            <a:off x="8859847" y="5138337"/>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307E0C7A-1948-451A-B3FF-B01CE6B679EE}"/>
              </a:ext>
            </a:extLst>
          </p:cNvPr>
          <p:cNvSpPr/>
          <p:nvPr/>
        </p:nvSpPr>
        <p:spPr>
          <a:xfrm>
            <a:off x="8828384" y="4210172"/>
            <a:ext cx="451301" cy="1022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510A52E9-7ADA-4ACD-86AE-1EFACA2126D1}"/>
              </a:ext>
            </a:extLst>
          </p:cNvPr>
          <p:cNvSpPr/>
          <p:nvPr/>
        </p:nvSpPr>
        <p:spPr>
          <a:xfrm>
            <a:off x="9027979" y="4303579"/>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9036AEC0-7DBE-4204-AB89-CA2244FDA58B}"/>
              </a:ext>
            </a:extLst>
          </p:cNvPr>
          <p:cNvSpPr/>
          <p:nvPr/>
        </p:nvSpPr>
        <p:spPr>
          <a:xfrm>
            <a:off x="8850015" y="4402884"/>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48646E0E-D617-4364-9F16-16E7D8D17087}"/>
              </a:ext>
            </a:extLst>
          </p:cNvPr>
          <p:cNvSpPr/>
          <p:nvPr/>
        </p:nvSpPr>
        <p:spPr>
          <a:xfrm>
            <a:off x="8913925" y="4490392"/>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17BEA814-5EAB-42A6-A1D3-CB14E9B71444}"/>
              </a:ext>
            </a:extLst>
          </p:cNvPr>
          <p:cNvSpPr/>
          <p:nvPr/>
        </p:nvSpPr>
        <p:spPr>
          <a:xfrm>
            <a:off x="8895244" y="4577898"/>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0E0E0CD3-54E2-46B3-8E09-416A6E5EDE2F}"/>
              </a:ext>
            </a:extLst>
          </p:cNvPr>
          <p:cNvSpPr/>
          <p:nvPr/>
        </p:nvSpPr>
        <p:spPr>
          <a:xfrm>
            <a:off x="8904092" y="3371480"/>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6B35EEC9-6A2A-4E41-8A2B-A610B4025EF8}"/>
              </a:ext>
            </a:extLst>
          </p:cNvPr>
          <p:cNvSpPr/>
          <p:nvPr/>
        </p:nvSpPr>
        <p:spPr>
          <a:xfrm>
            <a:off x="8950304" y="3458988"/>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3B7421A7-02B6-4728-A33C-F0AB2322CBAF}"/>
              </a:ext>
            </a:extLst>
          </p:cNvPr>
          <p:cNvSpPr/>
          <p:nvPr/>
        </p:nvSpPr>
        <p:spPr>
          <a:xfrm>
            <a:off x="9026012" y="3558294"/>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7A356CF0-2593-4D0F-A431-27BF6EA3E2F2}"/>
              </a:ext>
            </a:extLst>
          </p:cNvPr>
          <p:cNvSpPr/>
          <p:nvPr/>
        </p:nvSpPr>
        <p:spPr>
          <a:xfrm>
            <a:off x="9001432" y="3645801"/>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A5D25FBC-EB39-41CC-983B-21AA2F2793E5}"/>
              </a:ext>
            </a:extLst>
          </p:cNvPr>
          <p:cNvSpPr/>
          <p:nvPr/>
        </p:nvSpPr>
        <p:spPr>
          <a:xfrm>
            <a:off x="8893277" y="1561362"/>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5164CBF9-79A8-4783-BF3D-47CF5C316E85}"/>
              </a:ext>
            </a:extLst>
          </p:cNvPr>
          <p:cNvSpPr/>
          <p:nvPr/>
        </p:nvSpPr>
        <p:spPr>
          <a:xfrm>
            <a:off x="9185294" y="2035276"/>
            <a:ext cx="1887794" cy="10618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198B92D8-C9D7-47A3-9D94-75CAB6C18CCB}"/>
              </a:ext>
            </a:extLst>
          </p:cNvPr>
          <p:cNvSpPr/>
          <p:nvPr/>
        </p:nvSpPr>
        <p:spPr>
          <a:xfrm>
            <a:off x="10715194" y="5149152"/>
            <a:ext cx="201561" cy="92423"/>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296D8610-4F2B-42ED-871E-515EDBC712C9}"/>
              </a:ext>
            </a:extLst>
          </p:cNvPr>
          <p:cNvSpPr/>
          <p:nvPr/>
        </p:nvSpPr>
        <p:spPr>
          <a:xfrm>
            <a:off x="9230523" y="5709591"/>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B43D5EEE-2BED-454D-B7D8-DD10A3FD7C23}"/>
              </a:ext>
            </a:extLst>
          </p:cNvPr>
          <p:cNvSpPr/>
          <p:nvPr/>
        </p:nvSpPr>
        <p:spPr>
          <a:xfrm>
            <a:off x="8680900" y="5791199"/>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D782DB3A-3998-4E4B-B25E-196565851F24}"/>
              </a:ext>
            </a:extLst>
          </p:cNvPr>
          <p:cNvSpPr/>
          <p:nvPr/>
        </p:nvSpPr>
        <p:spPr>
          <a:xfrm>
            <a:off x="8827401" y="5878706"/>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C4E83013-C5EE-40E6-B044-30EAA63E5B05}"/>
              </a:ext>
            </a:extLst>
          </p:cNvPr>
          <p:cNvSpPr/>
          <p:nvPr/>
        </p:nvSpPr>
        <p:spPr>
          <a:xfrm>
            <a:off x="8820518" y="6078301"/>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AA39DE15-1AFB-43FE-B5DB-4CADA9F0660B}"/>
              </a:ext>
            </a:extLst>
          </p:cNvPr>
          <p:cNvSpPr/>
          <p:nvPr/>
        </p:nvSpPr>
        <p:spPr>
          <a:xfrm>
            <a:off x="8701548" y="6159909"/>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95B817C0-5C3B-40F5-865E-DB1306B491D1}"/>
              </a:ext>
            </a:extLst>
          </p:cNvPr>
          <p:cNvSpPr/>
          <p:nvPr/>
        </p:nvSpPr>
        <p:spPr>
          <a:xfrm>
            <a:off x="8665168" y="6365402"/>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B9575C42-6B3A-4BCC-9FA3-D9D5D9F4E6BE}"/>
              </a:ext>
            </a:extLst>
          </p:cNvPr>
          <p:cNvSpPr/>
          <p:nvPr/>
        </p:nvSpPr>
        <p:spPr>
          <a:xfrm>
            <a:off x="8705481" y="6447011"/>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7FD86760-B586-4862-8F4D-721AE5E4E434}"/>
              </a:ext>
            </a:extLst>
          </p:cNvPr>
          <p:cNvSpPr/>
          <p:nvPr/>
        </p:nvSpPr>
        <p:spPr>
          <a:xfrm>
            <a:off x="8828384" y="6546316"/>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31CA8055-63D8-41C2-9D46-54D4D1DAED22}"/>
              </a:ext>
            </a:extLst>
          </p:cNvPr>
          <p:cNvSpPr/>
          <p:nvPr/>
        </p:nvSpPr>
        <p:spPr>
          <a:xfrm>
            <a:off x="8658286" y="2978190"/>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0C312BDB-6862-4EA7-BE95-1CB0CB4EC160}"/>
              </a:ext>
            </a:extLst>
          </p:cNvPr>
          <p:cNvSpPr/>
          <p:nvPr/>
        </p:nvSpPr>
        <p:spPr>
          <a:xfrm>
            <a:off x="8792987" y="3065697"/>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75C64289-8380-4470-99D5-098BC43C0045}"/>
              </a:ext>
            </a:extLst>
          </p:cNvPr>
          <p:cNvSpPr/>
          <p:nvPr/>
        </p:nvSpPr>
        <p:spPr>
          <a:xfrm>
            <a:off x="8774306" y="5601436"/>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B090CBE7-C275-4F9E-9D2B-B882961E1057}"/>
              </a:ext>
            </a:extLst>
          </p:cNvPr>
          <p:cNvSpPr/>
          <p:nvPr/>
        </p:nvSpPr>
        <p:spPr>
          <a:xfrm>
            <a:off x="8643537" y="3276107"/>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A678FC31-681A-4FEF-92A0-A4E8B8DEF97D}"/>
              </a:ext>
            </a:extLst>
          </p:cNvPr>
          <p:cNvSpPr/>
          <p:nvPr/>
        </p:nvSpPr>
        <p:spPr>
          <a:xfrm>
            <a:off x="8795937" y="3823764"/>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6D040BAB-A026-4608-8BB5-2D87E41BAEDC}"/>
              </a:ext>
            </a:extLst>
          </p:cNvPr>
          <p:cNvSpPr/>
          <p:nvPr/>
        </p:nvSpPr>
        <p:spPr>
          <a:xfrm>
            <a:off x="8593393" y="2606531"/>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1E4867F2-6499-47A9-9AD7-9572D29E7CE6}"/>
              </a:ext>
            </a:extLst>
          </p:cNvPr>
          <p:cNvSpPr/>
          <p:nvPr/>
        </p:nvSpPr>
        <p:spPr>
          <a:xfrm>
            <a:off x="8763491" y="2694038"/>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C7A8A865-34B2-44D5-8464-167E3B0C7DB5}"/>
              </a:ext>
            </a:extLst>
          </p:cNvPr>
          <p:cNvSpPr/>
          <p:nvPr/>
        </p:nvSpPr>
        <p:spPr>
          <a:xfrm>
            <a:off x="8668118" y="2793343"/>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D72F3425-98FD-4DF6-9D04-0A6721D41479}"/>
              </a:ext>
            </a:extLst>
          </p:cNvPr>
          <p:cNvSpPr/>
          <p:nvPr/>
        </p:nvSpPr>
        <p:spPr>
          <a:xfrm>
            <a:off x="8743827" y="2886750"/>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761716B8-15F2-49CA-981A-5B50A06D7293}"/>
              </a:ext>
            </a:extLst>
          </p:cNvPr>
          <p:cNvSpPr/>
          <p:nvPr/>
        </p:nvSpPr>
        <p:spPr>
          <a:xfrm>
            <a:off x="8770374" y="1762923"/>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9B15384A-7C67-422B-9953-A587693F550B}"/>
              </a:ext>
            </a:extLst>
          </p:cNvPr>
          <p:cNvSpPr/>
          <p:nvPr/>
        </p:nvSpPr>
        <p:spPr>
          <a:xfrm>
            <a:off x="8680900" y="2039210"/>
            <a:ext cx="509311" cy="89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86F61B74-A89A-4155-8576-40687A2ECD67}"/>
              </a:ext>
            </a:extLst>
          </p:cNvPr>
          <p:cNvSpPr/>
          <p:nvPr/>
        </p:nvSpPr>
        <p:spPr>
          <a:xfrm>
            <a:off x="8691717" y="1940888"/>
            <a:ext cx="534874" cy="9340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C3DEB2CF-9761-48C4-B50E-92CB7A4751BF}"/>
              </a:ext>
            </a:extLst>
          </p:cNvPr>
          <p:cNvSpPr/>
          <p:nvPr/>
        </p:nvSpPr>
        <p:spPr>
          <a:xfrm>
            <a:off x="8691717" y="2147365"/>
            <a:ext cx="676458" cy="9340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1907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A2D73E-FC6D-4C01-A230-C379FACB57A1}"/>
              </a:ext>
            </a:extLst>
          </p:cNvPr>
          <p:cNvPicPr>
            <a:picLocks noChangeAspect="1"/>
          </p:cNvPicPr>
          <p:nvPr/>
        </p:nvPicPr>
        <p:blipFill>
          <a:blip r:embed="rId3"/>
          <a:stretch>
            <a:fillRect/>
          </a:stretch>
        </p:blipFill>
        <p:spPr>
          <a:xfrm>
            <a:off x="1214110" y="650157"/>
            <a:ext cx="4531861" cy="5938246"/>
          </a:xfrm>
          <a:prstGeom prst="rect">
            <a:avLst/>
          </a:prstGeom>
        </p:spPr>
      </p:pic>
      <p:pic>
        <p:nvPicPr>
          <p:cNvPr id="6" name="Picture 5">
            <a:extLst>
              <a:ext uri="{FF2B5EF4-FFF2-40B4-BE49-F238E27FC236}">
                <a16:creationId xmlns:a16="http://schemas.microsoft.com/office/drawing/2014/main" id="{EC8A38E4-6840-4797-A98B-EB5330343824}"/>
              </a:ext>
            </a:extLst>
          </p:cNvPr>
          <p:cNvPicPr>
            <a:picLocks noChangeAspect="1"/>
          </p:cNvPicPr>
          <p:nvPr/>
        </p:nvPicPr>
        <p:blipFill>
          <a:blip r:embed="rId4"/>
          <a:stretch>
            <a:fillRect/>
          </a:stretch>
        </p:blipFill>
        <p:spPr>
          <a:xfrm>
            <a:off x="6400795" y="690951"/>
            <a:ext cx="4731288" cy="5771632"/>
          </a:xfrm>
          <a:prstGeom prst="rect">
            <a:avLst/>
          </a:prstGeom>
        </p:spPr>
      </p:pic>
      <p:pic>
        <p:nvPicPr>
          <p:cNvPr id="7" name="Picture 6">
            <a:extLst>
              <a:ext uri="{FF2B5EF4-FFF2-40B4-BE49-F238E27FC236}">
                <a16:creationId xmlns:a16="http://schemas.microsoft.com/office/drawing/2014/main" id="{F08520B9-0018-4459-86C6-8F7856FC1355}"/>
              </a:ext>
            </a:extLst>
          </p:cNvPr>
          <p:cNvPicPr>
            <a:picLocks noChangeAspect="1"/>
          </p:cNvPicPr>
          <p:nvPr/>
        </p:nvPicPr>
        <p:blipFill>
          <a:blip r:embed="rId5"/>
          <a:stretch>
            <a:fillRect/>
          </a:stretch>
        </p:blipFill>
        <p:spPr>
          <a:xfrm>
            <a:off x="1330062" y="5606346"/>
            <a:ext cx="1048603" cy="152413"/>
          </a:xfrm>
          <a:prstGeom prst="rect">
            <a:avLst/>
          </a:prstGeom>
        </p:spPr>
      </p:pic>
      <p:pic>
        <p:nvPicPr>
          <p:cNvPr id="8" name="Picture 7">
            <a:extLst>
              <a:ext uri="{FF2B5EF4-FFF2-40B4-BE49-F238E27FC236}">
                <a16:creationId xmlns:a16="http://schemas.microsoft.com/office/drawing/2014/main" id="{70B3A529-D110-4A39-9522-04B64EEA84CE}"/>
              </a:ext>
            </a:extLst>
          </p:cNvPr>
          <p:cNvPicPr>
            <a:picLocks noChangeAspect="1"/>
          </p:cNvPicPr>
          <p:nvPr/>
        </p:nvPicPr>
        <p:blipFill>
          <a:blip r:embed="rId5"/>
          <a:stretch>
            <a:fillRect/>
          </a:stretch>
        </p:blipFill>
        <p:spPr>
          <a:xfrm>
            <a:off x="1324161" y="745279"/>
            <a:ext cx="929393" cy="135086"/>
          </a:xfrm>
          <a:prstGeom prst="rect">
            <a:avLst/>
          </a:prstGeom>
        </p:spPr>
      </p:pic>
      <p:pic>
        <p:nvPicPr>
          <p:cNvPr id="9" name="Picture 8">
            <a:extLst>
              <a:ext uri="{FF2B5EF4-FFF2-40B4-BE49-F238E27FC236}">
                <a16:creationId xmlns:a16="http://schemas.microsoft.com/office/drawing/2014/main" id="{E5AB9869-C39A-4E97-AC24-1181730AC4D8}"/>
              </a:ext>
            </a:extLst>
          </p:cNvPr>
          <p:cNvPicPr>
            <a:picLocks noChangeAspect="1"/>
          </p:cNvPicPr>
          <p:nvPr/>
        </p:nvPicPr>
        <p:blipFill>
          <a:blip r:embed="rId5"/>
          <a:stretch>
            <a:fillRect/>
          </a:stretch>
        </p:blipFill>
        <p:spPr>
          <a:xfrm>
            <a:off x="1329077" y="1056962"/>
            <a:ext cx="788791" cy="114650"/>
          </a:xfrm>
          <a:prstGeom prst="rect">
            <a:avLst/>
          </a:prstGeom>
        </p:spPr>
      </p:pic>
      <p:pic>
        <p:nvPicPr>
          <p:cNvPr id="10" name="Picture 9">
            <a:extLst>
              <a:ext uri="{FF2B5EF4-FFF2-40B4-BE49-F238E27FC236}">
                <a16:creationId xmlns:a16="http://schemas.microsoft.com/office/drawing/2014/main" id="{731D0BC9-4A66-41DF-A2C1-BB7BD0F9EE6E}"/>
              </a:ext>
            </a:extLst>
          </p:cNvPr>
          <p:cNvPicPr>
            <a:picLocks noChangeAspect="1"/>
          </p:cNvPicPr>
          <p:nvPr/>
        </p:nvPicPr>
        <p:blipFill>
          <a:blip r:embed="rId5"/>
          <a:stretch>
            <a:fillRect/>
          </a:stretch>
        </p:blipFill>
        <p:spPr>
          <a:xfrm>
            <a:off x="1334976" y="1918266"/>
            <a:ext cx="995269" cy="144661"/>
          </a:xfrm>
          <a:prstGeom prst="rect">
            <a:avLst/>
          </a:prstGeom>
        </p:spPr>
      </p:pic>
      <p:pic>
        <p:nvPicPr>
          <p:cNvPr id="11" name="Picture 10">
            <a:extLst>
              <a:ext uri="{FF2B5EF4-FFF2-40B4-BE49-F238E27FC236}">
                <a16:creationId xmlns:a16="http://schemas.microsoft.com/office/drawing/2014/main" id="{5DAD4801-CE20-4279-AB57-5A3A7AED385A}"/>
              </a:ext>
            </a:extLst>
          </p:cNvPr>
          <p:cNvPicPr>
            <a:picLocks noChangeAspect="1"/>
          </p:cNvPicPr>
          <p:nvPr/>
        </p:nvPicPr>
        <p:blipFill>
          <a:blip r:embed="rId5"/>
          <a:stretch>
            <a:fillRect/>
          </a:stretch>
        </p:blipFill>
        <p:spPr>
          <a:xfrm>
            <a:off x="1340876" y="2974252"/>
            <a:ext cx="806489" cy="117222"/>
          </a:xfrm>
          <a:prstGeom prst="rect">
            <a:avLst/>
          </a:prstGeom>
        </p:spPr>
      </p:pic>
      <p:pic>
        <p:nvPicPr>
          <p:cNvPr id="12" name="Picture 11">
            <a:extLst>
              <a:ext uri="{FF2B5EF4-FFF2-40B4-BE49-F238E27FC236}">
                <a16:creationId xmlns:a16="http://schemas.microsoft.com/office/drawing/2014/main" id="{18E6E9D5-06D1-4F55-B9C1-8151475B7414}"/>
              </a:ext>
            </a:extLst>
          </p:cNvPr>
          <p:cNvPicPr>
            <a:picLocks noChangeAspect="1"/>
          </p:cNvPicPr>
          <p:nvPr/>
        </p:nvPicPr>
        <p:blipFill>
          <a:blip r:embed="rId5"/>
          <a:stretch>
            <a:fillRect/>
          </a:stretch>
        </p:blipFill>
        <p:spPr>
          <a:xfrm>
            <a:off x="1333993" y="3309531"/>
            <a:ext cx="1249924" cy="129793"/>
          </a:xfrm>
          <a:prstGeom prst="rect">
            <a:avLst/>
          </a:prstGeom>
        </p:spPr>
      </p:pic>
      <p:pic>
        <p:nvPicPr>
          <p:cNvPr id="13" name="Picture 12">
            <a:extLst>
              <a:ext uri="{FF2B5EF4-FFF2-40B4-BE49-F238E27FC236}">
                <a16:creationId xmlns:a16="http://schemas.microsoft.com/office/drawing/2014/main" id="{72EACB18-A370-4D64-9414-3C63D7C9525D}"/>
              </a:ext>
            </a:extLst>
          </p:cNvPr>
          <p:cNvPicPr>
            <a:picLocks noChangeAspect="1"/>
          </p:cNvPicPr>
          <p:nvPr/>
        </p:nvPicPr>
        <p:blipFill>
          <a:blip r:embed="rId5"/>
          <a:stretch>
            <a:fillRect/>
          </a:stretch>
        </p:blipFill>
        <p:spPr>
          <a:xfrm>
            <a:off x="1333010" y="3916182"/>
            <a:ext cx="1162417" cy="136675"/>
          </a:xfrm>
          <a:prstGeom prst="rect">
            <a:avLst/>
          </a:prstGeom>
        </p:spPr>
      </p:pic>
      <p:pic>
        <p:nvPicPr>
          <p:cNvPr id="14" name="Picture 13">
            <a:extLst>
              <a:ext uri="{FF2B5EF4-FFF2-40B4-BE49-F238E27FC236}">
                <a16:creationId xmlns:a16="http://schemas.microsoft.com/office/drawing/2014/main" id="{33248DBD-2D85-4E43-9E4C-8197F01E3685}"/>
              </a:ext>
            </a:extLst>
          </p:cNvPr>
          <p:cNvPicPr>
            <a:picLocks noChangeAspect="1"/>
          </p:cNvPicPr>
          <p:nvPr/>
        </p:nvPicPr>
        <p:blipFill>
          <a:blip r:embed="rId5"/>
          <a:stretch>
            <a:fillRect/>
          </a:stretch>
        </p:blipFill>
        <p:spPr>
          <a:xfrm>
            <a:off x="1332028" y="4339953"/>
            <a:ext cx="903828" cy="131370"/>
          </a:xfrm>
          <a:prstGeom prst="rect">
            <a:avLst/>
          </a:prstGeom>
        </p:spPr>
      </p:pic>
      <p:pic>
        <p:nvPicPr>
          <p:cNvPr id="15" name="Picture 14">
            <a:extLst>
              <a:ext uri="{FF2B5EF4-FFF2-40B4-BE49-F238E27FC236}">
                <a16:creationId xmlns:a16="http://schemas.microsoft.com/office/drawing/2014/main" id="{991D48E1-4A05-42DB-B669-277DDCB0369D}"/>
              </a:ext>
            </a:extLst>
          </p:cNvPr>
          <p:cNvPicPr>
            <a:picLocks noChangeAspect="1"/>
          </p:cNvPicPr>
          <p:nvPr/>
        </p:nvPicPr>
        <p:blipFill>
          <a:blip r:embed="rId5"/>
          <a:stretch>
            <a:fillRect/>
          </a:stretch>
        </p:blipFill>
        <p:spPr>
          <a:xfrm>
            <a:off x="1331043" y="4657535"/>
            <a:ext cx="929393" cy="135086"/>
          </a:xfrm>
          <a:prstGeom prst="rect">
            <a:avLst/>
          </a:prstGeom>
        </p:spPr>
      </p:pic>
      <p:pic>
        <p:nvPicPr>
          <p:cNvPr id="16" name="Picture 15">
            <a:extLst>
              <a:ext uri="{FF2B5EF4-FFF2-40B4-BE49-F238E27FC236}">
                <a16:creationId xmlns:a16="http://schemas.microsoft.com/office/drawing/2014/main" id="{4E5316BC-548F-4358-A1FA-7AD20197E871}"/>
              </a:ext>
            </a:extLst>
          </p:cNvPr>
          <p:cNvPicPr>
            <a:picLocks noChangeAspect="1"/>
          </p:cNvPicPr>
          <p:nvPr/>
        </p:nvPicPr>
        <p:blipFill>
          <a:blip r:embed="rId5"/>
          <a:stretch>
            <a:fillRect/>
          </a:stretch>
        </p:blipFill>
        <p:spPr>
          <a:xfrm>
            <a:off x="1341859" y="4981015"/>
            <a:ext cx="1171266" cy="133725"/>
          </a:xfrm>
          <a:prstGeom prst="rect">
            <a:avLst/>
          </a:prstGeom>
        </p:spPr>
      </p:pic>
      <p:pic>
        <p:nvPicPr>
          <p:cNvPr id="17" name="Picture 16">
            <a:extLst>
              <a:ext uri="{FF2B5EF4-FFF2-40B4-BE49-F238E27FC236}">
                <a16:creationId xmlns:a16="http://schemas.microsoft.com/office/drawing/2014/main" id="{4F848C90-20A5-41D8-A93D-B8A23245D2C5}"/>
              </a:ext>
            </a:extLst>
          </p:cNvPr>
          <p:cNvPicPr>
            <a:picLocks noChangeAspect="1"/>
          </p:cNvPicPr>
          <p:nvPr/>
        </p:nvPicPr>
        <p:blipFill>
          <a:blip r:embed="rId5"/>
          <a:stretch>
            <a:fillRect/>
          </a:stretch>
        </p:blipFill>
        <p:spPr>
          <a:xfrm>
            <a:off x="1340876" y="5286799"/>
            <a:ext cx="1048363" cy="152378"/>
          </a:xfrm>
          <a:prstGeom prst="rect">
            <a:avLst/>
          </a:prstGeom>
        </p:spPr>
      </p:pic>
      <p:pic>
        <p:nvPicPr>
          <p:cNvPr id="18" name="Picture 17">
            <a:extLst>
              <a:ext uri="{FF2B5EF4-FFF2-40B4-BE49-F238E27FC236}">
                <a16:creationId xmlns:a16="http://schemas.microsoft.com/office/drawing/2014/main" id="{7D32CE8D-7949-4FFC-90C8-1E9D624BCCCF}"/>
              </a:ext>
            </a:extLst>
          </p:cNvPr>
          <p:cNvPicPr>
            <a:picLocks noChangeAspect="1"/>
          </p:cNvPicPr>
          <p:nvPr/>
        </p:nvPicPr>
        <p:blipFill>
          <a:blip r:embed="rId5"/>
          <a:stretch>
            <a:fillRect/>
          </a:stretch>
        </p:blipFill>
        <p:spPr>
          <a:xfrm>
            <a:off x="1329078" y="2331222"/>
            <a:ext cx="805030" cy="117010"/>
          </a:xfrm>
          <a:prstGeom prst="rect">
            <a:avLst/>
          </a:prstGeom>
        </p:spPr>
      </p:pic>
      <p:pic>
        <p:nvPicPr>
          <p:cNvPr id="19" name="Picture 18">
            <a:extLst>
              <a:ext uri="{FF2B5EF4-FFF2-40B4-BE49-F238E27FC236}">
                <a16:creationId xmlns:a16="http://schemas.microsoft.com/office/drawing/2014/main" id="{7418896D-998C-4290-A78C-20ADBEEDBC88}"/>
              </a:ext>
            </a:extLst>
          </p:cNvPr>
          <p:cNvPicPr>
            <a:picLocks noChangeAspect="1"/>
          </p:cNvPicPr>
          <p:nvPr/>
        </p:nvPicPr>
        <p:blipFill>
          <a:blip r:embed="rId5"/>
          <a:stretch>
            <a:fillRect/>
          </a:stretch>
        </p:blipFill>
        <p:spPr>
          <a:xfrm>
            <a:off x="6514610" y="756096"/>
            <a:ext cx="1685493" cy="170104"/>
          </a:xfrm>
          <a:prstGeom prst="rect">
            <a:avLst/>
          </a:prstGeom>
        </p:spPr>
      </p:pic>
      <p:pic>
        <p:nvPicPr>
          <p:cNvPr id="20" name="Picture 19">
            <a:extLst>
              <a:ext uri="{FF2B5EF4-FFF2-40B4-BE49-F238E27FC236}">
                <a16:creationId xmlns:a16="http://schemas.microsoft.com/office/drawing/2014/main" id="{B1E72195-AC5B-42C0-9698-1E4ABDF28082}"/>
              </a:ext>
            </a:extLst>
          </p:cNvPr>
          <p:cNvPicPr>
            <a:picLocks noChangeAspect="1"/>
          </p:cNvPicPr>
          <p:nvPr/>
        </p:nvPicPr>
        <p:blipFill>
          <a:blip r:embed="rId6"/>
          <a:stretch>
            <a:fillRect/>
          </a:stretch>
        </p:blipFill>
        <p:spPr>
          <a:xfrm>
            <a:off x="1172523" y="5601039"/>
            <a:ext cx="158770" cy="150831"/>
          </a:xfrm>
          <a:prstGeom prst="rect">
            <a:avLst/>
          </a:prstGeom>
        </p:spPr>
      </p:pic>
      <p:sp>
        <p:nvSpPr>
          <p:cNvPr id="21" name="Rectangle 20">
            <a:extLst>
              <a:ext uri="{FF2B5EF4-FFF2-40B4-BE49-F238E27FC236}">
                <a16:creationId xmlns:a16="http://schemas.microsoft.com/office/drawing/2014/main" id="{3C79C511-2507-4CB1-93E9-5711EF6D6B6A}"/>
              </a:ext>
            </a:extLst>
          </p:cNvPr>
          <p:cNvSpPr/>
          <p:nvPr/>
        </p:nvSpPr>
        <p:spPr>
          <a:xfrm>
            <a:off x="6353605" y="766916"/>
            <a:ext cx="146501" cy="13568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3F27585-800B-4A4B-B28C-077EACC65A31}"/>
              </a:ext>
            </a:extLst>
          </p:cNvPr>
          <p:cNvPicPr>
            <a:picLocks noChangeAspect="1"/>
          </p:cNvPicPr>
          <p:nvPr/>
        </p:nvPicPr>
        <p:blipFill>
          <a:blip r:embed="rId7"/>
          <a:stretch>
            <a:fillRect/>
          </a:stretch>
        </p:blipFill>
        <p:spPr>
          <a:xfrm>
            <a:off x="1325128" y="5568992"/>
            <a:ext cx="4391347" cy="843608"/>
          </a:xfrm>
          <a:prstGeom prst="rect">
            <a:avLst/>
          </a:prstGeom>
        </p:spPr>
      </p:pic>
      <p:pic>
        <p:nvPicPr>
          <p:cNvPr id="23" name="Picture 22">
            <a:extLst>
              <a:ext uri="{FF2B5EF4-FFF2-40B4-BE49-F238E27FC236}">
                <a16:creationId xmlns:a16="http://schemas.microsoft.com/office/drawing/2014/main" id="{11207AA6-1C8F-4929-8847-7AE1D7401FD3}"/>
              </a:ext>
            </a:extLst>
          </p:cNvPr>
          <p:cNvPicPr>
            <a:picLocks noChangeAspect="1"/>
          </p:cNvPicPr>
          <p:nvPr/>
        </p:nvPicPr>
        <p:blipFill>
          <a:blip r:embed="rId7"/>
          <a:stretch>
            <a:fillRect/>
          </a:stretch>
        </p:blipFill>
        <p:spPr>
          <a:xfrm>
            <a:off x="1300548" y="1007807"/>
            <a:ext cx="4398229" cy="843608"/>
          </a:xfrm>
          <a:prstGeom prst="rect">
            <a:avLst/>
          </a:prstGeom>
        </p:spPr>
      </p:pic>
      <p:pic>
        <p:nvPicPr>
          <p:cNvPr id="24" name="Picture 23">
            <a:extLst>
              <a:ext uri="{FF2B5EF4-FFF2-40B4-BE49-F238E27FC236}">
                <a16:creationId xmlns:a16="http://schemas.microsoft.com/office/drawing/2014/main" id="{4E99014F-2DAF-47B4-9D94-C5E151F7FB15}"/>
              </a:ext>
            </a:extLst>
          </p:cNvPr>
          <p:cNvPicPr>
            <a:picLocks noChangeAspect="1"/>
          </p:cNvPicPr>
          <p:nvPr/>
        </p:nvPicPr>
        <p:blipFill>
          <a:blip r:embed="rId7"/>
          <a:stretch>
            <a:fillRect/>
          </a:stretch>
        </p:blipFill>
        <p:spPr>
          <a:xfrm>
            <a:off x="1299565" y="688258"/>
            <a:ext cx="4405111" cy="326431"/>
          </a:xfrm>
          <a:prstGeom prst="rect">
            <a:avLst/>
          </a:prstGeom>
        </p:spPr>
      </p:pic>
      <p:pic>
        <p:nvPicPr>
          <p:cNvPr id="25" name="Picture 24">
            <a:extLst>
              <a:ext uri="{FF2B5EF4-FFF2-40B4-BE49-F238E27FC236}">
                <a16:creationId xmlns:a16="http://schemas.microsoft.com/office/drawing/2014/main" id="{FF3227A9-4589-47C1-9121-0B735310E26D}"/>
              </a:ext>
            </a:extLst>
          </p:cNvPr>
          <p:cNvPicPr>
            <a:picLocks noChangeAspect="1"/>
          </p:cNvPicPr>
          <p:nvPr/>
        </p:nvPicPr>
        <p:blipFill>
          <a:blip r:embed="rId7"/>
          <a:stretch>
            <a:fillRect/>
          </a:stretch>
        </p:blipFill>
        <p:spPr>
          <a:xfrm>
            <a:off x="1298581" y="1843548"/>
            <a:ext cx="4400196" cy="463100"/>
          </a:xfrm>
          <a:prstGeom prst="rect">
            <a:avLst/>
          </a:prstGeom>
        </p:spPr>
      </p:pic>
      <p:pic>
        <p:nvPicPr>
          <p:cNvPr id="26" name="Picture 25">
            <a:extLst>
              <a:ext uri="{FF2B5EF4-FFF2-40B4-BE49-F238E27FC236}">
                <a16:creationId xmlns:a16="http://schemas.microsoft.com/office/drawing/2014/main" id="{F23811F1-9F74-4F83-95C3-68CB57D5B264}"/>
              </a:ext>
            </a:extLst>
          </p:cNvPr>
          <p:cNvPicPr>
            <a:picLocks noChangeAspect="1"/>
          </p:cNvPicPr>
          <p:nvPr/>
        </p:nvPicPr>
        <p:blipFill>
          <a:blip r:embed="rId7"/>
          <a:stretch>
            <a:fillRect/>
          </a:stretch>
        </p:blipFill>
        <p:spPr>
          <a:xfrm>
            <a:off x="1303497" y="2296815"/>
            <a:ext cx="4395280" cy="635164"/>
          </a:xfrm>
          <a:prstGeom prst="rect">
            <a:avLst/>
          </a:prstGeom>
        </p:spPr>
      </p:pic>
      <p:pic>
        <p:nvPicPr>
          <p:cNvPr id="27" name="Picture 26">
            <a:extLst>
              <a:ext uri="{FF2B5EF4-FFF2-40B4-BE49-F238E27FC236}">
                <a16:creationId xmlns:a16="http://schemas.microsoft.com/office/drawing/2014/main" id="{E8CA5550-27B6-4AD5-9FD0-0E1B8E08A6B3}"/>
              </a:ext>
            </a:extLst>
          </p:cNvPr>
          <p:cNvPicPr>
            <a:picLocks noChangeAspect="1"/>
          </p:cNvPicPr>
          <p:nvPr/>
        </p:nvPicPr>
        <p:blipFill>
          <a:blip r:embed="rId7"/>
          <a:stretch>
            <a:fillRect/>
          </a:stretch>
        </p:blipFill>
        <p:spPr>
          <a:xfrm>
            <a:off x="1298581" y="2923130"/>
            <a:ext cx="4405111" cy="326431"/>
          </a:xfrm>
          <a:prstGeom prst="rect">
            <a:avLst/>
          </a:prstGeom>
        </p:spPr>
      </p:pic>
      <p:pic>
        <p:nvPicPr>
          <p:cNvPr id="28" name="Picture 27">
            <a:extLst>
              <a:ext uri="{FF2B5EF4-FFF2-40B4-BE49-F238E27FC236}">
                <a16:creationId xmlns:a16="http://schemas.microsoft.com/office/drawing/2014/main" id="{38ECC003-1C9B-4E5B-A650-63BFE95E5B6B}"/>
              </a:ext>
            </a:extLst>
          </p:cNvPr>
          <p:cNvPicPr>
            <a:picLocks noChangeAspect="1"/>
          </p:cNvPicPr>
          <p:nvPr/>
        </p:nvPicPr>
        <p:blipFill>
          <a:blip r:embed="rId7"/>
          <a:stretch>
            <a:fillRect/>
          </a:stretch>
        </p:blipFill>
        <p:spPr>
          <a:xfrm>
            <a:off x="1303497" y="3240712"/>
            <a:ext cx="4400196" cy="635164"/>
          </a:xfrm>
          <a:prstGeom prst="rect">
            <a:avLst/>
          </a:prstGeom>
        </p:spPr>
      </p:pic>
      <p:pic>
        <p:nvPicPr>
          <p:cNvPr id="29" name="Picture 28">
            <a:extLst>
              <a:ext uri="{FF2B5EF4-FFF2-40B4-BE49-F238E27FC236}">
                <a16:creationId xmlns:a16="http://schemas.microsoft.com/office/drawing/2014/main" id="{139DDBBB-011B-4A29-9C8C-590FEAF7B734}"/>
              </a:ext>
            </a:extLst>
          </p:cNvPr>
          <p:cNvPicPr>
            <a:picLocks noChangeAspect="1"/>
          </p:cNvPicPr>
          <p:nvPr/>
        </p:nvPicPr>
        <p:blipFill>
          <a:blip r:embed="rId7"/>
          <a:stretch>
            <a:fillRect/>
          </a:stretch>
        </p:blipFill>
        <p:spPr>
          <a:xfrm>
            <a:off x="1303498" y="3866043"/>
            <a:ext cx="4400196" cy="428687"/>
          </a:xfrm>
          <a:prstGeom prst="rect">
            <a:avLst/>
          </a:prstGeom>
        </p:spPr>
      </p:pic>
      <p:pic>
        <p:nvPicPr>
          <p:cNvPr id="30" name="Picture 29">
            <a:extLst>
              <a:ext uri="{FF2B5EF4-FFF2-40B4-BE49-F238E27FC236}">
                <a16:creationId xmlns:a16="http://schemas.microsoft.com/office/drawing/2014/main" id="{59C530C8-967E-4ED2-9D27-7917DB23687A}"/>
              </a:ext>
            </a:extLst>
          </p:cNvPr>
          <p:cNvPicPr>
            <a:picLocks noChangeAspect="1"/>
          </p:cNvPicPr>
          <p:nvPr/>
        </p:nvPicPr>
        <p:blipFill>
          <a:blip r:embed="rId7"/>
          <a:stretch>
            <a:fillRect/>
          </a:stretch>
        </p:blipFill>
        <p:spPr>
          <a:xfrm>
            <a:off x="1308414" y="4289814"/>
            <a:ext cx="4400196" cy="323481"/>
          </a:xfrm>
          <a:prstGeom prst="rect">
            <a:avLst/>
          </a:prstGeom>
        </p:spPr>
      </p:pic>
      <p:pic>
        <p:nvPicPr>
          <p:cNvPr id="31" name="Picture 30">
            <a:extLst>
              <a:ext uri="{FF2B5EF4-FFF2-40B4-BE49-F238E27FC236}">
                <a16:creationId xmlns:a16="http://schemas.microsoft.com/office/drawing/2014/main" id="{0AC6E029-F626-4164-BCC9-68F091C381E5}"/>
              </a:ext>
            </a:extLst>
          </p:cNvPr>
          <p:cNvPicPr>
            <a:picLocks noChangeAspect="1"/>
          </p:cNvPicPr>
          <p:nvPr/>
        </p:nvPicPr>
        <p:blipFill>
          <a:blip r:embed="rId7"/>
          <a:stretch>
            <a:fillRect/>
          </a:stretch>
        </p:blipFill>
        <p:spPr>
          <a:xfrm>
            <a:off x="1307430" y="4607396"/>
            <a:ext cx="4400196" cy="323481"/>
          </a:xfrm>
          <a:prstGeom prst="rect">
            <a:avLst/>
          </a:prstGeom>
        </p:spPr>
      </p:pic>
      <p:pic>
        <p:nvPicPr>
          <p:cNvPr id="32" name="Picture 31">
            <a:extLst>
              <a:ext uri="{FF2B5EF4-FFF2-40B4-BE49-F238E27FC236}">
                <a16:creationId xmlns:a16="http://schemas.microsoft.com/office/drawing/2014/main" id="{680855A0-3E8D-4106-B2D0-8D5D62EBE7C6}"/>
              </a:ext>
            </a:extLst>
          </p:cNvPr>
          <p:cNvPicPr>
            <a:picLocks noChangeAspect="1"/>
          </p:cNvPicPr>
          <p:nvPr/>
        </p:nvPicPr>
        <p:blipFill>
          <a:blip r:embed="rId7"/>
          <a:stretch>
            <a:fillRect/>
          </a:stretch>
        </p:blipFill>
        <p:spPr>
          <a:xfrm>
            <a:off x="1312346" y="4924978"/>
            <a:ext cx="4400196" cy="323481"/>
          </a:xfrm>
          <a:prstGeom prst="rect">
            <a:avLst/>
          </a:prstGeom>
        </p:spPr>
      </p:pic>
      <p:pic>
        <p:nvPicPr>
          <p:cNvPr id="33" name="Picture 32">
            <a:extLst>
              <a:ext uri="{FF2B5EF4-FFF2-40B4-BE49-F238E27FC236}">
                <a16:creationId xmlns:a16="http://schemas.microsoft.com/office/drawing/2014/main" id="{63DBB7A5-3998-4E93-A7E5-806367ADA88A}"/>
              </a:ext>
            </a:extLst>
          </p:cNvPr>
          <p:cNvPicPr>
            <a:picLocks noChangeAspect="1"/>
          </p:cNvPicPr>
          <p:nvPr/>
        </p:nvPicPr>
        <p:blipFill>
          <a:blip r:embed="rId7"/>
          <a:stretch>
            <a:fillRect/>
          </a:stretch>
        </p:blipFill>
        <p:spPr>
          <a:xfrm>
            <a:off x="1318246" y="5237644"/>
            <a:ext cx="4400196" cy="343146"/>
          </a:xfrm>
          <a:prstGeom prst="rect">
            <a:avLst/>
          </a:prstGeom>
        </p:spPr>
      </p:pic>
      <p:sp>
        <p:nvSpPr>
          <p:cNvPr id="39" name="Rectangle 38">
            <a:extLst>
              <a:ext uri="{FF2B5EF4-FFF2-40B4-BE49-F238E27FC236}">
                <a16:creationId xmlns:a16="http://schemas.microsoft.com/office/drawing/2014/main" id="{4B0D7F84-3EDA-4020-ADA3-490003C9FB37}"/>
              </a:ext>
            </a:extLst>
          </p:cNvPr>
          <p:cNvSpPr/>
          <p:nvPr/>
        </p:nvSpPr>
        <p:spPr>
          <a:xfrm>
            <a:off x="6497690" y="726675"/>
            <a:ext cx="4505388" cy="56620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07EDCAC-94A3-4CC4-83FC-1AD58D768355}"/>
              </a:ext>
            </a:extLst>
          </p:cNvPr>
          <p:cNvSpPr/>
          <p:nvPr/>
        </p:nvSpPr>
        <p:spPr>
          <a:xfrm>
            <a:off x="3911271" y="5940651"/>
            <a:ext cx="849507" cy="1120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46841D3-47CD-4693-A7A9-2B6CF16C5324}"/>
              </a:ext>
            </a:extLst>
          </p:cNvPr>
          <p:cNvSpPr/>
          <p:nvPr/>
        </p:nvSpPr>
        <p:spPr>
          <a:xfrm>
            <a:off x="5203231" y="5952449"/>
            <a:ext cx="436552" cy="1002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49567B0-EA6A-4AD0-8B0E-BE8B5338466B}"/>
              </a:ext>
            </a:extLst>
          </p:cNvPr>
          <p:cNvSpPr/>
          <p:nvPr/>
        </p:nvSpPr>
        <p:spPr>
          <a:xfrm>
            <a:off x="1604624" y="6046839"/>
            <a:ext cx="188779" cy="12978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7A47F2B-E675-4B4D-87B8-4EC82959348D}"/>
              </a:ext>
            </a:extLst>
          </p:cNvPr>
          <p:cNvSpPr/>
          <p:nvPr/>
        </p:nvSpPr>
        <p:spPr>
          <a:xfrm>
            <a:off x="2566219" y="6052738"/>
            <a:ext cx="353962"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ABC67BE-7E61-482F-AD41-B95A4F112136}"/>
              </a:ext>
            </a:extLst>
          </p:cNvPr>
          <p:cNvSpPr/>
          <p:nvPr/>
        </p:nvSpPr>
        <p:spPr>
          <a:xfrm>
            <a:off x="3697912" y="6045856"/>
            <a:ext cx="207461" cy="1071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FAA3F38-FEC0-47AE-93F6-6621337A4700}"/>
              </a:ext>
            </a:extLst>
          </p:cNvPr>
          <p:cNvSpPr/>
          <p:nvPr/>
        </p:nvSpPr>
        <p:spPr>
          <a:xfrm>
            <a:off x="4470727" y="6057654"/>
            <a:ext cx="325448" cy="9537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1418340-1191-4E6E-8FF4-C51394989F64}"/>
              </a:ext>
            </a:extLst>
          </p:cNvPr>
          <p:cNvSpPr/>
          <p:nvPr/>
        </p:nvSpPr>
        <p:spPr>
          <a:xfrm>
            <a:off x="3421626" y="5952449"/>
            <a:ext cx="460149" cy="10618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30A237B-5F34-4822-B092-1081A8A726F4}"/>
              </a:ext>
            </a:extLst>
          </p:cNvPr>
          <p:cNvSpPr/>
          <p:nvPr/>
        </p:nvSpPr>
        <p:spPr>
          <a:xfrm>
            <a:off x="4942677" y="5957365"/>
            <a:ext cx="254655" cy="1071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AE81E1D-9067-47C2-921E-BCE5F18DDF83}"/>
              </a:ext>
            </a:extLst>
          </p:cNvPr>
          <p:cNvSpPr/>
          <p:nvPr/>
        </p:nvSpPr>
        <p:spPr>
          <a:xfrm>
            <a:off x="6371303" y="1344069"/>
            <a:ext cx="524059"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3D84AD1-DA17-401D-B4E6-D42FFC2F4B9F}"/>
              </a:ext>
            </a:extLst>
          </p:cNvPr>
          <p:cNvSpPr/>
          <p:nvPr/>
        </p:nvSpPr>
        <p:spPr>
          <a:xfrm>
            <a:off x="6907161" y="1333254"/>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8437B61-B499-4D98-A1BF-C724ABDDBA54}"/>
              </a:ext>
            </a:extLst>
          </p:cNvPr>
          <p:cNvSpPr/>
          <p:nvPr/>
        </p:nvSpPr>
        <p:spPr>
          <a:xfrm>
            <a:off x="6917977" y="1568245"/>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46D586A-4E00-42DC-AE73-1823669B34B4}"/>
              </a:ext>
            </a:extLst>
          </p:cNvPr>
          <p:cNvSpPr/>
          <p:nvPr/>
        </p:nvSpPr>
        <p:spPr>
          <a:xfrm>
            <a:off x="6894380" y="1816018"/>
            <a:ext cx="904568" cy="12487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B74136D-6378-4650-BA6D-24CD644BAC40}"/>
              </a:ext>
            </a:extLst>
          </p:cNvPr>
          <p:cNvSpPr/>
          <p:nvPr/>
        </p:nvSpPr>
        <p:spPr>
          <a:xfrm>
            <a:off x="6887496" y="5100975"/>
            <a:ext cx="787565" cy="1317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925B8A8-F87E-46C0-9103-E0AAE7836C5B}"/>
              </a:ext>
            </a:extLst>
          </p:cNvPr>
          <p:cNvSpPr/>
          <p:nvPr/>
        </p:nvSpPr>
        <p:spPr>
          <a:xfrm>
            <a:off x="6886513" y="5359564"/>
            <a:ext cx="853441" cy="1150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1D7C150-71DC-4E7F-A0C3-E3FA10A740B1}"/>
              </a:ext>
            </a:extLst>
          </p:cNvPr>
          <p:cNvSpPr/>
          <p:nvPr/>
        </p:nvSpPr>
        <p:spPr>
          <a:xfrm>
            <a:off x="6903228" y="5594554"/>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D021CEC-4803-4417-A3E9-3966143C01FB}"/>
              </a:ext>
            </a:extLst>
          </p:cNvPr>
          <p:cNvSpPr/>
          <p:nvPr/>
        </p:nvSpPr>
        <p:spPr>
          <a:xfrm>
            <a:off x="1590859" y="1378483"/>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A417CD5-B16A-44C3-823C-694F9106490F}"/>
              </a:ext>
            </a:extLst>
          </p:cNvPr>
          <p:cNvSpPr/>
          <p:nvPr/>
        </p:nvSpPr>
        <p:spPr>
          <a:xfrm>
            <a:off x="2127701" y="5932785"/>
            <a:ext cx="1140542" cy="125852"/>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BCEA7C1-19CF-4C3B-8DBC-35EBBF66EC2E}"/>
              </a:ext>
            </a:extLst>
          </p:cNvPr>
          <p:cNvSpPr/>
          <p:nvPr/>
        </p:nvSpPr>
        <p:spPr>
          <a:xfrm>
            <a:off x="4758813" y="1289991"/>
            <a:ext cx="173047" cy="10815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9B43D72-5815-4361-BC8E-CF45ACAE3C5D}"/>
              </a:ext>
            </a:extLst>
          </p:cNvPr>
          <p:cNvSpPr/>
          <p:nvPr/>
        </p:nvSpPr>
        <p:spPr>
          <a:xfrm>
            <a:off x="9427169" y="793463"/>
            <a:ext cx="129786" cy="10913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396988D-92BB-425E-B790-B08B437774DA}"/>
              </a:ext>
            </a:extLst>
          </p:cNvPr>
          <p:cNvSpPr/>
          <p:nvPr/>
        </p:nvSpPr>
        <p:spPr>
          <a:xfrm>
            <a:off x="9607099" y="769866"/>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A83D428-A379-499A-8877-2A629B1E2BA4}"/>
              </a:ext>
            </a:extLst>
          </p:cNvPr>
          <p:cNvSpPr/>
          <p:nvPr/>
        </p:nvSpPr>
        <p:spPr>
          <a:xfrm>
            <a:off x="9601199" y="1822901"/>
            <a:ext cx="734471" cy="1209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BF42F1D-1AF1-49CF-BC50-19E3C89B574F}"/>
              </a:ext>
            </a:extLst>
          </p:cNvPr>
          <p:cNvSpPr/>
          <p:nvPr/>
        </p:nvSpPr>
        <p:spPr>
          <a:xfrm>
            <a:off x="9913866" y="3111909"/>
            <a:ext cx="781664" cy="15633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A379AC0-8686-4E86-BB9B-D3814F6CC0A7}"/>
              </a:ext>
            </a:extLst>
          </p:cNvPr>
          <p:cNvSpPr/>
          <p:nvPr/>
        </p:nvSpPr>
        <p:spPr>
          <a:xfrm>
            <a:off x="9931562" y="3353784"/>
            <a:ext cx="911451" cy="12683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195BC78-0985-4025-9440-089BD90461A5}"/>
              </a:ext>
            </a:extLst>
          </p:cNvPr>
          <p:cNvSpPr/>
          <p:nvPr/>
        </p:nvSpPr>
        <p:spPr>
          <a:xfrm>
            <a:off x="9931563" y="3926021"/>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5C0FC89-B796-43E3-9C02-D60DDD1170A1}"/>
              </a:ext>
            </a:extLst>
          </p:cNvPr>
          <p:cNvSpPr/>
          <p:nvPr/>
        </p:nvSpPr>
        <p:spPr>
          <a:xfrm>
            <a:off x="9943363" y="4141347"/>
            <a:ext cx="604683" cy="1386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174B175-2A3F-46BB-B00A-677267813AE7}"/>
              </a:ext>
            </a:extLst>
          </p:cNvPr>
          <p:cNvSpPr/>
          <p:nvPr/>
        </p:nvSpPr>
        <p:spPr>
          <a:xfrm>
            <a:off x="10588358" y="4158062"/>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A516E10-0DCF-4C56-8548-9677E4B4AB42}"/>
              </a:ext>
            </a:extLst>
          </p:cNvPr>
          <p:cNvSpPr/>
          <p:nvPr/>
        </p:nvSpPr>
        <p:spPr>
          <a:xfrm>
            <a:off x="10676848" y="3927988"/>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FC2238AD-1E29-4570-BB6B-913A9AD42283}"/>
              </a:ext>
            </a:extLst>
          </p:cNvPr>
          <p:cNvSpPr/>
          <p:nvPr/>
        </p:nvSpPr>
        <p:spPr>
          <a:xfrm>
            <a:off x="10712245" y="3113876"/>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C3E90A6-AAC5-4856-9568-FD09465682B4}"/>
              </a:ext>
            </a:extLst>
          </p:cNvPr>
          <p:cNvSpPr/>
          <p:nvPr/>
        </p:nvSpPr>
        <p:spPr>
          <a:xfrm>
            <a:off x="10370082" y="1810119"/>
            <a:ext cx="608617" cy="13666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1B7F3F6-1231-472B-BC13-8C3A534E88B9}"/>
              </a:ext>
            </a:extLst>
          </p:cNvPr>
          <p:cNvSpPr/>
          <p:nvPr/>
        </p:nvSpPr>
        <p:spPr>
          <a:xfrm>
            <a:off x="9974825" y="919316"/>
            <a:ext cx="649913" cy="11897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7F44EB4-C78F-4EA5-9589-D3513F4CCCAA}"/>
              </a:ext>
            </a:extLst>
          </p:cNvPr>
          <p:cNvSpPr/>
          <p:nvPr/>
        </p:nvSpPr>
        <p:spPr>
          <a:xfrm>
            <a:off x="2583916" y="5627984"/>
            <a:ext cx="560439"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64CE2A8-222C-494C-A5C0-8518A4DB20C3}"/>
              </a:ext>
            </a:extLst>
          </p:cNvPr>
          <p:cNvSpPr/>
          <p:nvPr/>
        </p:nvSpPr>
        <p:spPr>
          <a:xfrm>
            <a:off x="3945684" y="5638800"/>
            <a:ext cx="560439"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02BA7C1-8C7B-4D81-B0EB-A8BD3B53FB6F}"/>
              </a:ext>
            </a:extLst>
          </p:cNvPr>
          <p:cNvSpPr/>
          <p:nvPr/>
        </p:nvSpPr>
        <p:spPr>
          <a:xfrm>
            <a:off x="4730298" y="5638800"/>
            <a:ext cx="874089"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4107926A-7153-432B-A830-E8487F1D7B8B}"/>
              </a:ext>
            </a:extLst>
          </p:cNvPr>
          <p:cNvSpPr/>
          <p:nvPr/>
        </p:nvSpPr>
        <p:spPr>
          <a:xfrm>
            <a:off x="1580042" y="5744987"/>
            <a:ext cx="560439"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C7321C1-2D28-4DE9-B952-9A9F8069FDE5}"/>
              </a:ext>
            </a:extLst>
          </p:cNvPr>
          <p:cNvSpPr/>
          <p:nvPr/>
        </p:nvSpPr>
        <p:spPr>
          <a:xfrm>
            <a:off x="2140481" y="5744988"/>
            <a:ext cx="560439"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AA5923D-6855-4ADA-91A3-7D3CB4CD0458}"/>
              </a:ext>
            </a:extLst>
          </p:cNvPr>
          <p:cNvSpPr/>
          <p:nvPr/>
        </p:nvSpPr>
        <p:spPr>
          <a:xfrm>
            <a:off x="2895598" y="5739088"/>
            <a:ext cx="667612" cy="1012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D620D7D-617F-487B-9377-AE0484630857}"/>
              </a:ext>
            </a:extLst>
          </p:cNvPr>
          <p:cNvSpPr/>
          <p:nvPr/>
        </p:nvSpPr>
        <p:spPr>
          <a:xfrm>
            <a:off x="3615320" y="5744989"/>
            <a:ext cx="644014" cy="8947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935AE8F-D15B-49C7-9E7A-857A51326355}"/>
              </a:ext>
            </a:extLst>
          </p:cNvPr>
          <p:cNvSpPr/>
          <p:nvPr/>
        </p:nvSpPr>
        <p:spPr>
          <a:xfrm>
            <a:off x="5096058" y="5739089"/>
            <a:ext cx="349047" cy="9537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9872268-2BD1-44B9-AAF0-D5AD9349DFDB}"/>
              </a:ext>
            </a:extLst>
          </p:cNvPr>
          <p:cNvSpPr/>
          <p:nvPr/>
        </p:nvSpPr>
        <p:spPr>
          <a:xfrm>
            <a:off x="1591841" y="5845276"/>
            <a:ext cx="732505" cy="10717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53CABE5-6724-48BB-B3F5-2A26E9C277CC}"/>
              </a:ext>
            </a:extLst>
          </p:cNvPr>
          <p:cNvSpPr/>
          <p:nvPr/>
        </p:nvSpPr>
        <p:spPr>
          <a:xfrm>
            <a:off x="3208265" y="5846261"/>
            <a:ext cx="844592" cy="11700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597CDEE-7D90-47D7-AE1D-C7024C3AB18A}"/>
              </a:ext>
            </a:extLst>
          </p:cNvPr>
          <p:cNvSpPr/>
          <p:nvPr/>
        </p:nvSpPr>
        <p:spPr>
          <a:xfrm>
            <a:off x="4560201" y="5627985"/>
            <a:ext cx="129786" cy="9438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67D6780A-B8E2-4F79-8D45-1B6C8D2A879F}"/>
              </a:ext>
            </a:extLst>
          </p:cNvPr>
          <p:cNvSpPr/>
          <p:nvPr/>
        </p:nvSpPr>
        <p:spPr>
          <a:xfrm>
            <a:off x="2429551" y="5627001"/>
            <a:ext cx="129786" cy="9438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3A9591D-3A73-46F6-9162-8622088745EB}"/>
              </a:ext>
            </a:extLst>
          </p:cNvPr>
          <p:cNvSpPr/>
          <p:nvPr/>
        </p:nvSpPr>
        <p:spPr>
          <a:xfrm>
            <a:off x="2754015" y="5750888"/>
            <a:ext cx="129786" cy="9438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25CA464-566A-4379-959C-6B378ACDE2AA}"/>
              </a:ext>
            </a:extLst>
          </p:cNvPr>
          <p:cNvSpPr/>
          <p:nvPr/>
        </p:nvSpPr>
        <p:spPr>
          <a:xfrm>
            <a:off x="4960374" y="5750888"/>
            <a:ext cx="129786" cy="9438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FB9D15F6-0D7E-474D-80CE-CCE10B566E7E}"/>
              </a:ext>
            </a:extLst>
          </p:cNvPr>
          <p:cNvSpPr/>
          <p:nvPr/>
        </p:nvSpPr>
        <p:spPr>
          <a:xfrm>
            <a:off x="3090278" y="5851178"/>
            <a:ext cx="129786" cy="9438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8AA16CE2-D3C9-4F49-9FCF-AD256C0ACD0C}"/>
              </a:ext>
            </a:extLst>
          </p:cNvPr>
          <p:cNvSpPr/>
          <p:nvPr/>
        </p:nvSpPr>
        <p:spPr>
          <a:xfrm>
            <a:off x="2405952" y="754134"/>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55FC037F-6B58-4924-B393-808DA81AD9F0}"/>
              </a:ext>
            </a:extLst>
          </p:cNvPr>
          <p:cNvSpPr/>
          <p:nvPr/>
        </p:nvSpPr>
        <p:spPr>
          <a:xfrm>
            <a:off x="4729314" y="4357656"/>
            <a:ext cx="597803" cy="7865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A4506BC9-FD29-4A68-8C0B-B4210DC625AF}"/>
              </a:ext>
            </a:extLst>
          </p:cNvPr>
          <p:cNvSpPr/>
          <p:nvPr/>
        </p:nvSpPr>
        <p:spPr>
          <a:xfrm>
            <a:off x="2398086" y="4356673"/>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7E277D9A-D675-42AD-81CB-B766B4735FB3}"/>
              </a:ext>
            </a:extLst>
          </p:cNvPr>
          <p:cNvSpPr/>
          <p:nvPr/>
        </p:nvSpPr>
        <p:spPr>
          <a:xfrm>
            <a:off x="5057712" y="4680154"/>
            <a:ext cx="611568" cy="1042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83B41758-E2F3-4749-86DE-2B5818A28383}"/>
              </a:ext>
            </a:extLst>
          </p:cNvPr>
          <p:cNvSpPr/>
          <p:nvPr/>
        </p:nvSpPr>
        <p:spPr>
          <a:xfrm>
            <a:off x="4136429" y="4679171"/>
            <a:ext cx="883922" cy="934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71DCF89-3137-41C2-B716-D4EDD6FC2EC3}"/>
              </a:ext>
            </a:extLst>
          </p:cNvPr>
          <p:cNvSpPr/>
          <p:nvPr/>
        </p:nvSpPr>
        <p:spPr>
          <a:xfrm>
            <a:off x="2471828" y="4678189"/>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D520F39-EC9C-4DBD-993B-243FD08A2306}"/>
              </a:ext>
            </a:extLst>
          </p:cNvPr>
          <p:cNvSpPr/>
          <p:nvPr/>
        </p:nvSpPr>
        <p:spPr>
          <a:xfrm>
            <a:off x="4576915" y="5107858"/>
            <a:ext cx="614518" cy="9537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88B51626-20D7-4AE9-A35B-5294A351F19B}"/>
              </a:ext>
            </a:extLst>
          </p:cNvPr>
          <p:cNvSpPr/>
          <p:nvPr/>
        </p:nvSpPr>
        <p:spPr>
          <a:xfrm>
            <a:off x="3608437" y="5100976"/>
            <a:ext cx="768884" cy="84558"/>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C0B5B49B-6724-484B-B809-F456ACE4A645}"/>
              </a:ext>
            </a:extLst>
          </p:cNvPr>
          <p:cNvSpPr/>
          <p:nvPr/>
        </p:nvSpPr>
        <p:spPr>
          <a:xfrm>
            <a:off x="1607574" y="5099992"/>
            <a:ext cx="233026" cy="10913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B363B172-973D-4FC1-8FEF-C06AC9B7577F}"/>
              </a:ext>
            </a:extLst>
          </p:cNvPr>
          <p:cNvSpPr/>
          <p:nvPr/>
        </p:nvSpPr>
        <p:spPr>
          <a:xfrm>
            <a:off x="5228794" y="5004619"/>
            <a:ext cx="399192" cy="8062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5DED91D-555D-4A68-B4FD-075C31C92624}"/>
              </a:ext>
            </a:extLst>
          </p:cNvPr>
          <p:cNvSpPr/>
          <p:nvPr/>
        </p:nvSpPr>
        <p:spPr>
          <a:xfrm>
            <a:off x="4301611" y="4991837"/>
            <a:ext cx="872123" cy="993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1DDFFD3E-B054-4B3C-8113-17466ED652F4}"/>
              </a:ext>
            </a:extLst>
          </p:cNvPr>
          <p:cNvSpPr/>
          <p:nvPr/>
        </p:nvSpPr>
        <p:spPr>
          <a:xfrm>
            <a:off x="2678306" y="4990854"/>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C43DE7FB-12B4-4482-8F1E-6A027E9EAD11}"/>
              </a:ext>
            </a:extLst>
          </p:cNvPr>
          <p:cNvSpPr/>
          <p:nvPr/>
        </p:nvSpPr>
        <p:spPr>
          <a:xfrm>
            <a:off x="1603640" y="5426424"/>
            <a:ext cx="248757" cy="8947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FDE126C5-3F1B-43D8-BF97-7D75EA7446F0}"/>
              </a:ext>
            </a:extLst>
          </p:cNvPr>
          <p:cNvSpPr/>
          <p:nvPr/>
        </p:nvSpPr>
        <p:spPr>
          <a:xfrm>
            <a:off x="5207163" y="5313353"/>
            <a:ext cx="355930" cy="845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450045F3-5494-4890-A26A-266EEF08BF8A}"/>
              </a:ext>
            </a:extLst>
          </p:cNvPr>
          <p:cNvSpPr/>
          <p:nvPr/>
        </p:nvSpPr>
        <p:spPr>
          <a:xfrm>
            <a:off x="4079402" y="5312369"/>
            <a:ext cx="1100232"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88D4A8C-87E5-40EF-BC81-DC5719886DF2}"/>
              </a:ext>
            </a:extLst>
          </p:cNvPr>
          <p:cNvSpPr/>
          <p:nvPr/>
        </p:nvSpPr>
        <p:spPr>
          <a:xfrm>
            <a:off x="2556385" y="5317285"/>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750884F5-99F6-4761-A6A3-9BFEFE20DA7E}"/>
              </a:ext>
            </a:extLst>
          </p:cNvPr>
          <p:cNvSpPr/>
          <p:nvPr/>
        </p:nvSpPr>
        <p:spPr>
          <a:xfrm>
            <a:off x="2782528" y="3319370"/>
            <a:ext cx="627300" cy="10815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41E529E4-BFA5-46D1-BA17-CCB6D7146033}"/>
              </a:ext>
            </a:extLst>
          </p:cNvPr>
          <p:cNvSpPr/>
          <p:nvPr/>
        </p:nvSpPr>
        <p:spPr>
          <a:xfrm>
            <a:off x="4197389" y="4144298"/>
            <a:ext cx="280221" cy="8554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4FBD45C7-E608-4CFD-A92E-D9DC9510B68E}"/>
              </a:ext>
            </a:extLst>
          </p:cNvPr>
          <p:cNvSpPr/>
          <p:nvPr/>
        </p:nvSpPr>
        <p:spPr>
          <a:xfrm>
            <a:off x="1724576" y="4137414"/>
            <a:ext cx="877039" cy="9832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09257435-5BF2-46D9-8386-B8A6FA273AAA}"/>
              </a:ext>
            </a:extLst>
          </p:cNvPr>
          <p:cNvSpPr/>
          <p:nvPr/>
        </p:nvSpPr>
        <p:spPr>
          <a:xfrm>
            <a:off x="4513989" y="4036142"/>
            <a:ext cx="673511" cy="9537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F328425-3F4E-475C-B3F1-946D07FC8B97}"/>
              </a:ext>
            </a:extLst>
          </p:cNvPr>
          <p:cNvSpPr/>
          <p:nvPr/>
        </p:nvSpPr>
        <p:spPr>
          <a:xfrm>
            <a:off x="2359742" y="4035159"/>
            <a:ext cx="607634" cy="943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D112D248-3C0C-444E-A364-CF4A4F759873}"/>
              </a:ext>
            </a:extLst>
          </p:cNvPr>
          <p:cNvSpPr/>
          <p:nvPr/>
        </p:nvSpPr>
        <p:spPr>
          <a:xfrm>
            <a:off x="1603641" y="4051873"/>
            <a:ext cx="573222" cy="7767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E676CC3D-973B-412B-8566-D1C289686459}"/>
              </a:ext>
            </a:extLst>
          </p:cNvPr>
          <p:cNvSpPr/>
          <p:nvPr/>
        </p:nvSpPr>
        <p:spPr>
          <a:xfrm>
            <a:off x="4900397" y="3927004"/>
            <a:ext cx="621400" cy="845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315E3B1-AC9A-4904-B6B3-31D82C2A55DF}"/>
              </a:ext>
            </a:extLst>
          </p:cNvPr>
          <p:cNvSpPr/>
          <p:nvPr/>
        </p:nvSpPr>
        <p:spPr>
          <a:xfrm>
            <a:off x="2675356" y="3931920"/>
            <a:ext cx="551591"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305805C-3DC0-4D37-87EB-A40F76707D88}"/>
              </a:ext>
            </a:extLst>
          </p:cNvPr>
          <p:cNvSpPr/>
          <p:nvPr/>
        </p:nvSpPr>
        <p:spPr>
          <a:xfrm>
            <a:off x="1612489" y="4467778"/>
            <a:ext cx="458185" cy="1042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DAEE882-7D27-43C2-86D5-1076D2ED3A5D}"/>
              </a:ext>
            </a:extLst>
          </p:cNvPr>
          <p:cNvSpPr/>
          <p:nvPr/>
        </p:nvSpPr>
        <p:spPr>
          <a:xfrm>
            <a:off x="5392992" y="4348808"/>
            <a:ext cx="117005" cy="875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7CE2380E-A468-45D9-BEE9-9D40ED8E74FE}"/>
              </a:ext>
            </a:extLst>
          </p:cNvPr>
          <p:cNvSpPr/>
          <p:nvPr/>
        </p:nvSpPr>
        <p:spPr>
          <a:xfrm>
            <a:off x="4021392" y="2994906"/>
            <a:ext cx="1004858" cy="904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6E2BCC51-5843-4022-A0DE-5E3DF286D2E7}"/>
              </a:ext>
            </a:extLst>
          </p:cNvPr>
          <p:cNvSpPr/>
          <p:nvPr/>
        </p:nvSpPr>
        <p:spPr>
          <a:xfrm>
            <a:off x="2303697" y="2993922"/>
            <a:ext cx="551591" cy="855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9859E9BD-1C3C-4892-AC50-8757EEB4CF48}"/>
              </a:ext>
            </a:extLst>
          </p:cNvPr>
          <p:cNvSpPr/>
          <p:nvPr/>
        </p:nvSpPr>
        <p:spPr>
          <a:xfrm>
            <a:off x="1771772" y="3647768"/>
            <a:ext cx="617468" cy="924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87316AA-A855-4528-A0F8-E3B129E114A8}"/>
              </a:ext>
            </a:extLst>
          </p:cNvPr>
          <p:cNvSpPr/>
          <p:nvPr/>
        </p:nvSpPr>
        <p:spPr>
          <a:xfrm>
            <a:off x="3127639" y="3534697"/>
            <a:ext cx="712841" cy="6981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1627540D-57B9-443A-BD25-1CA83DC50958}"/>
              </a:ext>
            </a:extLst>
          </p:cNvPr>
          <p:cNvSpPr/>
          <p:nvPr/>
        </p:nvSpPr>
        <p:spPr>
          <a:xfrm>
            <a:off x="1728509" y="3533715"/>
            <a:ext cx="666629" cy="8849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7155A84D-7B78-480D-A108-901B3502B2EC}"/>
              </a:ext>
            </a:extLst>
          </p:cNvPr>
          <p:cNvSpPr/>
          <p:nvPr/>
        </p:nvSpPr>
        <p:spPr>
          <a:xfrm>
            <a:off x="4022376" y="3420642"/>
            <a:ext cx="614518" cy="8357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76C2F823-B82C-42A4-80A2-3E24EBB9B191}"/>
              </a:ext>
            </a:extLst>
          </p:cNvPr>
          <p:cNvSpPr/>
          <p:nvPr/>
        </p:nvSpPr>
        <p:spPr>
          <a:xfrm>
            <a:off x="3331168" y="3431458"/>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6CA0FE73-A5BB-4FEB-8416-80FF2B1286D4}"/>
              </a:ext>
            </a:extLst>
          </p:cNvPr>
          <p:cNvSpPr/>
          <p:nvPr/>
        </p:nvSpPr>
        <p:spPr>
          <a:xfrm>
            <a:off x="1619372" y="3436374"/>
            <a:ext cx="1536783"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45918B1B-8ECF-4FD3-B282-BFA1B321A22D}"/>
              </a:ext>
            </a:extLst>
          </p:cNvPr>
          <p:cNvSpPr/>
          <p:nvPr/>
        </p:nvSpPr>
        <p:spPr>
          <a:xfrm>
            <a:off x="4986921" y="3323303"/>
            <a:ext cx="646964" cy="983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66360F3E-D467-4C37-B971-7C18BEAEB0A0}"/>
              </a:ext>
            </a:extLst>
          </p:cNvPr>
          <p:cNvSpPr/>
          <p:nvPr/>
        </p:nvSpPr>
        <p:spPr>
          <a:xfrm>
            <a:off x="4042040" y="3322321"/>
            <a:ext cx="706941" cy="816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A60775BE-3C76-427E-BA9D-2032D441CDE3}"/>
              </a:ext>
            </a:extLst>
          </p:cNvPr>
          <p:cNvSpPr/>
          <p:nvPr/>
        </p:nvSpPr>
        <p:spPr>
          <a:xfrm>
            <a:off x="2522956" y="1927124"/>
            <a:ext cx="609601" cy="786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24D68777-35A9-43C6-905A-01BC9A9FBDA2}"/>
              </a:ext>
            </a:extLst>
          </p:cNvPr>
          <p:cNvSpPr/>
          <p:nvPr/>
        </p:nvSpPr>
        <p:spPr>
          <a:xfrm>
            <a:off x="2421683" y="2575068"/>
            <a:ext cx="610585" cy="85541"/>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C29CFA85-5C30-4F21-BB31-575E24F6CB83}"/>
              </a:ext>
            </a:extLst>
          </p:cNvPr>
          <p:cNvSpPr/>
          <p:nvPr/>
        </p:nvSpPr>
        <p:spPr>
          <a:xfrm>
            <a:off x="4998719" y="2473797"/>
            <a:ext cx="617468" cy="6882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3FD81D3-1F67-48AF-BAB2-6611334D84DD}"/>
              </a:ext>
            </a:extLst>
          </p:cNvPr>
          <p:cNvSpPr/>
          <p:nvPr/>
        </p:nvSpPr>
        <p:spPr>
          <a:xfrm>
            <a:off x="4407800" y="2466913"/>
            <a:ext cx="553557" cy="934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4E13ED29-8CDB-4B07-989C-EFF3A714665A}"/>
              </a:ext>
            </a:extLst>
          </p:cNvPr>
          <p:cNvSpPr/>
          <p:nvPr/>
        </p:nvSpPr>
        <p:spPr>
          <a:xfrm>
            <a:off x="3392127" y="2465930"/>
            <a:ext cx="831811" cy="8849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4E759D29-370C-4597-8EC7-580CE680046D}"/>
              </a:ext>
            </a:extLst>
          </p:cNvPr>
          <p:cNvSpPr/>
          <p:nvPr/>
        </p:nvSpPr>
        <p:spPr>
          <a:xfrm>
            <a:off x="2754015" y="2459048"/>
            <a:ext cx="608618" cy="894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88A7AEBD-C0D4-4DAA-B9FE-CF2FDECF74FE}"/>
              </a:ext>
            </a:extLst>
          </p:cNvPr>
          <p:cNvSpPr/>
          <p:nvPr/>
        </p:nvSpPr>
        <p:spPr>
          <a:xfrm>
            <a:off x="1602656" y="2463964"/>
            <a:ext cx="910469" cy="904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A835A708-906D-42CD-AC94-3E63A6E85EB6}"/>
              </a:ext>
            </a:extLst>
          </p:cNvPr>
          <p:cNvSpPr/>
          <p:nvPr/>
        </p:nvSpPr>
        <p:spPr>
          <a:xfrm>
            <a:off x="5318268" y="2362692"/>
            <a:ext cx="345114" cy="7964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CD7E5EC0-F3B1-4373-8CB9-7D3E6CEE98AE}"/>
              </a:ext>
            </a:extLst>
          </p:cNvPr>
          <p:cNvSpPr/>
          <p:nvPr/>
        </p:nvSpPr>
        <p:spPr>
          <a:xfrm>
            <a:off x="3801150" y="2367608"/>
            <a:ext cx="611568" cy="7472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AFCE2586-02CE-44DB-A52B-E25E3933A0CC}"/>
              </a:ext>
            </a:extLst>
          </p:cNvPr>
          <p:cNvSpPr/>
          <p:nvPr/>
        </p:nvSpPr>
        <p:spPr>
          <a:xfrm>
            <a:off x="5050831" y="2991956"/>
            <a:ext cx="565356" cy="934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73C354CA-C002-46A8-937C-833AED0D3234}"/>
              </a:ext>
            </a:extLst>
          </p:cNvPr>
          <p:cNvSpPr/>
          <p:nvPr/>
        </p:nvSpPr>
        <p:spPr>
          <a:xfrm>
            <a:off x="3065697" y="2039210"/>
            <a:ext cx="715789" cy="845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722B2FA0-E565-4B60-A473-630AA511EA0D}"/>
              </a:ext>
            </a:extLst>
          </p:cNvPr>
          <p:cNvSpPr/>
          <p:nvPr/>
        </p:nvSpPr>
        <p:spPr>
          <a:xfrm>
            <a:off x="2433483" y="2032329"/>
            <a:ext cx="586987" cy="8554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49E8B093-0C7E-48DA-B22B-6C86C7E0AFA4}"/>
              </a:ext>
            </a:extLst>
          </p:cNvPr>
          <p:cNvSpPr/>
          <p:nvPr/>
        </p:nvSpPr>
        <p:spPr>
          <a:xfrm>
            <a:off x="1612489" y="2054942"/>
            <a:ext cx="599770" cy="924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7AB74552-7CA6-44A8-9FAA-D8BC007FE9B1}"/>
              </a:ext>
            </a:extLst>
          </p:cNvPr>
          <p:cNvSpPr/>
          <p:nvPr/>
        </p:nvSpPr>
        <p:spPr>
          <a:xfrm>
            <a:off x="4891547" y="1935972"/>
            <a:ext cx="612552" cy="816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1887D5A3-4FE2-4982-9E20-E6F7DC4FC74A}"/>
              </a:ext>
            </a:extLst>
          </p:cNvPr>
          <p:cNvSpPr/>
          <p:nvPr/>
        </p:nvSpPr>
        <p:spPr>
          <a:xfrm>
            <a:off x="4123648" y="1934988"/>
            <a:ext cx="530944" cy="8259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9DDAFE97-7511-4F66-A36D-0BA1425DCD92}"/>
              </a:ext>
            </a:extLst>
          </p:cNvPr>
          <p:cNvSpPr/>
          <p:nvPr/>
        </p:nvSpPr>
        <p:spPr>
          <a:xfrm>
            <a:off x="5171767" y="1077615"/>
            <a:ext cx="438519" cy="1022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17897F01-D9C0-4FA1-A82F-C77636CDB660}"/>
              </a:ext>
            </a:extLst>
          </p:cNvPr>
          <p:cNvSpPr/>
          <p:nvPr/>
        </p:nvSpPr>
        <p:spPr>
          <a:xfrm>
            <a:off x="2309596" y="1088431"/>
            <a:ext cx="628283" cy="7964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2ADC825A-8A7E-48FD-9C6D-CAC6EC753D2B}"/>
              </a:ext>
            </a:extLst>
          </p:cNvPr>
          <p:cNvSpPr/>
          <p:nvPr/>
        </p:nvSpPr>
        <p:spPr>
          <a:xfrm>
            <a:off x="3812948" y="1081549"/>
            <a:ext cx="1124812" cy="9242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09CA5807-B49D-4498-B668-DC86F94EB451}"/>
              </a:ext>
            </a:extLst>
          </p:cNvPr>
          <p:cNvSpPr/>
          <p:nvPr/>
        </p:nvSpPr>
        <p:spPr>
          <a:xfrm>
            <a:off x="2484610" y="2148348"/>
            <a:ext cx="771834" cy="93407"/>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92B22FD7-11BE-4A9A-A365-80ED5955B66B}"/>
              </a:ext>
            </a:extLst>
          </p:cNvPr>
          <p:cNvSpPr/>
          <p:nvPr/>
        </p:nvSpPr>
        <p:spPr>
          <a:xfrm>
            <a:off x="4695885" y="2047076"/>
            <a:ext cx="673511" cy="9537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6B671408-4A14-4F31-9210-EFBD393081CA}"/>
              </a:ext>
            </a:extLst>
          </p:cNvPr>
          <p:cNvSpPr/>
          <p:nvPr/>
        </p:nvSpPr>
        <p:spPr>
          <a:xfrm>
            <a:off x="4422548" y="770849"/>
            <a:ext cx="762985" cy="904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6630B5B8-04BE-4AB7-9C6B-90068138B6BA}"/>
              </a:ext>
            </a:extLst>
          </p:cNvPr>
          <p:cNvSpPr/>
          <p:nvPr/>
        </p:nvSpPr>
        <p:spPr>
          <a:xfrm>
            <a:off x="5217978" y="758067"/>
            <a:ext cx="297919"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2B3BF4E8-937F-4462-96FC-914BBF069AA7}"/>
              </a:ext>
            </a:extLst>
          </p:cNvPr>
          <p:cNvSpPr/>
          <p:nvPr/>
        </p:nvSpPr>
        <p:spPr>
          <a:xfrm>
            <a:off x="1606590" y="875070"/>
            <a:ext cx="251708" cy="8652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390567EC-4758-4442-AD91-8E16112232F9}"/>
              </a:ext>
            </a:extLst>
          </p:cNvPr>
          <p:cNvSpPr/>
          <p:nvPr/>
        </p:nvSpPr>
        <p:spPr>
          <a:xfrm>
            <a:off x="2042160" y="885887"/>
            <a:ext cx="565356" cy="816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38C57A15-59D2-4591-AD2D-AEFC91C4582E}"/>
              </a:ext>
            </a:extLst>
          </p:cNvPr>
          <p:cNvSpPr/>
          <p:nvPr/>
        </p:nvSpPr>
        <p:spPr>
          <a:xfrm>
            <a:off x="1620354" y="1189703"/>
            <a:ext cx="1435512" cy="963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F3640021-DA62-4095-BB35-7F33793D146D}"/>
              </a:ext>
            </a:extLst>
          </p:cNvPr>
          <p:cNvSpPr/>
          <p:nvPr/>
        </p:nvSpPr>
        <p:spPr>
          <a:xfrm>
            <a:off x="2699937" y="1295892"/>
            <a:ext cx="810179" cy="84557"/>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71C34FE2-B4BC-4569-A13D-64A6977DA503}"/>
              </a:ext>
            </a:extLst>
          </p:cNvPr>
          <p:cNvSpPr/>
          <p:nvPr/>
        </p:nvSpPr>
        <p:spPr>
          <a:xfrm>
            <a:off x="3236778" y="1183804"/>
            <a:ext cx="721689" cy="963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92517890-EB46-49B9-B13A-3A8808E22000}"/>
              </a:ext>
            </a:extLst>
          </p:cNvPr>
          <p:cNvSpPr/>
          <p:nvPr/>
        </p:nvSpPr>
        <p:spPr>
          <a:xfrm>
            <a:off x="3974197" y="1189705"/>
            <a:ext cx="845576" cy="904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D6400908-9870-4FBE-BB85-C471981DF0E1}"/>
              </a:ext>
            </a:extLst>
          </p:cNvPr>
          <p:cNvSpPr/>
          <p:nvPr/>
        </p:nvSpPr>
        <p:spPr>
          <a:xfrm>
            <a:off x="1714744" y="1301791"/>
            <a:ext cx="780683" cy="72759"/>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D911D9AE-B5FA-438D-B16C-5C07FCE2C62E}"/>
              </a:ext>
            </a:extLst>
          </p:cNvPr>
          <p:cNvSpPr/>
          <p:nvPr/>
        </p:nvSpPr>
        <p:spPr>
          <a:xfrm>
            <a:off x="8469506" y="770850"/>
            <a:ext cx="462117" cy="1258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8DAC0B1B-15C2-44B5-94C1-EED916949BC1}"/>
              </a:ext>
            </a:extLst>
          </p:cNvPr>
          <p:cNvSpPr/>
          <p:nvPr/>
        </p:nvSpPr>
        <p:spPr>
          <a:xfrm>
            <a:off x="9188245" y="4403870"/>
            <a:ext cx="398208" cy="8554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36C4FFE8-58C6-4D1B-AB2C-5595E09699D3}"/>
              </a:ext>
            </a:extLst>
          </p:cNvPr>
          <p:cNvSpPr/>
          <p:nvPr/>
        </p:nvSpPr>
        <p:spPr>
          <a:xfrm>
            <a:off x="9659209" y="4503175"/>
            <a:ext cx="723656" cy="12191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4D06FCFB-B7E1-4A1A-9904-B6F2F9807642}"/>
              </a:ext>
            </a:extLst>
          </p:cNvPr>
          <p:cNvSpPr/>
          <p:nvPr/>
        </p:nvSpPr>
        <p:spPr>
          <a:xfrm>
            <a:off x="9168579" y="4508092"/>
            <a:ext cx="447369" cy="1052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2563E082-4630-4125-8851-8C4DE84B2B5E}"/>
              </a:ext>
            </a:extLst>
          </p:cNvPr>
          <p:cNvSpPr/>
          <p:nvPr/>
        </p:nvSpPr>
        <p:spPr>
          <a:xfrm>
            <a:off x="8725146" y="5108842"/>
            <a:ext cx="188780" cy="11208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E8373B38-05D3-4DB7-8F05-0564F0D3426B}"/>
              </a:ext>
            </a:extLst>
          </p:cNvPr>
          <p:cNvSpPr/>
          <p:nvPr/>
        </p:nvSpPr>
        <p:spPr>
          <a:xfrm>
            <a:off x="9172513" y="4635912"/>
            <a:ext cx="413940" cy="894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1BE610EC-9FD6-4270-9991-80BB191A7399}"/>
              </a:ext>
            </a:extLst>
          </p:cNvPr>
          <p:cNvSpPr/>
          <p:nvPr/>
        </p:nvSpPr>
        <p:spPr>
          <a:xfrm>
            <a:off x="9165631" y="4735218"/>
            <a:ext cx="397224" cy="845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78ED9073-6B88-4281-9642-F105F0D91AC7}"/>
              </a:ext>
            </a:extLst>
          </p:cNvPr>
          <p:cNvSpPr/>
          <p:nvPr/>
        </p:nvSpPr>
        <p:spPr>
          <a:xfrm>
            <a:off x="9170547" y="4864019"/>
            <a:ext cx="433604"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821706C6-6515-4F78-88C4-0C9722770780}"/>
              </a:ext>
            </a:extLst>
          </p:cNvPr>
          <p:cNvSpPr/>
          <p:nvPr/>
        </p:nvSpPr>
        <p:spPr>
          <a:xfrm>
            <a:off x="8095880" y="5110807"/>
            <a:ext cx="582071" cy="1455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D38622C8-D0F2-4BA5-B2D6-E5DB78F959E2}"/>
              </a:ext>
            </a:extLst>
          </p:cNvPr>
          <p:cNvSpPr/>
          <p:nvPr/>
        </p:nvSpPr>
        <p:spPr>
          <a:xfrm>
            <a:off x="8112595" y="5351699"/>
            <a:ext cx="583054" cy="1170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CAFB99D7-857F-44D1-BAA2-782FA68A8DDD}"/>
              </a:ext>
            </a:extLst>
          </p:cNvPr>
          <p:cNvSpPr/>
          <p:nvPr/>
        </p:nvSpPr>
        <p:spPr>
          <a:xfrm>
            <a:off x="8105712" y="5598489"/>
            <a:ext cx="294969" cy="1238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8C30B57B-2FD3-4BDE-B90C-ACDBF9C3C87E}"/>
              </a:ext>
            </a:extLst>
          </p:cNvPr>
          <p:cNvSpPr/>
          <p:nvPr/>
        </p:nvSpPr>
        <p:spPr>
          <a:xfrm>
            <a:off x="9388822" y="3701846"/>
            <a:ext cx="533893"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15E541C2-E78C-4928-95E3-62517FF8E920}"/>
              </a:ext>
            </a:extLst>
          </p:cNvPr>
          <p:cNvSpPr/>
          <p:nvPr/>
        </p:nvSpPr>
        <p:spPr>
          <a:xfrm>
            <a:off x="8839198" y="3712662"/>
            <a:ext cx="493581" cy="983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5E06208E-3187-4C17-9F73-E38609188EB1}"/>
              </a:ext>
            </a:extLst>
          </p:cNvPr>
          <p:cNvSpPr/>
          <p:nvPr/>
        </p:nvSpPr>
        <p:spPr>
          <a:xfrm>
            <a:off x="9380956" y="3941754"/>
            <a:ext cx="175999" cy="757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E0AC7352-B066-4746-9CFD-C128278905A7}"/>
              </a:ext>
            </a:extLst>
          </p:cNvPr>
          <p:cNvSpPr/>
          <p:nvPr/>
        </p:nvSpPr>
        <p:spPr>
          <a:xfrm>
            <a:off x="8819535" y="3946670"/>
            <a:ext cx="495546" cy="884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624D9FAC-729F-40D3-BE96-A342010EC786}"/>
              </a:ext>
            </a:extLst>
          </p:cNvPr>
          <p:cNvSpPr/>
          <p:nvPr/>
        </p:nvSpPr>
        <p:spPr>
          <a:xfrm>
            <a:off x="9355392" y="4040077"/>
            <a:ext cx="520128" cy="10717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FA229532-5D4B-4A22-831F-CECF79AB07E3}"/>
              </a:ext>
            </a:extLst>
          </p:cNvPr>
          <p:cNvSpPr/>
          <p:nvPr/>
        </p:nvSpPr>
        <p:spPr>
          <a:xfrm>
            <a:off x="8805769" y="4056792"/>
            <a:ext cx="503413" cy="10225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62D36E8F-F43B-4596-9A9D-6AA0B347DEB3}"/>
              </a:ext>
            </a:extLst>
          </p:cNvPr>
          <p:cNvSpPr/>
          <p:nvPr/>
        </p:nvSpPr>
        <p:spPr>
          <a:xfrm>
            <a:off x="9323930" y="4173794"/>
            <a:ext cx="162234"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A2A8BC82-3A01-41B2-A53B-FF0B77197219}"/>
              </a:ext>
            </a:extLst>
          </p:cNvPr>
          <p:cNvSpPr/>
          <p:nvPr/>
        </p:nvSpPr>
        <p:spPr>
          <a:xfrm>
            <a:off x="8809703" y="4178711"/>
            <a:ext cx="469982" cy="747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93B593AA-4960-4F01-A16B-1AD2360A9940}"/>
              </a:ext>
            </a:extLst>
          </p:cNvPr>
          <p:cNvSpPr/>
          <p:nvPr/>
        </p:nvSpPr>
        <p:spPr>
          <a:xfrm>
            <a:off x="9386856" y="4289816"/>
            <a:ext cx="642047" cy="934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4D6D72EA-9BA4-407E-AABF-2DE800176521}"/>
              </a:ext>
            </a:extLst>
          </p:cNvPr>
          <p:cNvSpPr/>
          <p:nvPr/>
        </p:nvSpPr>
        <p:spPr>
          <a:xfrm>
            <a:off x="8819535" y="4271134"/>
            <a:ext cx="525043" cy="943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05B1064C-040F-422A-90BF-032C7A5B0C56}"/>
              </a:ext>
            </a:extLst>
          </p:cNvPr>
          <p:cNvSpPr/>
          <p:nvPr/>
        </p:nvSpPr>
        <p:spPr>
          <a:xfrm>
            <a:off x="9371124" y="3129609"/>
            <a:ext cx="168133" cy="737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3EF21248-A4FF-4A62-9A8D-8A064FE5AA15}"/>
              </a:ext>
            </a:extLst>
          </p:cNvPr>
          <p:cNvSpPr/>
          <p:nvPr/>
        </p:nvSpPr>
        <p:spPr>
          <a:xfrm>
            <a:off x="8821501" y="3128627"/>
            <a:ext cx="493580" cy="924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5B54BB25-AB0E-4115-99C8-E30D9D495DA5}"/>
              </a:ext>
            </a:extLst>
          </p:cNvPr>
          <p:cNvSpPr/>
          <p:nvPr/>
        </p:nvSpPr>
        <p:spPr>
          <a:xfrm>
            <a:off x="9404553" y="3239731"/>
            <a:ext cx="5358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B63DFF44-6396-4B55-A57B-AFF447BA53FF}"/>
              </a:ext>
            </a:extLst>
          </p:cNvPr>
          <p:cNvSpPr/>
          <p:nvPr/>
        </p:nvSpPr>
        <p:spPr>
          <a:xfrm>
            <a:off x="8813635" y="3238746"/>
            <a:ext cx="536842"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F815CEC0-D02F-4EFF-87F2-9701DABBB901}"/>
              </a:ext>
            </a:extLst>
          </p:cNvPr>
          <p:cNvSpPr/>
          <p:nvPr/>
        </p:nvSpPr>
        <p:spPr>
          <a:xfrm>
            <a:off x="9319996" y="3355751"/>
            <a:ext cx="89475" cy="835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B2689D15-8358-4C65-BA1A-7EAA0EBC1A63}"/>
              </a:ext>
            </a:extLst>
          </p:cNvPr>
          <p:cNvSpPr/>
          <p:nvPr/>
        </p:nvSpPr>
        <p:spPr>
          <a:xfrm>
            <a:off x="8805769" y="3366566"/>
            <a:ext cx="444419" cy="845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1E2C13D-1F0E-4FF8-B466-0940B0099311}"/>
              </a:ext>
            </a:extLst>
          </p:cNvPr>
          <p:cNvSpPr/>
          <p:nvPr/>
        </p:nvSpPr>
        <p:spPr>
          <a:xfrm>
            <a:off x="9335728" y="3471771"/>
            <a:ext cx="179931"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1947A0C-B493-4768-80AA-80EAC1744FFD}"/>
              </a:ext>
            </a:extLst>
          </p:cNvPr>
          <p:cNvSpPr/>
          <p:nvPr/>
        </p:nvSpPr>
        <p:spPr>
          <a:xfrm>
            <a:off x="8815602" y="3482587"/>
            <a:ext cx="481781" cy="806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FDFB8E9D-103A-43AF-8CDF-7FE49338BBD0}"/>
              </a:ext>
            </a:extLst>
          </p:cNvPr>
          <p:cNvSpPr/>
          <p:nvPr/>
        </p:nvSpPr>
        <p:spPr>
          <a:xfrm>
            <a:off x="9085989" y="3599590"/>
            <a:ext cx="146502" cy="816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87FF4A8C-FDAD-40B4-A961-0FEB0F0B66E5}"/>
              </a:ext>
            </a:extLst>
          </p:cNvPr>
          <p:cNvSpPr/>
          <p:nvPr/>
        </p:nvSpPr>
        <p:spPr>
          <a:xfrm>
            <a:off x="8819535" y="3592708"/>
            <a:ext cx="200580"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5BF3181E-2ADC-461B-93B9-ADD7C8E3D9AB}"/>
              </a:ext>
            </a:extLst>
          </p:cNvPr>
          <p:cNvSpPr/>
          <p:nvPr/>
        </p:nvSpPr>
        <p:spPr>
          <a:xfrm>
            <a:off x="9400622" y="2085423"/>
            <a:ext cx="174032"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F48C85EF-05C0-488B-B537-733DD1ABB202}"/>
              </a:ext>
            </a:extLst>
          </p:cNvPr>
          <p:cNvSpPr/>
          <p:nvPr/>
        </p:nvSpPr>
        <p:spPr>
          <a:xfrm>
            <a:off x="8815602" y="2102138"/>
            <a:ext cx="523077" cy="983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8202025B-0754-4351-A3AD-C76FA8325E97}"/>
              </a:ext>
            </a:extLst>
          </p:cNvPr>
          <p:cNvSpPr/>
          <p:nvPr/>
        </p:nvSpPr>
        <p:spPr>
          <a:xfrm>
            <a:off x="9687723" y="2337130"/>
            <a:ext cx="541758" cy="875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ADF560C6-441F-4E86-8EE0-ABDCF170BF5E}"/>
              </a:ext>
            </a:extLst>
          </p:cNvPr>
          <p:cNvSpPr/>
          <p:nvPr/>
        </p:nvSpPr>
        <p:spPr>
          <a:xfrm>
            <a:off x="9167597" y="2318448"/>
            <a:ext cx="359862" cy="825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5C0A3CEF-4770-4D9B-821F-4DB850A536B8}"/>
              </a:ext>
            </a:extLst>
          </p:cNvPr>
          <p:cNvSpPr/>
          <p:nvPr/>
        </p:nvSpPr>
        <p:spPr>
          <a:xfrm>
            <a:off x="9874536" y="2435452"/>
            <a:ext cx="490630" cy="953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63616740-EDE6-4688-ABAF-8963060B1B60}"/>
              </a:ext>
            </a:extLst>
          </p:cNvPr>
          <p:cNvSpPr/>
          <p:nvPr/>
        </p:nvSpPr>
        <p:spPr>
          <a:xfrm>
            <a:off x="9195127" y="2434468"/>
            <a:ext cx="509312" cy="9635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55774BD4-DCD3-4AD8-9F22-0F16091258CA}"/>
              </a:ext>
            </a:extLst>
          </p:cNvPr>
          <p:cNvSpPr/>
          <p:nvPr/>
        </p:nvSpPr>
        <p:spPr>
          <a:xfrm>
            <a:off x="9854871" y="2557371"/>
            <a:ext cx="504396"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A61ED89D-5D69-48FF-B126-9C9C0887B927}"/>
              </a:ext>
            </a:extLst>
          </p:cNvPr>
          <p:cNvSpPr/>
          <p:nvPr/>
        </p:nvSpPr>
        <p:spPr>
          <a:xfrm>
            <a:off x="9169563" y="2550489"/>
            <a:ext cx="534876" cy="8652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CD75E879-9315-4BB2-81CA-0F623FCB1AC0}"/>
              </a:ext>
            </a:extLst>
          </p:cNvPr>
          <p:cNvSpPr/>
          <p:nvPr/>
        </p:nvSpPr>
        <p:spPr>
          <a:xfrm>
            <a:off x="9941395" y="2661594"/>
            <a:ext cx="5299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C5B549A6-29C1-49E0-9079-E1A9B0948294}"/>
              </a:ext>
            </a:extLst>
          </p:cNvPr>
          <p:cNvSpPr/>
          <p:nvPr/>
        </p:nvSpPr>
        <p:spPr>
          <a:xfrm>
            <a:off x="9179395" y="2660610"/>
            <a:ext cx="489648"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F297A283-BEFC-4551-8E7B-0BA615228461}"/>
              </a:ext>
            </a:extLst>
          </p:cNvPr>
          <p:cNvSpPr/>
          <p:nvPr/>
        </p:nvSpPr>
        <p:spPr>
          <a:xfrm>
            <a:off x="9809643" y="2783514"/>
            <a:ext cx="449335" cy="9537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0C0B5825-4DD5-4377-A69B-F085FAA27263}"/>
              </a:ext>
            </a:extLst>
          </p:cNvPr>
          <p:cNvSpPr/>
          <p:nvPr/>
        </p:nvSpPr>
        <p:spPr>
          <a:xfrm>
            <a:off x="9177428" y="2782531"/>
            <a:ext cx="503413" cy="727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542AB0BE-8CBA-497B-89F9-AB65A2498265}"/>
              </a:ext>
            </a:extLst>
          </p:cNvPr>
          <p:cNvSpPr/>
          <p:nvPr/>
        </p:nvSpPr>
        <p:spPr>
          <a:xfrm>
            <a:off x="9896167" y="2893634"/>
            <a:ext cx="527993"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EF99E768-C170-427A-B189-B30D8A2D9548}"/>
              </a:ext>
            </a:extLst>
          </p:cNvPr>
          <p:cNvSpPr/>
          <p:nvPr/>
        </p:nvSpPr>
        <p:spPr>
          <a:xfrm>
            <a:off x="9181362" y="2898551"/>
            <a:ext cx="552573" cy="1042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B4FB3F68-87EB-4987-8C5C-A43A31379700}"/>
              </a:ext>
            </a:extLst>
          </p:cNvPr>
          <p:cNvSpPr/>
          <p:nvPr/>
        </p:nvSpPr>
        <p:spPr>
          <a:xfrm>
            <a:off x="9942378" y="2099188"/>
            <a:ext cx="900636" cy="118969"/>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F405517F-4E68-4033-84BE-216E6F0A0010}"/>
              </a:ext>
            </a:extLst>
          </p:cNvPr>
          <p:cNvSpPr/>
          <p:nvPr/>
        </p:nvSpPr>
        <p:spPr>
          <a:xfrm>
            <a:off x="9164648" y="1336205"/>
            <a:ext cx="168132" cy="10913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ED00913D-DC9E-42DC-8814-EA4488ABB9E6}"/>
              </a:ext>
            </a:extLst>
          </p:cNvPr>
          <p:cNvSpPr/>
          <p:nvPr/>
        </p:nvSpPr>
        <p:spPr>
          <a:xfrm>
            <a:off x="8473439" y="1329323"/>
            <a:ext cx="635165" cy="1337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848E95C2-68D4-4341-BEBA-D02D78F4E00C}"/>
              </a:ext>
            </a:extLst>
          </p:cNvPr>
          <p:cNvSpPr/>
          <p:nvPr/>
        </p:nvSpPr>
        <p:spPr>
          <a:xfrm>
            <a:off x="9121386" y="1570213"/>
            <a:ext cx="175998" cy="1111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3007D761-2768-4D35-A396-5F66761AB5E1}"/>
              </a:ext>
            </a:extLst>
          </p:cNvPr>
          <p:cNvSpPr/>
          <p:nvPr/>
        </p:nvSpPr>
        <p:spPr>
          <a:xfrm>
            <a:off x="8465574" y="1575129"/>
            <a:ext cx="595835" cy="1297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EBB6647A-2F68-451F-B589-6D3628CAEB58}"/>
              </a:ext>
            </a:extLst>
          </p:cNvPr>
          <p:cNvSpPr/>
          <p:nvPr/>
        </p:nvSpPr>
        <p:spPr>
          <a:xfrm>
            <a:off x="8476388" y="1810121"/>
            <a:ext cx="567323" cy="13076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5044F21F-DE62-4B4A-9BAE-C79A3F0F2741}"/>
              </a:ext>
            </a:extLst>
          </p:cNvPr>
          <p:cNvSpPr/>
          <p:nvPr/>
        </p:nvSpPr>
        <p:spPr>
          <a:xfrm>
            <a:off x="9088938" y="1809137"/>
            <a:ext cx="173049" cy="1140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1107AC6A-3732-4BC3-896C-39A8FF6E592E}"/>
              </a:ext>
            </a:extLst>
          </p:cNvPr>
          <p:cNvSpPr/>
          <p:nvPr/>
        </p:nvSpPr>
        <p:spPr>
          <a:xfrm>
            <a:off x="8480322" y="1949739"/>
            <a:ext cx="527993" cy="1150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D065DF90-4FDE-4A93-BEE0-9C9F96EE9B15}"/>
              </a:ext>
            </a:extLst>
          </p:cNvPr>
          <p:cNvSpPr/>
          <p:nvPr/>
        </p:nvSpPr>
        <p:spPr>
          <a:xfrm>
            <a:off x="8981767" y="775767"/>
            <a:ext cx="197629" cy="1209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A3B9C389-9F1E-4736-BB75-2DC1E3900BC1}"/>
              </a:ext>
            </a:extLst>
          </p:cNvPr>
          <p:cNvSpPr/>
          <p:nvPr/>
        </p:nvSpPr>
        <p:spPr>
          <a:xfrm>
            <a:off x="62926" y="-17463"/>
            <a:ext cx="7226874" cy="646331"/>
          </a:xfrm>
          <a:prstGeom prst="rect">
            <a:avLst/>
          </a:prstGeom>
        </p:spPr>
        <p:txBody>
          <a:bodyPr wrap="square">
            <a:spAutoFit/>
          </a:bodyPr>
          <a:lstStyle/>
          <a:p>
            <a:r>
              <a:rPr lang="en-US" dirty="0"/>
              <a:t>Click on the properties of any person, spouse, or child.  Continue clicking until all properties of every person, spouse, or child are all highlighted.</a:t>
            </a:r>
          </a:p>
        </p:txBody>
      </p:sp>
      <p:sp>
        <p:nvSpPr>
          <p:cNvPr id="2" name="Rectangle 1">
            <a:extLst>
              <a:ext uri="{FF2B5EF4-FFF2-40B4-BE49-F238E27FC236}">
                <a16:creationId xmlns:a16="http://schemas.microsoft.com/office/drawing/2014/main" id="{BD755CF0-1365-42A5-B9B9-CED5FB25D26B}"/>
              </a:ext>
            </a:extLst>
          </p:cNvPr>
          <p:cNvSpPr/>
          <p:nvPr/>
        </p:nvSpPr>
        <p:spPr>
          <a:xfrm>
            <a:off x="9718040" y="2667000"/>
            <a:ext cx="193040" cy="9144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4552BC8-FF31-4ED5-AC69-1EC92491C2EC}"/>
              </a:ext>
            </a:extLst>
          </p:cNvPr>
          <p:cNvSpPr/>
          <p:nvPr/>
        </p:nvSpPr>
        <p:spPr>
          <a:xfrm>
            <a:off x="6855050" y="1793404"/>
            <a:ext cx="4141347" cy="3291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86C8DEF1-23E4-415C-ADDB-0D292C8C5C41}"/>
              </a:ext>
            </a:extLst>
          </p:cNvPr>
          <p:cNvSpPr/>
          <p:nvPr/>
        </p:nvSpPr>
        <p:spPr>
          <a:xfrm>
            <a:off x="6872748" y="130965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2A74F67E-1CF1-4757-8E57-688EDF5C8602}"/>
              </a:ext>
            </a:extLst>
          </p:cNvPr>
          <p:cNvSpPr/>
          <p:nvPr/>
        </p:nvSpPr>
        <p:spPr>
          <a:xfrm>
            <a:off x="6871765" y="155054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34B9AFD7-F51D-480F-8DDB-5349F3ABB3F6}"/>
              </a:ext>
            </a:extLst>
          </p:cNvPr>
          <p:cNvSpPr/>
          <p:nvPr/>
        </p:nvSpPr>
        <p:spPr>
          <a:xfrm>
            <a:off x="6877664" y="5096060"/>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6045136A-4FC7-4DCB-B4F1-BBC6FAD531C7}"/>
              </a:ext>
            </a:extLst>
          </p:cNvPr>
          <p:cNvSpPr/>
          <p:nvPr/>
        </p:nvSpPr>
        <p:spPr>
          <a:xfrm>
            <a:off x="6883563" y="5349731"/>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22438E0E-9BCE-4499-B73B-EFE5176D3E16}"/>
              </a:ext>
            </a:extLst>
          </p:cNvPr>
          <p:cNvSpPr/>
          <p:nvPr/>
        </p:nvSpPr>
        <p:spPr>
          <a:xfrm>
            <a:off x="6883564" y="5591605"/>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235BF787-76F8-4CC4-A9B2-970FC6CCBA0D}"/>
              </a:ext>
            </a:extLst>
          </p:cNvPr>
          <p:cNvSpPr/>
          <p:nvPr/>
        </p:nvSpPr>
        <p:spPr>
          <a:xfrm>
            <a:off x="7256207" y="2064774"/>
            <a:ext cx="3734292" cy="10146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1DA504A5-F017-4FAB-956A-42995506F5F6}"/>
              </a:ext>
            </a:extLst>
          </p:cNvPr>
          <p:cNvSpPr/>
          <p:nvPr/>
        </p:nvSpPr>
        <p:spPr>
          <a:xfrm>
            <a:off x="7256206" y="3078480"/>
            <a:ext cx="3733309" cy="844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5DF846BF-DB53-4ADD-A793-DF1A4349C2B9}"/>
              </a:ext>
            </a:extLst>
          </p:cNvPr>
          <p:cNvSpPr/>
          <p:nvPr/>
        </p:nvSpPr>
        <p:spPr>
          <a:xfrm>
            <a:off x="7267023" y="3933887"/>
            <a:ext cx="3734292" cy="2192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79D97A80-CF61-4B89-867F-7AE68A08F434}"/>
              </a:ext>
            </a:extLst>
          </p:cNvPr>
          <p:cNvSpPr/>
          <p:nvPr/>
        </p:nvSpPr>
        <p:spPr>
          <a:xfrm>
            <a:off x="7272922" y="4163962"/>
            <a:ext cx="3734292" cy="815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437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C65B1-FA14-4A30-BBA3-6B38679F4564}"/>
              </a:ext>
            </a:extLst>
          </p:cNvPr>
          <p:cNvSpPr/>
          <p:nvPr/>
        </p:nvSpPr>
        <p:spPr>
          <a:xfrm>
            <a:off x="298899" y="85365"/>
            <a:ext cx="6296579" cy="369332"/>
          </a:xfrm>
          <a:prstGeom prst="rect">
            <a:avLst/>
          </a:prstGeom>
        </p:spPr>
        <p:txBody>
          <a:bodyPr wrap="square">
            <a:spAutoFit/>
          </a:bodyPr>
          <a:lstStyle/>
          <a:p>
            <a:r>
              <a:rPr lang="en-US" dirty="0"/>
              <a:t>Repeat process with next nested group. </a:t>
            </a:r>
          </a:p>
        </p:txBody>
      </p:sp>
      <p:pic>
        <p:nvPicPr>
          <p:cNvPr id="4" name="Picture 3">
            <a:extLst>
              <a:ext uri="{FF2B5EF4-FFF2-40B4-BE49-F238E27FC236}">
                <a16:creationId xmlns:a16="http://schemas.microsoft.com/office/drawing/2014/main" id="{A4F878F7-47B2-4D46-853C-6D9055E48AEF}"/>
              </a:ext>
            </a:extLst>
          </p:cNvPr>
          <p:cNvPicPr>
            <a:picLocks noChangeAspect="1"/>
          </p:cNvPicPr>
          <p:nvPr/>
        </p:nvPicPr>
        <p:blipFill>
          <a:blip r:embed="rId3"/>
          <a:stretch>
            <a:fillRect/>
          </a:stretch>
        </p:blipFill>
        <p:spPr>
          <a:xfrm>
            <a:off x="3586803" y="702750"/>
            <a:ext cx="4731288" cy="5771632"/>
          </a:xfrm>
          <a:prstGeom prst="rect">
            <a:avLst/>
          </a:prstGeom>
        </p:spPr>
      </p:pic>
      <p:sp>
        <p:nvSpPr>
          <p:cNvPr id="7" name="Rectangle 6">
            <a:extLst>
              <a:ext uri="{FF2B5EF4-FFF2-40B4-BE49-F238E27FC236}">
                <a16:creationId xmlns:a16="http://schemas.microsoft.com/office/drawing/2014/main" id="{9A418ACC-629C-4690-8514-0E45BF660111}"/>
              </a:ext>
            </a:extLst>
          </p:cNvPr>
          <p:cNvSpPr/>
          <p:nvPr/>
        </p:nvSpPr>
        <p:spPr>
          <a:xfrm>
            <a:off x="3683698" y="738474"/>
            <a:ext cx="4505388" cy="566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1B7326-C0D6-4929-BFE4-D7EF1D3B810E}"/>
              </a:ext>
            </a:extLst>
          </p:cNvPr>
          <p:cNvSpPr/>
          <p:nvPr/>
        </p:nvSpPr>
        <p:spPr>
          <a:xfrm>
            <a:off x="3551411" y="1833716"/>
            <a:ext cx="524059"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EAEF9EA-8197-4FA8-8B84-6E9AC6D6CDC7}"/>
              </a:ext>
            </a:extLst>
          </p:cNvPr>
          <p:cNvSpPr/>
          <p:nvPr/>
        </p:nvSpPr>
        <p:spPr>
          <a:xfrm>
            <a:off x="4093169" y="1345053"/>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07B194-677E-441D-97F5-232FF9B2D319}"/>
              </a:ext>
            </a:extLst>
          </p:cNvPr>
          <p:cNvSpPr/>
          <p:nvPr/>
        </p:nvSpPr>
        <p:spPr>
          <a:xfrm>
            <a:off x="4103985" y="1580044"/>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B67C35-531D-476C-8AD5-ABC317D25578}"/>
              </a:ext>
            </a:extLst>
          </p:cNvPr>
          <p:cNvSpPr/>
          <p:nvPr/>
        </p:nvSpPr>
        <p:spPr>
          <a:xfrm>
            <a:off x="4080388" y="1827817"/>
            <a:ext cx="904568" cy="12487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F1B2B7-5579-4616-B286-C4154268BECB}"/>
              </a:ext>
            </a:extLst>
          </p:cNvPr>
          <p:cNvSpPr/>
          <p:nvPr/>
        </p:nvSpPr>
        <p:spPr>
          <a:xfrm>
            <a:off x="4073504" y="5112774"/>
            <a:ext cx="787565" cy="13175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3C6DA6-87E8-42C1-9AA8-6912966023E8}"/>
              </a:ext>
            </a:extLst>
          </p:cNvPr>
          <p:cNvSpPr/>
          <p:nvPr/>
        </p:nvSpPr>
        <p:spPr>
          <a:xfrm>
            <a:off x="4072521" y="5371363"/>
            <a:ext cx="853441" cy="11503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5C5232-7E9C-4B91-9C36-E81C1A701D45}"/>
              </a:ext>
            </a:extLst>
          </p:cNvPr>
          <p:cNvSpPr/>
          <p:nvPr/>
        </p:nvSpPr>
        <p:spPr>
          <a:xfrm>
            <a:off x="4089236" y="5606353"/>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1125A6-C8EA-4507-AF76-59ED1887D77C}"/>
              </a:ext>
            </a:extLst>
          </p:cNvPr>
          <p:cNvSpPr/>
          <p:nvPr/>
        </p:nvSpPr>
        <p:spPr>
          <a:xfrm>
            <a:off x="6613177" y="805262"/>
            <a:ext cx="129786" cy="10913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9CDFEE-26F1-4B3C-A49F-57FF3D333710}"/>
              </a:ext>
            </a:extLst>
          </p:cNvPr>
          <p:cNvSpPr/>
          <p:nvPr/>
        </p:nvSpPr>
        <p:spPr>
          <a:xfrm>
            <a:off x="6793107" y="781665"/>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9B3E06A-644E-4CA0-A0D3-E2E45853D17D}"/>
              </a:ext>
            </a:extLst>
          </p:cNvPr>
          <p:cNvSpPr/>
          <p:nvPr/>
        </p:nvSpPr>
        <p:spPr>
          <a:xfrm>
            <a:off x="6787207" y="1834700"/>
            <a:ext cx="734471" cy="1209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F53098-CA3E-4139-B806-5F0D0369E89B}"/>
              </a:ext>
            </a:extLst>
          </p:cNvPr>
          <p:cNvSpPr/>
          <p:nvPr/>
        </p:nvSpPr>
        <p:spPr>
          <a:xfrm>
            <a:off x="7099874" y="3123708"/>
            <a:ext cx="781664" cy="15633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67C5A91-AEE6-48A0-AC51-628074728E14}"/>
              </a:ext>
            </a:extLst>
          </p:cNvPr>
          <p:cNvSpPr/>
          <p:nvPr/>
        </p:nvSpPr>
        <p:spPr>
          <a:xfrm>
            <a:off x="7117570" y="3365583"/>
            <a:ext cx="911451" cy="12683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1E80214-5077-4B4A-A692-4C327FB6F15F}"/>
              </a:ext>
            </a:extLst>
          </p:cNvPr>
          <p:cNvSpPr/>
          <p:nvPr/>
        </p:nvSpPr>
        <p:spPr>
          <a:xfrm>
            <a:off x="7117571" y="3937820"/>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72689B-D6F0-4DC4-9222-99E73AF65414}"/>
              </a:ext>
            </a:extLst>
          </p:cNvPr>
          <p:cNvSpPr/>
          <p:nvPr/>
        </p:nvSpPr>
        <p:spPr>
          <a:xfrm>
            <a:off x="7129371" y="4153146"/>
            <a:ext cx="604683" cy="1386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7C8A2D9-06E8-45A6-98D7-383EAD32174F}"/>
              </a:ext>
            </a:extLst>
          </p:cNvPr>
          <p:cNvSpPr/>
          <p:nvPr/>
        </p:nvSpPr>
        <p:spPr>
          <a:xfrm>
            <a:off x="7774366" y="4169861"/>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ADD0E7-1F8F-4A65-B3A2-CCAAB9748862}"/>
              </a:ext>
            </a:extLst>
          </p:cNvPr>
          <p:cNvSpPr/>
          <p:nvPr/>
        </p:nvSpPr>
        <p:spPr>
          <a:xfrm>
            <a:off x="7862856" y="3939787"/>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0B4F8D-B6F9-45FA-8CD8-2F69BEF74E4A}"/>
              </a:ext>
            </a:extLst>
          </p:cNvPr>
          <p:cNvSpPr/>
          <p:nvPr/>
        </p:nvSpPr>
        <p:spPr>
          <a:xfrm>
            <a:off x="7898253" y="3125675"/>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D86EC8-6B66-4825-9177-0B4F422BD3DC}"/>
              </a:ext>
            </a:extLst>
          </p:cNvPr>
          <p:cNvSpPr/>
          <p:nvPr/>
        </p:nvSpPr>
        <p:spPr>
          <a:xfrm>
            <a:off x="7556090" y="1821918"/>
            <a:ext cx="608617" cy="13666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365B162-225C-4A9B-BF16-6CE825A27D02}"/>
              </a:ext>
            </a:extLst>
          </p:cNvPr>
          <p:cNvSpPr/>
          <p:nvPr/>
        </p:nvSpPr>
        <p:spPr>
          <a:xfrm>
            <a:off x="7160833" y="931115"/>
            <a:ext cx="649913" cy="11897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8944089-E89F-4CDF-B635-5CDDA753B163}"/>
              </a:ext>
            </a:extLst>
          </p:cNvPr>
          <p:cNvSpPr/>
          <p:nvPr/>
        </p:nvSpPr>
        <p:spPr>
          <a:xfrm>
            <a:off x="5655514" y="782649"/>
            <a:ext cx="462117" cy="1258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7F8B36D-2A20-4BDA-8FD5-8FA077FD1614}"/>
              </a:ext>
            </a:extLst>
          </p:cNvPr>
          <p:cNvSpPr/>
          <p:nvPr/>
        </p:nvSpPr>
        <p:spPr>
          <a:xfrm>
            <a:off x="6374253" y="4415669"/>
            <a:ext cx="398208" cy="8554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09C4B6E-B7BB-427C-81D7-163F45F91884}"/>
              </a:ext>
            </a:extLst>
          </p:cNvPr>
          <p:cNvSpPr/>
          <p:nvPr/>
        </p:nvSpPr>
        <p:spPr>
          <a:xfrm>
            <a:off x="6845217" y="4514974"/>
            <a:ext cx="723656" cy="12191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64A89E-70ED-438D-90DE-2B4C389B2D70}"/>
              </a:ext>
            </a:extLst>
          </p:cNvPr>
          <p:cNvSpPr/>
          <p:nvPr/>
        </p:nvSpPr>
        <p:spPr>
          <a:xfrm>
            <a:off x="6354587" y="4519891"/>
            <a:ext cx="447369" cy="1052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C41A55-D63E-428D-9F2B-63E9830088C7}"/>
              </a:ext>
            </a:extLst>
          </p:cNvPr>
          <p:cNvSpPr/>
          <p:nvPr/>
        </p:nvSpPr>
        <p:spPr>
          <a:xfrm>
            <a:off x="5911154" y="5120641"/>
            <a:ext cx="188780" cy="11208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7431098-5991-4DED-8850-26DE0CED60A7}"/>
              </a:ext>
            </a:extLst>
          </p:cNvPr>
          <p:cNvSpPr/>
          <p:nvPr/>
        </p:nvSpPr>
        <p:spPr>
          <a:xfrm>
            <a:off x="6358521" y="4647711"/>
            <a:ext cx="413940" cy="894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1BF6E3-B39C-4778-99CD-A7889BFD1217}"/>
              </a:ext>
            </a:extLst>
          </p:cNvPr>
          <p:cNvSpPr/>
          <p:nvPr/>
        </p:nvSpPr>
        <p:spPr>
          <a:xfrm>
            <a:off x="6351639" y="4747017"/>
            <a:ext cx="397224" cy="845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37A5E9-9173-47C6-847E-381CBE7D565F}"/>
              </a:ext>
            </a:extLst>
          </p:cNvPr>
          <p:cNvSpPr/>
          <p:nvPr/>
        </p:nvSpPr>
        <p:spPr>
          <a:xfrm>
            <a:off x="6356555" y="4875818"/>
            <a:ext cx="433604"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84C6D0E-66D0-4DAD-B44A-8C821A7B0309}"/>
              </a:ext>
            </a:extLst>
          </p:cNvPr>
          <p:cNvSpPr/>
          <p:nvPr/>
        </p:nvSpPr>
        <p:spPr>
          <a:xfrm>
            <a:off x="5281888" y="5122606"/>
            <a:ext cx="582071" cy="1455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5A8DCC6-A4CF-4B72-81E7-CD587863CB73}"/>
              </a:ext>
            </a:extLst>
          </p:cNvPr>
          <p:cNvSpPr/>
          <p:nvPr/>
        </p:nvSpPr>
        <p:spPr>
          <a:xfrm>
            <a:off x="5298603" y="5363498"/>
            <a:ext cx="583054" cy="1170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2281AE-85D3-4BD4-A4FD-4F444B3732CB}"/>
              </a:ext>
            </a:extLst>
          </p:cNvPr>
          <p:cNvSpPr/>
          <p:nvPr/>
        </p:nvSpPr>
        <p:spPr>
          <a:xfrm>
            <a:off x="5291720" y="5610288"/>
            <a:ext cx="294969" cy="1238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59CC33-36B9-45AD-8733-A5409CD879E2}"/>
              </a:ext>
            </a:extLst>
          </p:cNvPr>
          <p:cNvSpPr/>
          <p:nvPr/>
        </p:nvSpPr>
        <p:spPr>
          <a:xfrm>
            <a:off x="6574830" y="3713645"/>
            <a:ext cx="533893"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3D7D0AA-FF70-4466-856E-1948895B7BC1}"/>
              </a:ext>
            </a:extLst>
          </p:cNvPr>
          <p:cNvSpPr/>
          <p:nvPr/>
        </p:nvSpPr>
        <p:spPr>
          <a:xfrm>
            <a:off x="6025206" y="3724461"/>
            <a:ext cx="493581" cy="983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5577BE0-27B7-478D-BB39-7B517D8EE37E}"/>
              </a:ext>
            </a:extLst>
          </p:cNvPr>
          <p:cNvSpPr/>
          <p:nvPr/>
        </p:nvSpPr>
        <p:spPr>
          <a:xfrm>
            <a:off x="6566964" y="3953553"/>
            <a:ext cx="175999" cy="757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E650348-D0F2-44AD-AB3A-A78158B3F60E}"/>
              </a:ext>
            </a:extLst>
          </p:cNvPr>
          <p:cNvSpPr/>
          <p:nvPr/>
        </p:nvSpPr>
        <p:spPr>
          <a:xfrm>
            <a:off x="6005543" y="3958469"/>
            <a:ext cx="495546" cy="884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B24556E-DB83-45A7-B0C8-0BCCA0C178D9}"/>
              </a:ext>
            </a:extLst>
          </p:cNvPr>
          <p:cNvSpPr/>
          <p:nvPr/>
        </p:nvSpPr>
        <p:spPr>
          <a:xfrm>
            <a:off x="6541400" y="4051876"/>
            <a:ext cx="520128" cy="10717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4E86CE3-13C6-4A5B-A1F1-D7E35230AC17}"/>
              </a:ext>
            </a:extLst>
          </p:cNvPr>
          <p:cNvSpPr/>
          <p:nvPr/>
        </p:nvSpPr>
        <p:spPr>
          <a:xfrm>
            <a:off x="5991777" y="4068591"/>
            <a:ext cx="503413" cy="10225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509FABB-D2C0-4B24-B5BB-EC1801111E0A}"/>
              </a:ext>
            </a:extLst>
          </p:cNvPr>
          <p:cNvSpPr/>
          <p:nvPr/>
        </p:nvSpPr>
        <p:spPr>
          <a:xfrm>
            <a:off x="6509938" y="4185593"/>
            <a:ext cx="162234"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0B420B5-6CC5-4361-A1A2-07843392CFDF}"/>
              </a:ext>
            </a:extLst>
          </p:cNvPr>
          <p:cNvSpPr/>
          <p:nvPr/>
        </p:nvSpPr>
        <p:spPr>
          <a:xfrm>
            <a:off x="5995711" y="4190510"/>
            <a:ext cx="469982" cy="747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70B73CF-45CF-4E18-9220-AE4CF46E0444}"/>
              </a:ext>
            </a:extLst>
          </p:cNvPr>
          <p:cNvSpPr/>
          <p:nvPr/>
        </p:nvSpPr>
        <p:spPr>
          <a:xfrm>
            <a:off x="6572864" y="4301615"/>
            <a:ext cx="642047" cy="934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4BE8A2A-6D48-44F1-A960-BB528793FD18}"/>
              </a:ext>
            </a:extLst>
          </p:cNvPr>
          <p:cNvSpPr/>
          <p:nvPr/>
        </p:nvSpPr>
        <p:spPr>
          <a:xfrm>
            <a:off x="6005543" y="4282933"/>
            <a:ext cx="525043" cy="943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2D32139-7B2F-493B-A825-3E2155E89F05}"/>
              </a:ext>
            </a:extLst>
          </p:cNvPr>
          <p:cNvSpPr/>
          <p:nvPr/>
        </p:nvSpPr>
        <p:spPr>
          <a:xfrm>
            <a:off x="6557132" y="3141408"/>
            <a:ext cx="168133" cy="737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234D585-3094-4FFA-9E28-EFA326CAF91C}"/>
              </a:ext>
            </a:extLst>
          </p:cNvPr>
          <p:cNvSpPr/>
          <p:nvPr/>
        </p:nvSpPr>
        <p:spPr>
          <a:xfrm>
            <a:off x="6007509" y="3140426"/>
            <a:ext cx="493580" cy="924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AC5815-ECA3-4E3C-BC5B-86AA8BED0A23}"/>
              </a:ext>
            </a:extLst>
          </p:cNvPr>
          <p:cNvSpPr/>
          <p:nvPr/>
        </p:nvSpPr>
        <p:spPr>
          <a:xfrm>
            <a:off x="6590561" y="3251530"/>
            <a:ext cx="5358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A3773A3-BEB8-4092-9DA3-BACD8A861964}"/>
              </a:ext>
            </a:extLst>
          </p:cNvPr>
          <p:cNvSpPr/>
          <p:nvPr/>
        </p:nvSpPr>
        <p:spPr>
          <a:xfrm>
            <a:off x="5999643" y="3250545"/>
            <a:ext cx="536842"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66113D0-8440-49C9-9F8C-48260C63AB0D}"/>
              </a:ext>
            </a:extLst>
          </p:cNvPr>
          <p:cNvSpPr/>
          <p:nvPr/>
        </p:nvSpPr>
        <p:spPr>
          <a:xfrm>
            <a:off x="6506004" y="3367550"/>
            <a:ext cx="89475" cy="835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7082B93-44BD-4B2B-B09B-ADE82205DA3F}"/>
              </a:ext>
            </a:extLst>
          </p:cNvPr>
          <p:cNvSpPr/>
          <p:nvPr/>
        </p:nvSpPr>
        <p:spPr>
          <a:xfrm>
            <a:off x="5991777" y="3378365"/>
            <a:ext cx="444419" cy="845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20F7569-BD0B-4AA4-A12E-1837CA26976B}"/>
              </a:ext>
            </a:extLst>
          </p:cNvPr>
          <p:cNvSpPr/>
          <p:nvPr/>
        </p:nvSpPr>
        <p:spPr>
          <a:xfrm>
            <a:off x="6521736" y="3483570"/>
            <a:ext cx="179931"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6DDCD2A-AA37-4108-BCFF-412E16DB9A71}"/>
              </a:ext>
            </a:extLst>
          </p:cNvPr>
          <p:cNvSpPr/>
          <p:nvPr/>
        </p:nvSpPr>
        <p:spPr>
          <a:xfrm>
            <a:off x="6001610" y="3494386"/>
            <a:ext cx="481781" cy="806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25317F4-F7AB-47F3-8E87-F25A679949AD}"/>
              </a:ext>
            </a:extLst>
          </p:cNvPr>
          <p:cNvSpPr/>
          <p:nvPr/>
        </p:nvSpPr>
        <p:spPr>
          <a:xfrm>
            <a:off x="6271997" y="3611389"/>
            <a:ext cx="146502" cy="816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404F546-D048-48C6-B44C-9059EF6D9C69}"/>
              </a:ext>
            </a:extLst>
          </p:cNvPr>
          <p:cNvSpPr/>
          <p:nvPr/>
        </p:nvSpPr>
        <p:spPr>
          <a:xfrm>
            <a:off x="6005543" y="3604507"/>
            <a:ext cx="200580"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5C866BA-A0D0-4FE5-B565-A9E8718FFDF8}"/>
              </a:ext>
            </a:extLst>
          </p:cNvPr>
          <p:cNvSpPr/>
          <p:nvPr/>
        </p:nvSpPr>
        <p:spPr>
          <a:xfrm>
            <a:off x="6586630" y="2097222"/>
            <a:ext cx="174032"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5257DBD-55D3-4D28-8F76-DCDEB2BE98A6}"/>
              </a:ext>
            </a:extLst>
          </p:cNvPr>
          <p:cNvSpPr/>
          <p:nvPr/>
        </p:nvSpPr>
        <p:spPr>
          <a:xfrm>
            <a:off x="6001610" y="2113937"/>
            <a:ext cx="523077" cy="983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3C6A963-3591-4921-89B7-8A569B3F17E4}"/>
              </a:ext>
            </a:extLst>
          </p:cNvPr>
          <p:cNvSpPr/>
          <p:nvPr/>
        </p:nvSpPr>
        <p:spPr>
          <a:xfrm>
            <a:off x="6873731" y="2348929"/>
            <a:ext cx="541758" cy="875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2B5ED60-2B8E-4043-8E14-E073109A8BDF}"/>
              </a:ext>
            </a:extLst>
          </p:cNvPr>
          <p:cNvSpPr/>
          <p:nvPr/>
        </p:nvSpPr>
        <p:spPr>
          <a:xfrm>
            <a:off x="6353605" y="2330247"/>
            <a:ext cx="359862" cy="825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DD1F0B1-3AE9-4358-9F58-7D733262FD33}"/>
              </a:ext>
            </a:extLst>
          </p:cNvPr>
          <p:cNvSpPr/>
          <p:nvPr/>
        </p:nvSpPr>
        <p:spPr>
          <a:xfrm>
            <a:off x="7060544" y="2447251"/>
            <a:ext cx="490630" cy="953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53B454F-4966-4121-92FE-025090C2F2DC}"/>
              </a:ext>
            </a:extLst>
          </p:cNvPr>
          <p:cNvSpPr/>
          <p:nvPr/>
        </p:nvSpPr>
        <p:spPr>
          <a:xfrm>
            <a:off x="6381135" y="2446267"/>
            <a:ext cx="509312" cy="9635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DB4B6A0-B8E0-4E1A-AE1E-12BA93539A13}"/>
              </a:ext>
            </a:extLst>
          </p:cNvPr>
          <p:cNvSpPr/>
          <p:nvPr/>
        </p:nvSpPr>
        <p:spPr>
          <a:xfrm>
            <a:off x="7040879" y="2569170"/>
            <a:ext cx="504396"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03941BF-87BB-49D9-8254-653CD79FAF09}"/>
              </a:ext>
            </a:extLst>
          </p:cNvPr>
          <p:cNvSpPr/>
          <p:nvPr/>
        </p:nvSpPr>
        <p:spPr>
          <a:xfrm>
            <a:off x="6355571" y="2562288"/>
            <a:ext cx="534876" cy="8652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ED46DCF-EC93-460C-BCF3-BCCB8C5AA90D}"/>
              </a:ext>
            </a:extLst>
          </p:cNvPr>
          <p:cNvSpPr/>
          <p:nvPr/>
        </p:nvSpPr>
        <p:spPr>
          <a:xfrm>
            <a:off x="7127403" y="2673393"/>
            <a:ext cx="5299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16EE5CF-68A5-4B15-9A4D-19C4023D4FF7}"/>
              </a:ext>
            </a:extLst>
          </p:cNvPr>
          <p:cNvSpPr/>
          <p:nvPr/>
        </p:nvSpPr>
        <p:spPr>
          <a:xfrm>
            <a:off x="6365403" y="2672409"/>
            <a:ext cx="489648"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4AEEF27-DC10-4A4A-A4A5-9184A9D71FB4}"/>
              </a:ext>
            </a:extLst>
          </p:cNvPr>
          <p:cNvSpPr/>
          <p:nvPr/>
        </p:nvSpPr>
        <p:spPr>
          <a:xfrm>
            <a:off x="6995651" y="2795313"/>
            <a:ext cx="449335" cy="9537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5570A5F-3772-48C5-B600-0347BB0B5733}"/>
              </a:ext>
            </a:extLst>
          </p:cNvPr>
          <p:cNvSpPr/>
          <p:nvPr/>
        </p:nvSpPr>
        <p:spPr>
          <a:xfrm>
            <a:off x="6363436" y="2794330"/>
            <a:ext cx="503413" cy="727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E0B9455-E33E-4C74-8475-FDD58583FFE8}"/>
              </a:ext>
            </a:extLst>
          </p:cNvPr>
          <p:cNvSpPr/>
          <p:nvPr/>
        </p:nvSpPr>
        <p:spPr>
          <a:xfrm>
            <a:off x="7082175" y="2905433"/>
            <a:ext cx="527993"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C9AAD0BE-FE65-4285-866D-922BCC8D5FAA}"/>
              </a:ext>
            </a:extLst>
          </p:cNvPr>
          <p:cNvSpPr/>
          <p:nvPr/>
        </p:nvSpPr>
        <p:spPr>
          <a:xfrm>
            <a:off x="6367370" y="2910350"/>
            <a:ext cx="552573" cy="1042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B4B51235-E1C1-4885-BD93-AABE7FD06664}"/>
              </a:ext>
            </a:extLst>
          </p:cNvPr>
          <p:cNvSpPr/>
          <p:nvPr/>
        </p:nvSpPr>
        <p:spPr>
          <a:xfrm>
            <a:off x="7128386" y="2110987"/>
            <a:ext cx="900636" cy="118969"/>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E1DD997-5AC5-4B34-B3EC-B6F092B1FE88}"/>
              </a:ext>
            </a:extLst>
          </p:cNvPr>
          <p:cNvSpPr/>
          <p:nvPr/>
        </p:nvSpPr>
        <p:spPr>
          <a:xfrm>
            <a:off x="6350656" y="1348004"/>
            <a:ext cx="168132" cy="10913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728B1F5-CE34-478B-8E5D-CC909C4E066E}"/>
              </a:ext>
            </a:extLst>
          </p:cNvPr>
          <p:cNvSpPr/>
          <p:nvPr/>
        </p:nvSpPr>
        <p:spPr>
          <a:xfrm>
            <a:off x="5659447" y="1341122"/>
            <a:ext cx="635165" cy="1337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1A2582B-F46C-40DC-A202-1B2E75F3AB06}"/>
              </a:ext>
            </a:extLst>
          </p:cNvPr>
          <p:cNvSpPr/>
          <p:nvPr/>
        </p:nvSpPr>
        <p:spPr>
          <a:xfrm>
            <a:off x="6307394" y="1582012"/>
            <a:ext cx="175998" cy="1111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06E70AE-15FE-4EBF-B3BD-9C60DBED4D4C}"/>
              </a:ext>
            </a:extLst>
          </p:cNvPr>
          <p:cNvSpPr/>
          <p:nvPr/>
        </p:nvSpPr>
        <p:spPr>
          <a:xfrm>
            <a:off x="5651582" y="1586928"/>
            <a:ext cx="595835" cy="1297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C8DB231-0350-474A-8209-1FF826AD6582}"/>
              </a:ext>
            </a:extLst>
          </p:cNvPr>
          <p:cNvSpPr/>
          <p:nvPr/>
        </p:nvSpPr>
        <p:spPr>
          <a:xfrm>
            <a:off x="5662396" y="1821920"/>
            <a:ext cx="567323" cy="13076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D07BDBC-9477-4315-A061-B6F393FE8C17}"/>
              </a:ext>
            </a:extLst>
          </p:cNvPr>
          <p:cNvSpPr/>
          <p:nvPr/>
        </p:nvSpPr>
        <p:spPr>
          <a:xfrm>
            <a:off x="6274946" y="1820936"/>
            <a:ext cx="173049" cy="1140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60D6F5C-900B-40C6-BF6F-C52727B965C1}"/>
              </a:ext>
            </a:extLst>
          </p:cNvPr>
          <p:cNvSpPr/>
          <p:nvPr/>
        </p:nvSpPr>
        <p:spPr>
          <a:xfrm>
            <a:off x="5666330" y="1961538"/>
            <a:ext cx="527993" cy="1150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B227B73-029D-4A27-AF3E-ABEE9C1D4AD6}"/>
              </a:ext>
            </a:extLst>
          </p:cNvPr>
          <p:cNvSpPr/>
          <p:nvPr/>
        </p:nvSpPr>
        <p:spPr>
          <a:xfrm>
            <a:off x="6167775" y="787566"/>
            <a:ext cx="197629" cy="1209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0E0C0678-E15E-41B0-93C5-BEA9A60FEEF1}"/>
              </a:ext>
            </a:extLst>
          </p:cNvPr>
          <p:cNvSpPr/>
          <p:nvPr/>
        </p:nvSpPr>
        <p:spPr>
          <a:xfrm>
            <a:off x="4046957" y="1781606"/>
            <a:ext cx="4141347" cy="3291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CEF147C5-0E38-4485-B70E-652ED38F3BA5}"/>
              </a:ext>
            </a:extLst>
          </p:cNvPr>
          <p:cNvSpPr/>
          <p:nvPr/>
        </p:nvSpPr>
        <p:spPr>
          <a:xfrm>
            <a:off x="4064655" y="1297859"/>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4B5AC01-EA57-4F9F-983F-AC2CDD2A4405}"/>
              </a:ext>
            </a:extLst>
          </p:cNvPr>
          <p:cNvSpPr/>
          <p:nvPr/>
        </p:nvSpPr>
        <p:spPr>
          <a:xfrm>
            <a:off x="4063672" y="1538749"/>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AF61567-12C0-4572-8586-20CE06130603}"/>
              </a:ext>
            </a:extLst>
          </p:cNvPr>
          <p:cNvSpPr/>
          <p:nvPr/>
        </p:nvSpPr>
        <p:spPr>
          <a:xfrm>
            <a:off x="4069571" y="5084262"/>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52BF953-EB19-41D5-A3BD-349ED4D57384}"/>
              </a:ext>
            </a:extLst>
          </p:cNvPr>
          <p:cNvSpPr/>
          <p:nvPr/>
        </p:nvSpPr>
        <p:spPr>
          <a:xfrm>
            <a:off x="4075470" y="5337933"/>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162A9B0-124B-4594-A28F-F6C9B611E8B1}"/>
              </a:ext>
            </a:extLst>
          </p:cNvPr>
          <p:cNvSpPr/>
          <p:nvPr/>
        </p:nvSpPr>
        <p:spPr>
          <a:xfrm>
            <a:off x="4075471" y="557980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610DD50-0A29-430D-9713-B634AAD54BD4}"/>
              </a:ext>
            </a:extLst>
          </p:cNvPr>
          <p:cNvPicPr>
            <a:picLocks noChangeAspect="1"/>
          </p:cNvPicPr>
          <p:nvPr/>
        </p:nvPicPr>
        <p:blipFill>
          <a:blip r:embed="rId4"/>
          <a:stretch>
            <a:fillRect/>
          </a:stretch>
        </p:blipFill>
        <p:spPr>
          <a:xfrm>
            <a:off x="4445852" y="2077593"/>
            <a:ext cx="3767655" cy="2926334"/>
          </a:xfrm>
          <a:prstGeom prst="rect">
            <a:avLst/>
          </a:prstGeom>
        </p:spPr>
      </p:pic>
    </p:spTree>
    <p:extLst>
      <p:ext uri="{BB962C8B-B14F-4D97-AF65-F5344CB8AC3E}">
        <p14:creationId xmlns:p14="http://schemas.microsoft.com/office/powerpoint/2010/main" val="1310642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C65B1-FA14-4A30-BBA3-6B38679F4564}"/>
              </a:ext>
            </a:extLst>
          </p:cNvPr>
          <p:cNvSpPr/>
          <p:nvPr/>
        </p:nvSpPr>
        <p:spPr>
          <a:xfrm>
            <a:off x="298899" y="85365"/>
            <a:ext cx="9340647" cy="369332"/>
          </a:xfrm>
          <a:prstGeom prst="rect">
            <a:avLst/>
          </a:prstGeom>
        </p:spPr>
        <p:txBody>
          <a:bodyPr wrap="square">
            <a:spAutoFit/>
          </a:bodyPr>
          <a:lstStyle/>
          <a:p>
            <a:r>
              <a:rPr lang="en-US" dirty="0"/>
              <a:t>… after adding children … spouses and attributes are already in place … and we’re done</a:t>
            </a:r>
          </a:p>
        </p:txBody>
      </p:sp>
      <p:pic>
        <p:nvPicPr>
          <p:cNvPr id="4" name="Picture 3">
            <a:extLst>
              <a:ext uri="{FF2B5EF4-FFF2-40B4-BE49-F238E27FC236}">
                <a16:creationId xmlns:a16="http://schemas.microsoft.com/office/drawing/2014/main" id="{A4F878F7-47B2-4D46-853C-6D9055E48AEF}"/>
              </a:ext>
            </a:extLst>
          </p:cNvPr>
          <p:cNvPicPr>
            <a:picLocks noChangeAspect="1"/>
          </p:cNvPicPr>
          <p:nvPr/>
        </p:nvPicPr>
        <p:blipFill>
          <a:blip r:embed="rId3"/>
          <a:stretch>
            <a:fillRect/>
          </a:stretch>
        </p:blipFill>
        <p:spPr>
          <a:xfrm>
            <a:off x="3586803" y="702750"/>
            <a:ext cx="4731288" cy="5771632"/>
          </a:xfrm>
          <a:prstGeom prst="rect">
            <a:avLst/>
          </a:prstGeom>
        </p:spPr>
      </p:pic>
      <p:sp>
        <p:nvSpPr>
          <p:cNvPr id="7" name="Rectangle 6">
            <a:extLst>
              <a:ext uri="{FF2B5EF4-FFF2-40B4-BE49-F238E27FC236}">
                <a16:creationId xmlns:a16="http://schemas.microsoft.com/office/drawing/2014/main" id="{9A418ACC-629C-4690-8514-0E45BF660111}"/>
              </a:ext>
            </a:extLst>
          </p:cNvPr>
          <p:cNvSpPr/>
          <p:nvPr/>
        </p:nvSpPr>
        <p:spPr>
          <a:xfrm>
            <a:off x="3683698" y="738474"/>
            <a:ext cx="4505388" cy="566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1B7326-C0D6-4929-BFE4-D7EF1D3B810E}"/>
              </a:ext>
            </a:extLst>
          </p:cNvPr>
          <p:cNvSpPr/>
          <p:nvPr/>
        </p:nvSpPr>
        <p:spPr>
          <a:xfrm>
            <a:off x="3551411" y="1833716"/>
            <a:ext cx="524059"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EAEF9EA-8197-4FA8-8B84-6E9AC6D6CDC7}"/>
              </a:ext>
            </a:extLst>
          </p:cNvPr>
          <p:cNvSpPr/>
          <p:nvPr/>
        </p:nvSpPr>
        <p:spPr>
          <a:xfrm>
            <a:off x="4093169" y="1345053"/>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07B194-677E-441D-97F5-232FF9B2D319}"/>
              </a:ext>
            </a:extLst>
          </p:cNvPr>
          <p:cNvSpPr/>
          <p:nvPr/>
        </p:nvSpPr>
        <p:spPr>
          <a:xfrm>
            <a:off x="4103985" y="1580044"/>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B67C35-531D-476C-8AD5-ABC317D25578}"/>
              </a:ext>
            </a:extLst>
          </p:cNvPr>
          <p:cNvSpPr/>
          <p:nvPr/>
        </p:nvSpPr>
        <p:spPr>
          <a:xfrm>
            <a:off x="4080388" y="1827817"/>
            <a:ext cx="904568" cy="12487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F1B2B7-5579-4616-B286-C4154268BECB}"/>
              </a:ext>
            </a:extLst>
          </p:cNvPr>
          <p:cNvSpPr/>
          <p:nvPr/>
        </p:nvSpPr>
        <p:spPr>
          <a:xfrm>
            <a:off x="4073504" y="5112774"/>
            <a:ext cx="787565" cy="13175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3C6DA6-87E8-42C1-9AA8-6912966023E8}"/>
              </a:ext>
            </a:extLst>
          </p:cNvPr>
          <p:cNvSpPr/>
          <p:nvPr/>
        </p:nvSpPr>
        <p:spPr>
          <a:xfrm>
            <a:off x="4072521" y="5371363"/>
            <a:ext cx="853441" cy="11503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5C5232-7E9C-4B91-9C36-E81C1A701D45}"/>
              </a:ext>
            </a:extLst>
          </p:cNvPr>
          <p:cNvSpPr/>
          <p:nvPr/>
        </p:nvSpPr>
        <p:spPr>
          <a:xfrm>
            <a:off x="4089236" y="5606353"/>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1125A6-C8EA-4507-AF76-59ED1887D77C}"/>
              </a:ext>
            </a:extLst>
          </p:cNvPr>
          <p:cNvSpPr/>
          <p:nvPr/>
        </p:nvSpPr>
        <p:spPr>
          <a:xfrm>
            <a:off x="6613177" y="805262"/>
            <a:ext cx="129786" cy="10913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9CDFEE-26F1-4B3C-A49F-57FF3D333710}"/>
              </a:ext>
            </a:extLst>
          </p:cNvPr>
          <p:cNvSpPr/>
          <p:nvPr/>
        </p:nvSpPr>
        <p:spPr>
          <a:xfrm>
            <a:off x="6793107" y="781665"/>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9B3E06A-644E-4CA0-A0D3-E2E45853D17D}"/>
              </a:ext>
            </a:extLst>
          </p:cNvPr>
          <p:cNvSpPr/>
          <p:nvPr/>
        </p:nvSpPr>
        <p:spPr>
          <a:xfrm>
            <a:off x="6787207" y="1834700"/>
            <a:ext cx="734471" cy="1209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F53098-CA3E-4139-B806-5F0D0369E89B}"/>
              </a:ext>
            </a:extLst>
          </p:cNvPr>
          <p:cNvSpPr/>
          <p:nvPr/>
        </p:nvSpPr>
        <p:spPr>
          <a:xfrm>
            <a:off x="7099874" y="3123708"/>
            <a:ext cx="781664" cy="15633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67C5A91-AEE6-48A0-AC51-628074728E14}"/>
              </a:ext>
            </a:extLst>
          </p:cNvPr>
          <p:cNvSpPr/>
          <p:nvPr/>
        </p:nvSpPr>
        <p:spPr>
          <a:xfrm>
            <a:off x="7117570" y="3365583"/>
            <a:ext cx="911451" cy="12683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1E80214-5077-4B4A-A692-4C327FB6F15F}"/>
              </a:ext>
            </a:extLst>
          </p:cNvPr>
          <p:cNvSpPr/>
          <p:nvPr/>
        </p:nvSpPr>
        <p:spPr>
          <a:xfrm>
            <a:off x="7117571" y="3937820"/>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72689B-D6F0-4DC4-9222-99E73AF65414}"/>
              </a:ext>
            </a:extLst>
          </p:cNvPr>
          <p:cNvSpPr/>
          <p:nvPr/>
        </p:nvSpPr>
        <p:spPr>
          <a:xfrm>
            <a:off x="7129371" y="4153146"/>
            <a:ext cx="604683" cy="1386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7C8A2D9-06E8-45A6-98D7-383EAD32174F}"/>
              </a:ext>
            </a:extLst>
          </p:cNvPr>
          <p:cNvSpPr/>
          <p:nvPr/>
        </p:nvSpPr>
        <p:spPr>
          <a:xfrm>
            <a:off x="7774366" y="4169861"/>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ADD0E7-1F8F-4A65-B3A2-CCAAB9748862}"/>
              </a:ext>
            </a:extLst>
          </p:cNvPr>
          <p:cNvSpPr/>
          <p:nvPr/>
        </p:nvSpPr>
        <p:spPr>
          <a:xfrm>
            <a:off x="7862856" y="3939787"/>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0B4F8D-B6F9-45FA-8CD8-2F69BEF74E4A}"/>
              </a:ext>
            </a:extLst>
          </p:cNvPr>
          <p:cNvSpPr/>
          <p:nvPr/>
        </p:nvSpPr>
        <p:spPr>
          <a:xfrm>
            <a:off x="7898253" y="3125675"/>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D86EC8-6B66-4825-9177-0B4F422BD3DC}"/>
              </a:ext>
            </a:extLst>
          </p:cNvPr>
          <p:cNvSpPr/>
          <p:nvPr/>
        </p:nvSpPr>
        <p:spPr>
          <a:xfrm>
            <a:off x="7556090" y="1821918"/>
            <a:ext cx="608617" cy="13666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365B162-225C-4A9B-BF16-6CE825A27D02}"/>
              </a:ext>
            </a:extLst>
          </p:cNvPr>
          <p:cNvSpPr/>
          <p:nvPr/>
        </p:nvSpPr>
        <p:spPr>
          <a:xfrm>
            <a:off x="7160833" y="931115"/>
            <a:ext cx="649913" cy="11897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8944089-E89F-4CDF-B635-5CDDA753B163}"/>
              </a:ext>
            </a:extLst>
          </p:cNvPr>
          <p:cNvSpPr/>
          <p:nvPr/>
        </p:nvSpPr>
        <p:spPr>
          <a:xfrm>
            <a:off x="5655514" y="782649"/>
            <a:ext cx="462117" cy="1258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7F8B36D-2A20-4BDA-8FD5-8FA077FD1614}"/>
              </a:ext>
            </a:extLst>
          </p:cNvPr>
          <p:cNvSpPr/>
          <p:nvPr/>
        </p:nvSpPr>
        <p:spPr>
          <a:xfrm>
            <a:off x="6374253" y="4415669"/>
            <a:ext cx="398208" cy="8554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09C4B6E-B7BB-427C-81D7-163F45F91884}"/>
              </a:ext>
            </a:extLst>
          </p:cNvPr>
          <p:cNvSpPr/>
          <p:nvPr/>
        </p:nvSpPr>
        <p:spPr>
          <a:xfrm>
            <a:off x="6845217" y="4514974"/>
            <a:ext cx="723656" cy="12191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64A89E-70ED-438D-90DE-2B4C389B2D70}"/>
              </a:ext>
            </a:extLst>
          </p:cNvPr>
          <p:cNvSpPr/>
          <p:nvPr/>
        </p:nvSpPr>
        <p:spPr>
          <a:xfrm>
            <a:off x="6354587" y="4519891"/>
            <a:ext cx="447369" cy="1052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C41A55-D63E-428D-9F2B-63E9830088C7}"/>
              </a:ext>
            </a:extLst>
          </p:cNvPr>
          <p:cNvSpPr/>
          <p:nvPr/>
        </p:nvSpPr>
        <p:spPr>
          <a:xfrm>
            <a:off x="5911154" y="5120641"/>
            <a:ext cx="188780" cy="11208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7431098-5991-4DED-8850-26DE0CED60A7}"/>
              </a:ext>
            </a:extLst>
          </p:cNvPr>
          <p:cNvSpPr/>
          <p:nvPr/>
        </p:nvSpPr>
        <p:spPr>
          <a:xfrm>
            <a:off x="6358521" y="4647711"/>
            <a:ext cx="413940" cy="894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1BF6E3-B39C-4778-99CD-A7889BFD1217}"/>
              </a:ext>
            </a:extLst>
          </p:cNvPr>
          <p:cNvSpPr/>
          <p:nvPr/>
        </p:nvSpPr>
        <p:spPr>
          <a:xfrm>
            <a:off x="6351639" y="4747017"/>
            <a:ext cx="397224" cy="845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37A5E9-9173-47C6-847E-381CBE7D565F}"/>
              </a:ext>
            </a:extLst>
          </p:cNvPr>
          <p:cNvSpPr/>
          <p:nvPr/>
        </p:nvSpPr>
        <p:spPr>
          <a:xfrm>
            <a:off x="6356555" y="4875818"/>
            <a:ext cx="433604"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84C6D0E-66D0-4DAD-B44A-8C821A7B0309}"/>
              </a:ext>
            </a:extLst>
          </p:cNvPr>
          <p:cNvSpPr/>
          <p:nvPr/>
        </p:nvSpPr>
        <p:spPr>
          <a:xfrm>
            <a:off x="5281888" y="5122606"/>
            <a:ext cx="582071" cy="1455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5A8DCC6-A4CF-4B72-81E7-CD587863CB73}"/>
              </a:ext>
            </a:extLst>
          </p:cNvPr>
          <p:cNvSpPr/>
          <p:nvPr/>
        </p:nvSpPr>
        <p:spPr>
          <a:xfrm>
            <a:off x="5298603" y="5363498"/>
            <a:ext cx="583054" cy="1170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2281AE-85D3-4BD4-A4FD-4F444B3732CB}"/>
              </a:ext>
            </a:extLst>
          </p:cNvPr>
          <p:cNvSpPr/>
          <p:nvPr/>
        </p:nvSpPr>
        <p:spPr>
          <a:xfrm>
            <a:off x="5291720" y="5610288"/>
            <a:ext cx="294969" cy="1238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59CC33-36B9-45AD-8733-A5409CD879E2}"/>
              </a:ext>
            </a:extLst>
          </p:cNvPr>
          <p:cNvSpPr/>
          <p:nvPr/>
        </p:nvSpPr>
        <p:spPr>
          <a:xfrm>
            <a:off x="6574830" y="3713645"/>
            <a:ext cx="533893"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3D7D0AA-FF70-4466-856E-1948895B7BC1}"/>
              </a:ext>
            </a:extLst>
          </p:cNvPr>
          <p:cNvSpPr/>
          <p:nvPr/>
        </p:nvSpPr>
        <p:spPr>
          <a:xfrm>
            <a:off x="6025206" y="3724461"/>
            <a:ext cx="493581" cy="983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5577BE0-27B7-478D-BB39-7B517D8EE37E}"/>
              </a:ext>
            </a:extLst>
          </p:cNvPr>
          <p:cNvSpPr/>
          <p:nvPr/>
        </p:nvSpPr>
        <p:spPr>
          <a:xfrm>
            <a:off x="6566964" y="3953553"/>
            <a:ext cx="175999" cy="757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E650348-D0F2-44AD-AB3A-A78158B3F60E}"/>
              </a:ext>
            </a:extLst>
          </p:cNvPr>
          <p:cNvSpPr/>
          <p:nvPr/>
        </p:nvSpPr>
        <p:spPr>
          <a:xfrm>
            <a:off x="6005543" y="3958469"/>
            <a:ext cx="495546" cy="884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B24556E-DB83-45A7-B0C8-0BCCA0C178D9}"/>
              </a:ext>
            </a:extLst>
          </p:cNvPr>
          <p:cNvSpPr/>
          <p:nvPr/>
        </p:nvSpPr>
        <p:spPr>
          <a:xfrm>
            <a:off x="6541400" y="4051876"/>
            <a:ext cx="520128" cy="10717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4E86CE3-13C6-4A5B-A1F1-D7E35230AC17}"/>
              </a:ext>
            </a:extLst>
          </p:cNvPr>
          <p:cNvSpPr/>
          <p:nvPr/>
        </p:nvSpPr>
        <p:spPr>
          <a:xfrm>
            <a:off x="5991777" y="4068591"/>
            <a:ext cx="503413" cy="10225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509FABB-D2C0-4B24-B5BB-EC1801111E0A}"/>
              </a:ext>
            </a:extLst>
          </p:cNvPr>
          <p:cNvSpPr/>
          <p:nvPr/>
        </p:nvSpPr>
        <p:spPr>
          <a:xfrm>
            <a:off x="6509938" y="4185593"/>
            <a:ext cx="162234"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0B420B5-6CC5-4361-A1A2-07843392CFDF}"/>
              </a:ext>
            </a:extLst>
          </p:cNvPr>
          <p:cNvSpPr/>
          <p:nvPr/>
        </p:nvSpPr>
        <p:spPr>
          <a:xfrm>
            <a:off x="5995711" y="4190510"/>
            <a:ext cx="469982" cy="747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70B73CF-45CF-4E18-9220-AE4CF46E0444}"/>
              </a:ext>
            </a:extLst>
          </p:cNvPr>
          <p:cNvSpPr/>
          <p:nvPr/>
        </p:nvSpPr>
        <p:spPr>
          <a:xfrm>
            <a:off x="6572864" y="4301615"/>
            <a:ext cx="642047" cy="934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4BE8A2A-6D48-44F1-A960-BB528793FD18}"/>
              </a:ext>
            </a:extLst>
          </p:cNvPr>
          <p:cNvSpPr/>
          <p:nvPr/>
        </p:nvSpPr>
        <p:spPr>
          <a:xfrm>
            <a:off x="6005543" y="4282933"/>
            <a:ext cx="525043" cy="943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2D32139-7B2F-493B-A825-3E2155E89F05}"/>
              </a:ext>
            </a:extLst>
          </p:cNvPr>
          <p:cNvSpPr/>
          <p:nvPr/>
        </p:nvSpPr>
        <p:spPr>
          <a:xfrm>
            <a:off x="6557132" y="3141408"/>
            <a:ext cx="168133" cy="737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234D585-3094-4FFA-9E28-EFA326CAF91C}"/>
              </a:ext>
            </a:extLst>
          </p:cNvPr>
          <p:cNvSpPr/>
          <p:nvPr/>
        </p:nvSpPr>
        <p:spPr>
          <a:xfrm>
            <a:off x="6007509" y="3140426"/>
            <a:ext cx="493580" cy="924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AC5815-ECA3-4E3C-BC5B-86AA8BED0A23}"/>
              </a:ext>
            </a:extLst>
          </p:cNvPr>
          <p:cNvSpPr/>
          <p:nvPr/>
        </p:nvSpPr>
        <p:spPr>
          <a:xfrm>
            <a:off x="6590561" y="3251530"/>
            <a:ext cx="5358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A3773A3-BEB8-4092-9DA3-BACD8A861964}"/>
              </a:ext>
            </a:extLst>
          </p:cNvPr>
          <p:cNvSpPr/>
          <p:nvPr/>
        </p:nvSpPr>
        <p:spPr>
          <a:xfrm>
            <a:off x="5999643" y="3250545"/>
            <a:ext cx="536842"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66113D0-8440-49C9-9F8C-48260C63AB0D}"/>
              </a:ext>
            </a:extLst>
          </p:cNvPr>
          <p:cNvSpPr/>
          <p:nvPr/>
        </p:nvSpPr>
        <p:spPr>
          <a:xfrm>
            <a:off x="6506004" y="3367550"/>
            <a:ext cx="89475" cy="835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7082B93-44BD-4B2B-B09B-ADE82205DA3F}"/>
              </a:ext>
            </a:extLst>
          </p:cNvPr>
          <p:cNvSpPr/>
          <p:nvPr/>
        </p:nvSpPr>
        <p:spPr>
          <a:xfrm>
            <a:off x="5991777" y="3378365"/>
            <a:ext cx="444419" cy="845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20F7569-BD0B-4AA4-A12E-1837CA26976B}"/>
              </a:ext>
            </a:extLst>
          </p:cNvPr>
          <p:cNvSpPr/>
          <p:nvPr/>
        </p:nvSpPr>
        <p:spPr>
          <a:xfrm>
            <a:off x="6521736" y="3483570"/>
            <a:ext cx="179931"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6DDCD2A-AA37-4108-BCFF-412E16DB9A71}"/>
              </a:ext>
            </a:extLst>
          </p:cNvPr>
          <p:cNvSpPr/>
          <p:nvPr/>
        </p:nvSpPr>
        <p:spPr>
          <a:xfrm>
            <a:off x="6001610" y="3494386"/>
            <a:ext cx="481781" cy="806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25317F4-F7AB-47F3-8E87-F25A679949AD}"/>
              </a:ext>
            </a:extLst>
          </p:cNvPr>
          <p:cNvSpPr/>
          <p:nvPr/>
        </p:nvSpPr>
        <p:spPr>
          <a:xfrm>
            <a:off x="6271997" y="3611389"/>
            <a:ext cx="146502" cy="816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404F546-D048-48C6-B44C-9059EF6D9C69}"/>
              </a:ext>
            </a:extLst>
          </p:cNvPr>
          <p:cNvSpPr/>
          <p:nvPr/>
        </p:nvSpPr>
        <p:spPr>
          <a:xfrm>
            <a:off x="6005543" y="3604507"/>
            <a:ext cx="200580"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5C866BA-A0D0-4FE5-B565-A9E8718FFDF8}"/>
              </a:ext>
            </a:extLst>
          </p:cNvPr>
          <p:cNvSpPr/>
          <p:nvPr/>
        </p:nvSpPr>
        <p:spPr>
          <a:xfrm>
            <a:off x="6586630" y="2097222"/>
            <a:ext cx="174032"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5257DBD-55D3-4D28-8F76-DCDEB2BE98A6}"/>
              </a:ext>
            </a:extLst>
          </p:cNvPr>
          <p:cNvSpPr/>
          <p:nvPr/>
        </p:nvSpPr>
        <p:spPr>
          <a:xfrm>
            <a:off x="6001610" y="2113937"/>
            <a:ext cx="523077" cy="983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3C6A963-3591-4921-89B7-8A569B3F17E4}"/>
              </a:ext>
            </a:extLst>
          </p:cNvPr>
          <p:cNvSpPr/>
          <p:nvPr/>
        </p:nvSpPr>
        <p:spPr>
          <a:xfrm>
            <a:off x="6873731" y="2348929"/>
            <a:ext cx="541758" cy="875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2B5ED60-2B8E-4043-8E14-E073109A8BDF}"/>
              </a:ext>
            </a:extLst>
          </p:cNvPr>
          <p:cNvSpPr/>
          <p:nvPr/>
        </p:nvSpPr>
        <p:spPr>
          <a:xfrm>
            <a:off x="6353605" y="2330247"/>
            <a:ext cx="359862" cy="825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DD1F0B1-3AE9-4358-9F58-7D733262FD33}"/>
              </a:ext>
            </a:extLst>
          </p:cNvPr>
          <p:cNvSpPr/>
          <p:nvPr/>
        </p:nvSpPr>
        <p:spPr>
          <a:xfrm>
            <a:off x="7060544" y="2447251"/>
            <a:ext cx="490630" cy="953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53B454F-4966-4121-92FE-025090C2F2DC}"/>
              </a:ext>
            </a:extLst>
          </p:cNvPr>
          <p:cNvSpPr/>
          <p:nvPr/>
        </p:nvSpPr>
        <p:spPr>
          <a:xfrm>
            <a:off x="6381135" y="2446267"/>
            <a:ext cx="509312" cy="9635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DB4B6A0-B8E0-4E1A-AE1E-12BA93539A13}"/>
              </a:ext>
            </a:extLst>
          </p:cNvPr>
          <p:cNvSpPr/>
          <p:nvPr/>
        </p:nvSpPr>
        <p:spPr>
          <a:xfrm>
            <a:off x="7040879" y="2569170"/>
            <a:ext cx="504396"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03941BF-87BB-49D9-8254-653CD79FAF09}"/>
              </a:ext>
            </a:extLst>
          </p:cNvPr>
          <p:cNvSpPr/>
          <p:nvPr/>
        </p:nvSpPr>
        <p:spPr>
          <a:xfrm>
            <a:off x="6355571" y="2562288"/>
            <a:ext cx="534876" cy="8652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ED46DCF-EC93-460C-BCF3-BCCB8C5AA90D}"/>
              </a:ext>
            </a:extLst>
          </p:cNvPr>
          <p:cNvSpPr/>
          <p:nvPr/>
        </p:nvSpPr>
        <p:spPr>
          <a:xfrm>
            <a:off x="7127403" y="2673393"/>
            <a:ext cx="5299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16EE5CF-68A5-4B15-9A4D-19C4023D4FF7}"/>
              </a:ext>
            </a:extLst>
          </p:cNvPr>
          <p:cNvSpPr/>
          <p:nvPr/>
        </p:nvSpPr>
        <p:spPr>
          <a:xfrm>
            <a:off x="6365403" y="2672409"/>
            <a:ext cx="489648"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4AEEF27-DC10-4A4A-A4A5-9184A9D71FB4}"/>
              </a:ext>
            </a:extLst>
          </p:cNvPr>
          <p:cNvSpPr/>
          <p:nvPr/>
        </p:nvSpPr>
        <p:spPr>
          <a:xfrm>
            <a:off x="6995651" y="2795313"/>
            <a:ext cx="449335" cy="9537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5570A5F-3772-48C5-B600-0347BB0B5733}"/>
              </a:ext>
            </a:extLst>
          </p:cNvPr>
          <p:cNvSpPr/>
          <p:nvPr/>
        </p:nvSpPr>
        <p:spPr>
          <a:xfrm>
            <a:off x="6363436" y="2794330"/>
            <a:ext cx="503413" cy="727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E0B9455-E33E-4C74-8475-FDD58583FFE8}"/>
              </a:ext>
            </a:extLst>
          </p:cNvPr>
          <p:cNvSpPr/>
          <p:nvPr/>
        </p:nvSpPr>
        <p:spPr>
          <a:xfrm>
            <a:off x="7082175" y="2905433"/>
            <a:ext cx="527993"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C9AAD0BE-FE65-4285-866D-922BCC8D5FAA}"/>
              </a:ext>
            </a:extLst>
          </p:cNvPr>
          <p:cNvSpPr/>
          <p:nvPr/>
        </p:nvSpPr>
        <p:spPr>
          <a:xfrm>
            <a:off x="6367370" y="2910350"/>
            <a:ext cx="552573" cy="1042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B4B51235-E1C1-4885-BD93-AABE7FD06664}"/>
              </a:ext>
            </a:extLst>
          </p:cNvPr>
          <p:cNvSpPr/>
          <p:nvPr/>
        </p:nvSpPr>
        <p:spPr>
          <a:xfrm>
            <a:off x="7128386" y="2110987"/>
            <a:ext cx="900636" cy="118969"/>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E1DD997-5AC5-4B34-B3EC-B6F092B1FE88}"/>
              </a:ext>
            </a:extLst>
          </p:cNvPr>
          <p:cNvSpPr/>
          <p:nvPr/>
        </p:nvSpPr>
        <p:spPr>
          <a:xfrm>
            <a:off x="6350656" y="1348004"/>
            <a:ext cx="168132" cy="10913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728B1F5-CE34-478B-8E5D-CC909C4E066E}"/>
              </a:ext>
            </a:extLst>
          </p:cNvPr>
          <p:cNvSpPr/>
          <p:nvPr/>
        </p:nvSpPr>
        <p:spPr>
          <a:xfrm>
            <a:off x="5659447" y="1341122"/>
            <a:ext cx="635165" cy="1337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1A2582B-F46C-40DC-A202-1B2E75F3AB06}"/>
              </a:ext>
            </a:extLst>
          </p:cNvPr>
          <p:cNvSpPr/>
          <p:nvPr/>
        </p:nvSpPr>
        <p:spPr>
          <a:xfrm>
            <a:off x="6307394" y="1582012"/>
            <a:ext cx="175998" cy="1111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06E70AE-15FE-4EBF-B3BD-9C60DBED4D4C}"/>
              </a:ext>
            </a:extLst>
          </p:cNvPr>
          <p:cNvSpPr/>
          <p:nvPr/>
        </p:nvSpPr>
        <p:spPr>
          <a:xfrm>
            <a:off x="5651582" y="1586928"/>
            <a:ext cx="595835" cy="1297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C8DB231-0350-474A-8209-1FF826AD6582}"/>
              </a:ext>
            </a:extLst>
          </p:cNvPr>
          <p:cNvSpPr/>
          <p:nvPr/>
        </p:nvSpPr>
        <p:spPr>
          <a:xfrm>
            <a:off x="5662396" y="1821920"/>
            <a:ext cx="567323" cy="13076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D07BDBC-9477-4315-A061-B6F393FE8C17}"/>
              </a:ext>
            </a:extLst>
          </p:cNvPr>
          <p:cNvSpPr/>
          <p:nvPr/>
        </p:nvSpPr>
        <p:spPr>
          <a:xfrm>
            <a:off x="6274946" y="1820936"/>
            <a:ext cx="173049" cy="1140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60D6F5C-900B-40C6-BF6F-C52727B965C1}"/>
              </a:ext>
            </a:extLst>
          </p:cNvPr>
          <p:cNvSpPr/>
          <p:nvPr/>
        </p:nvSpPr>
        <p:spPr>
          <a:xfrm>
            <a:off x="5666330" y="1961538"/>
            <a:ext cx="527993" cy="1150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B227B73-029D-4A27-AF3E-ABEE9C1D4AD6}"/>
              </a:ext>
            </a:extLst>
          </p:cNvPr>
          <p:cNvSpPr/>
          <p:nvPr/>
        </p:nvSpPr>
        <p:spPr>
          <a:xfrm>
            <a:off x="6167775" y="787566"/>
            <a:ext cx="197629" cy="1209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0E0C0678-E15E-41B0-93C5-BEA9A60FEEF1}"/>
              </a:ext>
            </a:extLst>
          </p:cNvPr>
          <p:cNvSpPr/>
          <p:nvPr/>
        </p:nvSpPr>
        <p:spPr>
          <a:xfrm>
            <a:off x="4046957" y="1781606"/>
            <a:ext cx="4141347" cy="3291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CEF147C5-0E38-4485-B70E-652ED38F3BA5}"/>
              </a:ext>
            </a:extLst>
          </p:cNvPr>
          <p:cNvSpPr/>
          <p:nvPr/>
        </p:nvSpPr>
        <p:spPr>
          <a:xfrm>
            <a:off x="4064655" y="1297859"/>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4B5AC01-EA57-4F9F-983F-AC2CDD2A4405}"/>
              </a:ext>
            </a:extLst>
          </p:cNvPr>
          <p:cNvSpPr/>
          <p:nvPr/>
        </p:nvSpPr>
        <p:spPr>
          <a:xfrm>
            <a:off x="4063672" y="1538749"/>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AF61567-12C0-4572-8586-20CE06130603}"/>
              </a:ext>
            </a:extLst>
          </p:cNvPr>
          <p:cNvSpPr/>
          <p:nvPr/>
        </p:nvSpPr>
        <p:spPr>
          <a:xfrm>
            <a:off x="4069571" y="5084262"/>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52BF953-EB19-41D5-A3BD-349ED4D57384}"/>
              </a:ext>
            </a:extLst>
          </p:cNvPr>
          <p:cNvSpPr/>
          <p:nvPr/>
        </p:nvSpPr>
        <p:spPr>
          <a:xfrm>
            <a:off x="4075470" y="5337933"/>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162A9B0-124B-4594-A28F-F6C9B611E8B1}"/>
              </a:ext>
            </a:extLst>
          </p:cNvPr>
          <p:cNvSpPr/>
          <p:nvPr/>
        </p:nvSpPr>
        <p:spPr>
          <a:xfrm>
            <a:off x="4075471" y="557980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48D8699-8719-40B5-874C-487CFFBC40AB}"/>
              </a:ext>
            </a:extLst>
          </p:cNvPr>
          <p:cNvSpPr/>
          <p:nvPr/>
        </p:nvSpPr>
        <p:spPr>
          <a:xfrm>
            <a:off x="4430415" y="2094271"/>
            <a:ext cx="949797" cy="12978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88CA995-7F3A-4F8B-B56E-ECF381034796}"/>
              </a:ext>
            </a:extLst>
          </p:cNvPr>
          <p:cNvSpPr/>
          <p:nvPr/>
        </p:nvSpPr>
        <p:spPr>
          <a:xfrm>
            <a:off x="4435331" y="3119776"/>
            <a:ext cx="1139559" cy="12486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A0D9AB-A455-4852-85BA-60DD594D5A12}"/>
              </a:ext>
            </a:extLst>
          </p:cNvPr>
          <p:cNvSpPr/>
          <p:nvPr/>
        </p:nvSpPr>
        <p:spPr>
          <a:xfrm>
            <a:off x="4440247" y="3921105"/>
            <a:ext cx="975361" cy="12585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16EA378-CC5B-432F-9278-C9B39CAE21B9}"/>
              </a:ext>
            </a:extLst>
          </p:cNvPr>
          <p:cNvSpPr/>
          <p:nvPr/>
        </p:nvSpPr>
        <p:spPr>
          <a:xfrm>
            <a:off x="4445163" y="4167894"/>
            <a:ext cx="1035338" cy="15043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30587C2-BDF2-485E-8370-30457D773251}"/>
              </a:ext>
            </a:extLst>
          </p:cNvPr>
          <p:cNvSpPr/>
          <p:nvPr/>
        </p:nvSpPr>
        <p:spPr>
          <a:xfrm>
            <a:off x="3569111" y="2098204"/>
            <a:ext cx="853438" cy="114054"/>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a:extLst>
              <a:ext uri="{FF2B5EF4-FFF2-40B4-BE49-F238E27FC236}">
                <a16:creationId xmlns:a16="http://schemas.microsoft.com/office/drawing/2014/main" id="{3013E708-C3A3-45E6-B95B-2000A3AA6B7C}"/>
              </a:ext>
            </a:extLst>
          </p:cNvPr>
          <p:cNvPicPr>
            <a:picLocks noChangeAspect="1"/>
          </p:cNvPicPr>
          <p:nvPr/>
        </p:nvPicPr>
        <p:blipFill>
          <a:blip r:embed="rId4"/>
          <a:stretch>
            <a:fillRect/>
          </a:stretch>
        </p:blipFill>
        <p:spPr>
          <a:xfrm>
            <a:off x="4445852" y="2077593"/>
            <a:ext cx="3767655" cy="2926334"/>
          </a:xfrm>
          <a:prstGeom prst="rect">
            <a:avLst/>
          </a:prstGeom>
        </p:spPr>
      </p:pic>
    </p:spTree>
    <p:extLst>
      <p:ext uri="{BB962C8B-B14F-4D97-AF65-F5344CB8AC3E}">
        <p14:creationId xmlns:p14="http://schemas.microsoft.com/office/powerpoint/2010/main" val="1307447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878F7-47B2-4D46-853C-6D9055E48AEF}"/>
              </a:ext>
            </a:extLst>
          </p:cNvPr>
          <p:cNvPicPr>
            <a:picLocks noChangeAspect="1"/>
          </p:cNvPicPr>
          <p:nvPr/>
        </p:nvPicPr>
        <p:blipFill>
          <a:blip r:embed="rId3"/>
          <a:stretch>
            <a:fillRect/>
          </a:stretch>
        </p:blipFill>
        <p:spPr>
          <a:xfrm>
            <a:off x="3586803" y="702750"/>
            <a:ext cx="4731288" cy="5771632"/>
          </a:xfrm>
          <a:prstGeom prst="rect">
            <a:avLst/>
          </a:prstGeom>
        </p:spPr>
      </p:pic>
      <p:sp>
        <p:nvSpPr>
          <p:cNvPr id="7" name="Rectangle 6">
            <a:extLst>
              <a:ext uri="{FF2B5EF4-FFF2-40B4-BE49-F238E27FC236}">
                <a16:creationId xmlns:a16="http://schemas.microsoft.com/office/drawing/2014/main" id="{9A418ACC-629C-4690-8514-0E45BF660111}"/>
              </a:ext>
            </a:extLst>
          </p:cNvPr>
          <p:cNvSpPr/>
          <p:nvPr/>
        </p:nvSpPr>
        <p:spPr>
          <a:xfrm>
            <a:off x="3683698" y="738474"/>
            <a:ext cx="4505388" cy="566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1B7326-C0D6-4929-BFE4-D7EF1D3B810E}"/>
              </a:ext>
            </a:extLst>
          </p:cNvPr>
          <p:cNvSpPr/>
          <p:nvPr/>
        </p:nvSpPr>
        <p:spPr>
          <a:xfrm>
            <a:off x="3569111" y="2329262"/>
            <a:ext cx="1220182" cy="1071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1125A6-C8EA-4507-AF76-59ED1887D77C}"/>
              </a:ext>
            </a:extLst>
          </p:cNvPr>
          <p:cNvSpPr/>
          <p:nvPr/>
        </p:nvSpPr>
        <p:spPr>
          <a:xfrm>
            <a:off x="6613177" y="805262"/>
            <a:ext cx="129786" cy="10913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9CDFEE-26F1-4B3C-A49F-57FF3D333710}"/>
              </a:ext>
            </a:extLst>
          </p:cNvPr>
          <p:cNvSpPr/>
          <p:nvPr/>
        </p:nvSpPr>
        <p:spPr>
          <a:xfrm>
            <a:off x="6793107" y="781665"/>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9B3E06A-644E-4CA0-A0D3-E2E45853D17D}"/>
              </a:ext>
            </a:extLst>
          </p:cNvPr>
          <p:cNvSpPr/>
          <p:nvPr/>
        </p:nvSpPr>
        <p:spPr>
          <a:xfrm>
            <a:off x="6787207" y="1834700"/>
            <a:ext cx="734471" cy="1209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F53098-CA3E-4139-B806-5F0D0369E89B}"/>
              </a:ext>
            </a:extLst>
          </p:cNvPr>
          <p:cNvSpPr/>
          <p:nvPr/>
        </p:nvSpPr>
        <p:spPr>
          <a:xfrm>
            <a:off x="7099874" y="3123708"/>
            <a:ext cx="781664" cy="15633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67C5A91-AEE6-48A0-AC51-628074728E14}"/>
              </a:ext>
            </a:extLst>
          </p:cNvPr>
          <p:cNvSpPr/>
          <p:nvPr/>
        </p:nvSpPr>
        <p:spPr>
          <a:xfrm>
            <a:off x="7117570" y="3365583"/>
            <a:ext cx="911451" cy="12683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1E80214-5077-4B4A-A692-4C327FB6F15F}"/>
              </a:ext>
            </a:extLst>
          </p:cNvPr>
          <p:cNvSpPr/>
          <p:nvPr/>
        </p:nvSpPr>
        <p:spPr>
          <a:xfrm>
            <a:off x="7117571" y="3937820"/>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72689B-D6F0-4DC4-9222-99E73AF65414}"/>
              </a:ext>
            </a:extLst>
          </p:cNvPr>
          <p:cNvSpPr/>
          <p:nvPr/>
        </p:nvSpPr>
        <p:spPr>
          <a:xfrm>
            <a:off x="7129371" y="4153146"/>
            <a:ext cx="604683" cy="1386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7C8A2D9-06E8-45A6-98D7-383EAD32174F}"/>
              </a:ext>
            </a:extLst>
          </p:cNvPr>
          <p:cNvSpPr/>
          <p:nvPr/>
        </p:nvSpPr>
        <p:spPr>
          <a:xfrm>
            <a:off x="7774366" y="4169861"/>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ADD0E7-1F8F-4A65-B3A2-CCAAB9748862}"/>
              </a:ext>
            </a:extLst>
          </p:cNvPr>
          <p:cNvSpPr/>
          <p:nvPr/>
        </p:nvSpPr>
        <p:spPr>
          <a:xfrm>
            <a:off x="7862856" y="3939787"/>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0B4F8D-B6F9-45FA-8CD8-2F69BEF74E4A}"/>
              </a:ext>
            </a:extLst>
          </p:cNvPr>
          <p:cNvSpPr/>
          <p:nvPr/>
        </p:nvSpPr>
        <p:spPr>
          <a:xfrm>
            <a:off x="7898253" y="3125675"/>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D86EC8-6B66-4825-9177-0B4F422BD3DC}"/>
              </a:ext>
            </a:extLst>
          </p:cNvPr>
          <p:cNvSpPr/>
          <p:nvPr/>
        </p:nvSpPr>
        <p:spPr>
          <a:xfrm>
            <a:off x="7556090" y="1821918"/>
            <a:ext cx="608617" cy="13666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365B162-225C-4A9B-BF16-6CE825A27D02}"/>
              </a:ext>
            </a:extLst>
          </p:cNvPr>
          <p:cNvSpPr/>
          <p:nvPr/>
        </p:nvSpPr>
        <p:spPr>
          <a:xfrm>
            <a:off x="7160833" y="931115"/>
            <a:ext cx="649913" cy="11897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8944089-E89F-4CDF-B635-5CDDA753B163}"/>
              </a:ext>
            </a:extLst>
          </p:cNvPr>
          <p:cNvSpPr/>
          <p:nvPr/>
        </p:nvSpPr>
        <p:spPr>
          <a:xfrm>
            <a:off x="5655514" y="782649"/>
            <a:ext cx="462117" cy="1258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7F8B36D-2A20-4BDA-8FD5-8FA077FD1614}"/>
              </a:ext>
            </a:extLst>
          </p:cNvPr>
          <p:cNvSpPr/>
          <p:nvPr/>
        </p:nvSpPr>
        <p:spPr>
          <a:xfrm>
            <a:off x="6374253" y="4415669"/>
            <a:ext cx="398208" cy="8554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09C4B6E-B7BB-427C-81D7-163F45F91884}"/>
              </a:ext>
            </a:extLst>
          </p:cNvPr>
          <p:cNvSpPr/>
          <p:nvPr/>
        </p:nvSpPr>
        <p:spPr>
          <a:xfrm>
            <a:off x="6845217" y="4514974"/>
            <a:ext cx="723656" cy="12191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64A89E-70ED-438D-90DE-2B4C389B2D70}"/>
              </a:ext>
            </a:extLst>
          </p:cNvPr>
          <p:cNvSpPr/>
          <p:nvPr/>
        </p:nvSpPr>
        <p:spPr>
          <a:xfrm>
            <a:off x="6354587" y="4519891"/>
            <a:ext cx="447369" cy="1052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C41A55-D63E-428D-9F2B-63E9830088C7}"/>
              </a:ext>
            </a:extLst>
          </p:cNvPr>
          <p:cNvSpPr/>
          <p:nvPr/>
        </p:nvSpPr>
        <p:spPr>
          <a:xfrm>
            <a:off x="5911154" y="5120641"/>
            <a:ext cx="188780" cy="11208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7431098-5991-4DED-8850-26DE0CED60A7}"/>
              </a:ext>
            </a:extLst>
          </p:cNvPr>
          <p:cNvSpPr/>
          <p:nvPr/>
        </p:nvSpPr>
        <p:spPr>
          <a:xfrm>
            <a:off x="6358521" y="4647711"/>
            <a:ext cx="413940" cy="894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1BF6E3-B39C-4778-99CD-A7889BFD1217}"/>
              </a:ext>
            </a:extLst>
          </p:cNvPr>
          <p:cNvSpPr/>
          <p:nvPr/>
        </p:nvSpPr>
        <p:spPr>
          <a:xfrm>
            <a:off x="6351639" y="4747017"/>
            <a:ext cx="397224" cy="845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37A5E9-9173-47C6-847E-381CBE7D565F}"/>
              </a:ext>
            </a:extLst>
          </p:cNvPr>
          <p:cNvSpPr/>
          <p:nvPr/>
        </p:nvSpPr>
        <p:spPr>
          <a:xfrm>
            <a:off x="6356555" y="4875818"/>
            <a:ext cx="433604"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84C6D0E-66D0-4DAD-B44A-8C821A7B0309}"/>
              </a:ext>
            </a:extLst>
          </p:cNvPr>
          <p:cNvSpPr/>
          <p:nvPr/>
        </p:nvSpPr>
        <p:spPr>
          <a:xfrm>
            <a:off x="5281888" y="5122606"/>
            <a:ext cx="582071" cy="1455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5A8DCC6-A4CF-4B72-81E7-CD587863CB73}"/>
              </a:ext>
            </a:extLst>
          </p:cNvPr>
          <p:cNvSpPr/>
          <p:nvPr/>
        </p:nvSpPr>
        <p:spPr>
          <a:xfrm>
            <a:off x="5298603" y="5363498"/>
            <a:ext cx="583054" cy="1170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2281AE-85D3-4BD4-A4FD-4F444B3732CB}"/>
              </a:ext>
            </a:extLst>
          </p:cNvPr>
          <p:cNvSpPr/>
          <p:nvPr/>
        </p:nvSpPr>
        <p:spPr>
          <a:xfrm>
            <a:off x="5291720" y="5610288"/>
            <a:ext cx="294969" cy="1238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59CC33-36B9-45AD-8733-A5409CD879E2}"/>
              </a:ext>
            </a:extLst>
          </p:cNvPr>
          <p:cNvSpPr/>
          <p:nvPr/>
        </p:nvSpPr>
        <p:spPr>
          <a:xfrm>
            <a:off x="6574830" y="3713645"/>
            <a:ext cx="533893"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3D7D0AA-FF70-4466-856E-1948895B7BC1}"/>
              </a:ext>
            </a:extLst>
          </p:cNvPr>
          <p:cNvSpPr/>
          <p:nvPr/>
        </p:nvSpPr>
        <p:spPr>
          <a:xfrm>
            <a:off x="6025206" y="3724461"/>
            <a:ext cx="493581" cy="983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5577BE0-27B7-478D-BB39-7B517D8EE37E}"/>
              </a:ext>
            </a:extLst>
          </p:cNvPr>
          <p:cNvSpPr/>
          <p:nvPr/>
        </p:nvSpPr>
        <p:spPr>
          <a:xfrm>
            <a:off x="6566964" y="3953553"/>
            <a:ext cx="175999" cy="757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E650348-D0F2-44AD-AB3A-A78158B3F60E}"/>
              </a:ext>
            </a:extLst>
          </p:cNvPr>
          <p:cNvSpPr/>
          <p:nvPr/>
        </p:nvSpPr>
        <p:spPr>
          <a:xfrm>
            <a:off x="6005543" y="3958469"/>
            <a:ext cx="495546" cy="884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B24556E-DB83-45A7-B0C8-0BCCA0C178D9}"/>
              </a:ext>
            </a:extLst>
          </p:cNvPr>
          <p:cNvSpPr/>
          <p:nvPr/>
        </p:nvSpPr>
        <p:spPr>
          <a:xfrm>
            <a:off x="6541400" y="4051876"/>
            <a:ext cx="520128" cy="10717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4E86CE3-13C6-4A5B-A1F1-D7E35230AC17}"/>
              </a:ext>
            </a:extLst>
          </p:cNvPr>
          <p:cNvSpPr/>
          <p:nvPr/>
        </p:nvSpPr>
        <p:spPr>
          <a:xfrm>
            <a:off x="5991777" y="4068591"/>
            <a:ext cx="503413" cy="10225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509FABB-D2C0-4B24-B5BB-EC1801111E0A}"/>
              </a:ext>
            </a:extLst>
          </p:cNvPr>
          <p:cNvSpPr/>
          <p:nvPr/>
        </p:nvSpPr>
        <p:spPr>
          <a:xfrm>
            <a:off x="6509938" y="4185593"/>
            <a:ext cx="162234"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0B420B5-6CC5-4361-A1A2-07843392CFDF}"/>
              </a:ext>
            </a:extLst>
          </p:cNvPr>
          <p:cNvSpPr/>
          <p:nvPr/>
        </p:nvSpPr>
        <p:spPr>
          <a:xfrm>
            <a:off x="5995711" y="4190510"/>
            <a:ext cx="469982" cy="747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70B73CF-45CF-4E18-9220-AE4CF46E0444}"/>
              </a:ext>
            </a:extLst>
          </p:cNvPr>
          <p:cNvSpPr/>
          <p:nvPr/>
        </p:nvSpPr>
        <p:spPr>
          <a:xfrm>
            <a:off x="6572864" y="4301615"/>
            <a:ext cx="642047" cy="934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4BE8A2A-6D48-44F1-A960-BB528793FD18}"/>
              </a:ext>
            </a:extLst>
          </p:cNvPr>
          <p:cNvSpPr/>
          <p:nvPr/>
        </p:nvSpPr>
        <p:spPr>
          <a:xfrm>
            <a:off x="6005543" y="4282933"/>
            <a:ext cx="525043" cy="943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2D32139-7B2F-493B-A825-3E2155E89F05}"/>
              </a:ext>
            </a:extLst>
          </p:cNvPr>
          <p:cNvSpPr/>
          <p:nvPr/>
        </p:nvSpPr>
        <p:spPr>
          <a:xfrm>
            <a:off x="6557132" y="3141408"/>
            <a:ext cx="168133" cy="737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234D585-3094-4FFA-9E28-EFA326CAF91C}"/>
              </a:ext>
            </a:extLst>
          </p:cNvPr>
          <p:cNvSpPr/>
          <p:nvPr/>
        </p:nvSpPr>
        <p:spPr>
          <a:xfrm>
            <a:off x="6007509" y="3140426"/>
            <a:ext cx="493580" cy="924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AC5815-ECA3-4E3C-BC5B-86AA8BED0A23}"/>
              </a:ext>
            </a:extLst>
          </p:cNvPr>
          <p:cNvSpPr/>
          <p:nvPr/>
        </p:nvSpPr>
        <p:spPr>
          <a:xfrm>
            <a:off x="6590561" y="3251530"/>
            <a:ext cx="5358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A3773A3-BEB8-4092-9DA3-BACD8A861964}"/>
              </a:ext>
            </a:extLst>
          </p:cNvPr>
          <p:cNvSpPr/>
          <p:nvPr/>
        </p:nvSpPr>
        <p:spPr>
          <a:xfrm>
            <a:off x="5999643" y="3250545"/>
            <a:ext cx="536842"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66113D0-8440-49C9-9F8C-48260C63AB0D}"/>
              </a:ext>
            </a:extLst>
          </p:cNvPr>
          <p:cNvSpPr/>
          <p:nvPr/>
        </p:nvSpPr>
        <p:spPr>
          <a:xfrm>
            <a:off x="6506004" y="3367550"/>
            <a:ext cx="89475" cy="835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7082B93-44BD-4B2B-B09B-ADE82205DA3F}"/>
              </a:ext>
            </a:extLst>
          </p:cNvPr>
          <p:cNvSpPr/>
          <p:nvPr/>
        </p:nvSpPr>
        <p:spPr>
          <a:xfrm>
            <a:off x="5991777" y="3378365"/>
            <a:ext cx="444419" cy="845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20F7569-BD0B-4AA4-A12E-1837CA26976B}"/>
              </a:ext>
            </a:extLst>
          </p:cNvPr>
          <p:cNvSpPr/>
          <p:nvPr/>
        </p:nvSpPr>
        <p:spPr>
          <a:xfrm>
            <a:off x="6521736" y="3483570"/>
            <a:ext cx="179931"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6DDCD2A-AA37-4108-BCFF-412E16DB9A71}"/>
              </a:ext>
            </a:extLst>
          </p:cNvPr>
          <p:cNvSpPr/>
          <p:nvPr/>
        </p:nvSpPr>
        <p:spPr>
          <a:xfrm>
            <a:off x="6001610" y="3494386"/>
            <a:ext cx="481781" cy="806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25317F4-F7AB-47F3-8E87-F25A679949AD}"/>
              </a:ext>
            </a:extLst>
          </p:cNvPr>
          <p:cNvSpPr/>
          <p:nvPr/>
        </p:nvSpPr>
        <p:spPr>
          <a:xfrm>
            <a:off x="6271997" y="3611389"/>
            <a:ext cx="146502" cy="816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404F546-D048-48C6-B44C-9059EF6D9C69}"/>
              </a:ext>
            </a:extLst>
          </p:cNvPr>
          <p:cNvSpPr/>
          <p:nvPr/>
        </p:nvSpPr>
        <p:spPr>
          <a:xfrm>
            <a:off x="6005543" y="3604507"/>
            <a:ext cx="200580"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5C866BA-A0D0-4FE5-B565-A9E8718FFDF8}"/>
              </a:ext>
            </a:extLst>
          </p:cNvPr>
          <p:cNvSpPr/>
          <p:nvPr/>
        </p:nvSpPr>
        <p:spPr>
          <a:xfrm>
            <a:off x="6586630" y="2097222"/>
            <a:ext cx="174032"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5257DBD-55D3-4D28-8F76-DCDEB2BE98A6}"/>
              </a:ext>
            </a:extLst>
          </p:cNvPr>
          <p:cNvSpPr/>
          <p:nvPr/>
        </p:nvSpPr>
        <p:spPr>
          <a:xfrm>
            <a:off x="6001610" y="2113937"/>
            <a:ext cx="523077" cy="983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3C6A963-3591-4921-89B7-8A569B3F17E4}"/>
              </a:ext>
            </a:extLst>
          </p:cNvPr>
          <p:cNvSpPr/>
          <p:nvPr/>
        </p:nvSpPr>
        <p:spPr>
          <a:xfrm>
            <a:off x="6873731" y="2348929"/>
            <a:ext cx="541758" cy="875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2B5ED60-2B8E-4043-8E14-E073109A8BDF}"/>
              </a:ext>
            </a:extLst>
          </p:cNvPr>
          <p:cNvSpPr/>
          <p:nvPr/>
        </p:nvSpPr>
        <p:spPr>
          <a:xfrm>
            <a:off x="6353605" y="2330247"/>
            <a:ext cx="359862" cy="825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DD1F0B1-3AE9-4358-9F58-7D733262FD33}"/>
              </a:ext>
            </a:extLst>
          </p:cNvPr>
          <p:cNvSpPr/>
          <p:nvPr/>
        </p:nvSpPr>
        <p:spPr>
          <a:xfrm>
            <a:off x="7060544" y="2447251"/>
            <a:ext cx="490630" cy="953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53B454F-4966-4121-92FE-025090C2F2DC}"/>
              </a:ext>
            </a:extLst>
          </p:cNvPr>
          <p:cNvSpPr/>
          <p:nvPr/>
        </p:nvSpPr>
        <p:spPr>
          <a:xfrm>
            <a:off x="6381135" y="2446267"/>
            <a:ext cx="509312" cy="9635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DB4B6A0-B8E0-4E1A-AE1E-12BA93539A13}"/>
              </a:ext>
            </a:extLst>
          </p:cNvPr>
          <p:cNvSpPr/>
          <p:nvPr/>
        </p:nvSpPr>
        <p:spPr>
          <a:xfrm>
            <a:off x="7040879" y="2569170"/>
            <a:ext cx="504396"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03941BF-87BB-49D9-8254-653CD79FAF09}"/>
              </a:ext>
            </a:extLst>
          </p:cNvPr>
          <p:cNvSpPr/>
          <p:nvPr/>
        </p:nvSpPr>
        <p:spPr>
          <a:xfrm>
            <a:off x="6355571" y="2562288"/>
            <a:ext cx="534876" cy="8652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ED46DCF-EC93-460C-BCF3-BCCB8C5AA90D}"/>
              </a:ext>
            </a:extLst>
          </p:cNvPr>
          <p:cNvSpPr/>
          <p:nvPr/>
        </p:nvSpPr>
        <p:spPr>
          <a:xfrm>
            <a:off x="7127403" y="2673393"/>
            <a:ext cx="5299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16EE5CF-68A5-4B15-9A4D-19C4023D4FF7}"/>
              </a:ext>
            </a:extLst>
          </p:cNvPr>
          <p:cNvSpPr/>
          <p:nvPr/>
        </p:nvSpPr>
        <p:spPr>
          <a:xfrm>
            <a:off x="6365403" y="2672409"/>
            <a:ext cx="489648"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4AEEF27-DC10-4A4A-A4A5-9184A9D71FB4}"/>
              </a:ext>
            </a:extLst>
          </p:cNvPr>
          <p:cNvSpPr/>
          <p:nvPr/>
        </p:nvSpPr>
        <p:spPr>
          <a:xfrm>
            <a:off x="6995651" y="2795313"/>
            <a:ext cx="449335" cy="9537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5570A5F-3772-48C5-B600-0347BB0B5733}"/>
              </a:ext>
            </a:extLst>
          </p:cNvPr>
          <p:cNvSpPr/>
          <p:nvPr/>
        </p:nvSpPr>
        <p:spPr>
          <a:xfrm>
            <a:off x="6363436" y="2794330"/>
            <a:ext cx="503413" cy="727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E0B9455-E33E-4C74-8475-FDD58583FFE8}"/>
              </a:ext>
            </a:extLst>
          </p:cNvPr>
          <p:cNvSpPr/>
          <p:nvPr/>
        </p:nvSpPr>
        <p:spPr>
          <a:xfrm>
            <a:off x="7082175" y="2905433"/>
            <a:ext cx="527993"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C9AAD0BE-FE65-4285-866D-922BCC8D5FAA}"/>
              </a:ext>
            </a:extLst>
          </p:cNvPr>
          <p:cNvSpPr/>
          <p:nvPr/>
        </p:nvSpPr>
        <p:spPr>
          <a:xfrm>
            <a:off x="6367370" y="2910350"/>
            <a:ext cx="552573" cy="1042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B4B51235-E1C1-4885-BD93-AABE7FD06664}"/>
              </a:ext>
            </a:extLst>
          </p:cNvPr>
          <p:cNvSpPr/>
          <p:nvPr/>
        </p:nvSpPr>
        <p:spPr>
          <a:xfrm>
            <a:off x="7128386" y="2110987"/>
            <a:ext cx="900636" cy="118969"/>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E1DD997-5AC5-4B34-B3EC-B6F092B1FE88}"/>
              </a:ext>
            </a:extLst>
          </p:cNvPr>
          <p:cNvSpPr/>
          <p:nvPr/>
        </p:nvSpPr>
        <p:spPr>
          <a:xfrm>
            <a:off x="6350656" y="1348004"/>
            <a:ext cx="168132" cy="10913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728B1F5-CE34-478B-8E5D-CC909C4E066E}"/>
              </a:ext>
            </a:extLst>
          </p:cNvPr>
          <p:cNvSpPr/>
          <p:nvPr/>
        </p:nvSpPr>
        <p:spPr>
          <a:xfrm>
            <a:off x="5659447" y="1341122"/>
            <a:ext cx="635165" cy="1337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1A2582B-F46C-40DC-A202-1B2E75F3AB06}"/>
              </a:ext>
            </a:extLst>
          </p:cNvPr>
          <p:cNvSpPr/>
          <p:nvPr/>
        </p:nvSpPr>
        <p:spPr>
          <a:xfrm>
            <a:off x="6307394" y="1582012"/>
            <a:ext cx="175998" cy="1111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06E70AE-15FE-4EBF-B3BD-9C60DBED4D4C}"/>
              </a:ext>
            </a:extLst>
          </p:cNvPr>
          <p:cNvSpPr/>
          <p:nvPr/>
        </p:nvSpPr>
        <p:spPr>
          <a:xfrm>
            <a:off x="5651582" y="1586928"/>
            <a:ext cx="595835" cy="1297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C8DB231-0350-474A-8209-1FF826AD6582}"/>
              </a:ext>
            </a:extLst>
          </p:cNvPr>
          <p:cNvSpPr/>
          <p:nvPr/>
        </p:nvSpPr>
        <p:spPr>
          <a:xfrm>
            <a:off x="5662396" y="1821920"/>
            <a:ext cx="567323" cy="13076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D07BDBC-9477-4315-A061-B6F393FE8C17}"/>
              </a:ext>
            </a:extLst>
          </p:cNvPr>
          <p:cNvSpPr/>
          <p:nvPr/>
        </p:nvSpPr>
        <p:spPr>
          <a:xfrm>
            <a:off x="6274946" y="1820936"/>
            <a:ext cx="173049" cy="1140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60D6F5C-900B-40C6-BF6F-C52727B965C1}"/>
              </a:ext>
            </a:extLst>
          </p:cNvPr>
          <p:cNvSpPr/>
          <p:nvPr/>
        </p:nvSpPr>
        <p:spPr>
          <a:xfrm>
            <a:off x="5666330" y="1961538"/>
            <a:ext cx="527993" cy="1150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B227B73-029D-4A27-AF3E-ABEE9C1D4AD6}"/>
              </a:ext>
            </a:extLst>
          </p:cNvPr>
          <p:cNvSpPr/>
          <p:nvPr/>
        </p:nvSpPr>
        <p:spPr>
          <a:xfrm>
            <a:off x="6167775" y="787566"/>
            <a:ext cx="197629" cy="1209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0E0C0678-E15E-41B0-93C5-BEA9A60FEEF1}"/>
              </a:ext>
            </a:extLst>
          </p:cNvPr>
          <p:cNvSpPr/>
          <p:nvPr/>
        </p:nvSpPr>
        <p:spPr>
          <a:xfrm>
            <a:off x="4046957" y="1781606"/>
            <a:ext cx="4141347" cy="32918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CEF147C5-0E38-4485-B70E-652ED38F3BA5}"/>
              </a:ext>
            </a:extLst>
          </p:cNvPr>
          <p:cNvSpPr/>
          <p:nvPr/>
        </p:nvSpPr>
        <p:spPr>
          <a:xfrm>
            <a:off x="4064655" y="1297859"/>
            <a:ext cx="4123649" cy="253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4B5AC01-EA57-4F9F-983F-AC2CDD2A4405}"/>
              </a:ext>
            </a:extLst>
          </p:cNvPr>
          <p:cNvSpPr/>
          <p:nvPr/>
        </p:nvSpPr>
        <p:spPr>
          <a:xfrm>
            <a:off x="4063672" y="1538749"/>
            <a:ext cx="4123649" cy="253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AF61567-12C0-4572-8586-20CE06130603}"/>
              </a:ext>
            </a:extLst>
          </p:cNvPr>
          <p:cNvSpPr/>
          <p:nvPr/>
        </p:nvSpPr>
        <p:spPr>
          <a:xfrm>
            <a:off x="4069571" y="5084262"/>
            <a:ext cx="4123649" cy="253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52BF953-EB19-41D5-A3BD-349ED4D57384}"/>
              </a:ext>
            </a:extLst>
          </p:cNvPr>
          <p:cNvSpPr/>
          <p:nvPr/>
        </p:nvSpPr>
        <p:spPr>
          <a:xfrm>
            <a:off x="4075470" y="5337933"/>
            <a:ext cx="4123649" cy="253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162A9B0-124B-4594-A28F-F6C9B611E8B1}"/>
              </a:ext>
            </a:extLst>
          </p:cNvPr>
          <p:cNvSpPr/>
          <p:nvPr/>
        </p:nvSpPr>
        <p:spPr>
          <a:xfrm>
            <a:off x="4075471" y="5579807"/>
            <a:ext cx="4123649" cy="253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48D8699-8719-40B5-874C-487CFFBC40AB}"/>
              </a:ext>
            </a:extLst>
          </p:cNvPr>
          <p:cNvSpPr/>
          <p:nvPr/>
        </p:nvSpPr>
        <p:spPr>
          <a:xfrm>
            <a:off x="4430415" y="2094271"/>
            <a:ext cx="949797" cy="1297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88CA995-7F3A-4F8B-B56E-ECF381034796}"/>
              </a:ext>
            </a:extLst>
          </p:cNvPr>
          <p:cNvSpPr/>
          <p:nvPr/>
        </p:nvSpPr>
        <p:spPr>
          <a:xfrm>
            <a:off x="4435331" y="3119776"/>
            <a:ext cx="1139559" cy="12486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A0D9AB-A455-4852-85BA-60DD594D5A12}"/>
              </a:ext>
            </a:extLst>
          </p:cNvPr>
          <p:cNvSpPr/>
          <p:nvPr/>
        </p:nvSpPr>
        <p:spPr>
          <a:xfrm>
            <a:off x="4440247" y="3921105"/>
            <a:ext cx="975361" cy="12585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16EA378-CC5B-432F-9278-C9B39CAE21B9}"/>
              </a:ext>
            </a:extLst>
          </p:cNvPr>
          <p:cNvSpPr/>
          <p:nvPr/>
        </p:nvSpPr>
        <p:spPr>
          <a:xfrm>
            <a:off x="4445163" y="4167894"/>
            <a:ext cx="1035338" cy="15043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30587C2-BDF2-485E-8370-30457D773251}"/>
              </a:ext>
            </a:extLst>
          </p:cNvPr>
          <p:cNvSpPr/>
          <p:nvPr/>
        </p:nvSpPr>
        <p:spPr>
          <a:xfrm>
            <a:off x="3569111" y="2098204"/>
            <a:ext cx="853438" cy="114054"/>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82A3CE00-4DE5-43FB-A33D-5A44B2C4A768}"/>
              </a:ext>
            </a:extLst>
          </p:cNvPr>
          <p:cNvSpPr/>
          <p:nvPr/>
        </p:nvSpPr>
        <p:spPr>
          <a:xfrm>
            <a:off x="298899" y="85365"/>
            <a:ext cx="10756492" cy="369332"/>
          </a:xfrm>
          <a:prstGeom prst="rect">
            <a:avLst/>
          </a:prstGeom>
        </p:spPr>
        <p:txBody>
          <a:bodyPr wrap="square">
            <a:spAutoFit/>
          </a:bodyPr>
          <a:lstStyle/>
          <a:p>
            <a:r>
              <a:rPr lang="en-US" dirty="0"/>
              <a:t>Repeat process with next nested group.  … and after one click to label a child, we’re done </a:t>
            </a:r>
          </a:p>
        </p:txBody>
      </p:sp>
      <p:sp>
        <p:nvSpPr>
          <p:cNvPr id="92" name="Rectangle 91">
            <a:extLst>
              <a:ext uri="{FF2B5EF4-FFF2-40B4-BE49-F238E27FC236}">
                <a16:creationId xmlns:a16="http://schemas.microsoft.com/office/drawing/2014/main" id="{76D96D2E-8AAF-41E0-9FDA-39C4109A3CF5}"/>
              </a:ext>
            </a:extLst>
          </p:cNvPr>
          <p:cNvSpPr/>
          <p:nvPr/>
        </p:nvSpPr>
        <p:spPr>
          <a:xfrm>
            <a:off x="4442215" y="2100171"/>
            <a:ext cx="3734292" cy="10146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6B4E8BA-8EE3-477D-B5E0-98A48EA8B4FF}"/>
              </a:ext>
            </a:extLst>
          </p:cNvPr>
          <p:cNvSpPr/>
          <p:nvPr/>
        </p:nvSpPr>
        <p:spPr>
          <a:xfrm>
            <a:off x="4442214" y="3113877"/>
            <a:ext cx="3733309" cy="844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DC8153F5-46D9-45CD-B740-48FE709472CC}"/>
              </a:ext>
            </a:extLst>
          </p:cNvPr>
          <p:cNvSpPr/>
          <p:nvPr/>
        </p:nvSpPr>
        <p:spPr>
          <a:xfrm>
            <a:off x="4453031" y="3969284"/>
            <a:ext cx="3734292" cy="2192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4BC14B6D-1A3A-4955-82A1-C78C009C6C9C}"/>
              </a:ext>
            </a:extLst>
          </p:cNvPr>
          <p:cNvSpPr/>
          <p:nvPr/>
        </p:nvSpPr>
        <p:spPr>
          <a:xfrm>
            <a:off x="4458930" y="4199359"/>
            <a:ext cx="3734292" cy="815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AE239C6-F6ED-4AE3-9112-E989A88770DB}"/>
              </a:ext>
            </a:extLst>
          </p:cNvPr>
          <p:cNvSpPr/>
          <p:nvPr/>
        </p:nvSpPr>
        <p:spPr>
          <a:xfrm>
            <a:off x="4789294" y="2328278"/>
            <a:ext cx="585018" cy="108155"/>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7D15704D-6CBF-490C-9B0D-04EB6CD1E7FC}"/>
              </a:ext>
            </a:extLst>
          </p:cNvPr>
          <p:cNvSpPr/>
          <p:nvPr/>
        </p:nvSpPr>
        <p:spPr>
          <a:xfrm>
            <a:off x="4823706" y="2787444"/>
            <a:ext cx="627297" cy="109139"/>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E0FAE248-75CD-4FF1-AB14-F55822B9E0EA}"/>
              </a:ext>
            </a:extLst>
          </p:cNvPr>
          <p:cNvSpPr/>
          <p:nvPr/>
        </p:nvSpPr>
        <p:spPr>
          <a:xfrm>
            <a:off x="4822724" y="2904448"/>
            <a:ext cx="740368" cy="104223"/>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88B2F0E6-763E-4296-9CE1-2128E2640859}"/>
              </a:ext>
            </a:extLst>
          </p:cNvPr>
          <p:cNvSpPr/>
          <p:nvPr/>
        </p:nvSpPr>
        <p:spPr>
          <a:xfrm>
            <a:off x="4809940" y="3363615"/>
            <a:ext cx="764949" cy="122904"/>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8F2391C9-46D7-45C8-8219-9F1FF96531D0}"/>
              </a:ext>
            </a:extLst>
          </p:cNvPr>
          <p:cNvSpPr/>
          <p:nvPr/>
        </p:nvSpPr>
        <p:spPr>
          <a:xfrm>
            <a:off x="4826655" y="3592707"/>
            <a:ext cx="801329" cy="135685"/>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421A327D-3D0E-47E2-A32C-D961A3D16A0B}"/>
              </a:ext>
            </a:extLst>
          </p:cNvPr>
          <p:cNvSpPr/>
          <p:nvPr/>
        </p:nvSpPr>
        <p:spPr>
          <a:xfrm>
            <a:off x="4831572" y="3721510"/>
            <a:ext cx="761016" cy="107172"/>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D3C0C819-54D0-493D-90EA-B2968095F527}"/>
              </a:ext>
            </a:extLst>
          </p:cNvPr>
          <p:cNvSpPr/>
          <p:nvPr/>
        </p:nvSpPr>
        <p:spPr>
          <a:xfrm>
            <a:off x="4806993" y="4387153"/>
            <a:ext cx="691206" cy="114055"/>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EFD35AE2-5B25-4255-A53C-92255A9B75D2}"/>
              </a:ext>
            </a:extLst>
          </p:cNvPr>
          <p:cNvSpPr/>
          <p:nvPr/>
        </p:nvSpPr>
        <p:spPr>
          <a:xfrm>
            <a:off x="4811907" y="4504157"/>
            <a:ext cx="863271" cy="120937"/>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6C3C3A38-DBD7-40A6-BE8B-A705302EBA38}"/>
              </a:ext>
            </a:extLst>
          </p:cNvPr>
          <p:cNvSpPr/>
          <p:nvPr/>
        </p:nvSpPr>
        <p:spPr>
          <a:xfrm>
            <a:off x="4805026" y="4632961"/>
            <a:ext cx="610582" cy="104222"/>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A674E8A2-D40E-4D0A-BEB0-73BAD7836C6A}"/>
              </a:ext>
            </a:extLst>
          </p:cNvPr>
          <p:cNvSpPr/>
          <p:nvPr/>
        </p:nvSpPr>
        <p:spPr>
          <a:xfrm>
            <a:off x="4809941" y="4749964"/>
            <a:ext cx="611566" cy="87508"/>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2AA5ACEC-0CF4-4F0C-B4CA-DEEA07C55945}"/>
              </a:ext>
            </a:extLst>
          </p:cNvPr>
          <p:cNvSpPr/>
          <p:nvPr/>
        </p:nvSpPr>
        <p:spPr>
          <a:xfrm>
            <a:off x="4808958" y="4861068"/>
            <a:ext cx="695140" cy="106189"/>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0639CF13-DC32-473C-8AF5-6904E999E228}"/>
              </a:ext>
            </a:extLst>
          </p:cNvPr>
          <p:cNvSpPr/>
          <p:nvPr/>
        </p:nvSpPr>
        <p:spPr>
          <a:xfrm>
            <a:off x="4794210" y="2451182"/>
            <a:ext cx="532907" cy="97340"/>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4D63F881-2CCA-40BB-B76E-3047B751A2BD}"/>
              </a:ext>
            </a:extLst>
          </p:cNvPr>
          <p:cNvSpPr/>
          <p:nvPr/>
        </p:nvSpPr>
        <p:spPr>
          <a:xfrm>
            <a:off x="4805025" y="2562286"/>
            <a:ext cx="510294" cy="98324"/>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2DD1CE8B-DE3D-44B5-B07A-B2DADA8D2CFE}"/>
              </a:ext>
            </a:extLst>
          </p:cNvPr>
          <p:cNvSpPr/>
          <p:nvPr/>
        </p:nvSpPr>
        <p:spPr>
          <a:xfrm>
            <a:off x="4811909" y="2675357"/>
            <a:ext cx="686290" cy="103239"/>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661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413" y="131159"/>
            <a:ext cx="10515600" cy="1325563"/>
          </a:xfrm>
        </p:spPr>
        <p:txBody>
          <a:bodyPr/>
          <a:lstStyle/>
          <a:p>
            <a:r>
              <a:rPr lang="en-US" dirty="0"/>
              <a:t>COMET View of Results</a:t>
            </a:r>
          </a:p>
        </p:txBody>
      </p:sp>
      <p:pic>
        <p:nvPicPr>
          <p:cNvPr id="3" name="Picture 2">
            <a:extLst>
              <a:ext uri="{FF2B5EF4-FFF2-40B4-BE49-F238E27FC236}">
                <a16:creationId xmlns:a16="http://schemas.microsoft.com/office/drawing/2014/main" id="{66ADDB72-057A-49E0-BD32-B16346C1AC76}"/>
              </a:ext>
            </a:extLst>
          </p:cNvPr>
          <p:cNvPicPr>
            <a:picLocks noChangeAspect="1"/>
          </p:cNvPicPr>
          <p:nvPr/>
        </p:nvPicPr>
        <p:blipFill>
          <a:blip r:embed="rId3"/>
          <a:stretch>
            <a:fillRect/>
          </a:stretch>
        </p:blipFill>
        <p:spPr>
          <a:xfrm>
            <a:off x="7803324" y="584035"/>
            <a:ext cx="3266424" cy="6102883"/>
          </a:xfrm>
          <a:prstGeom prst="rect">
            <a:avLst/>
          </a:prstGeom>
        </p:spPr>
      </p:pic>
      <p:sp>
        <p:nvSpPr>
          <p:cNvPr id="6" name="Rectangle 5">
            <a:extLst>
              <a:ext uri="{FF2B5EF4-FFF2-40B4-BE49-F238E27FC236}">
                <a16:creationId xmlns:a16="http://schemas.microsoft.com/office/drawing/2014/main" id="{40483CC6-9ABB-49E3-92BD-71F93E0CB9CB}"/>
              </a:ext>
            </a:extLst>
          </p:cNvPr>
          <p:cNvSpPr/>
          <p:nvPr/>
        </p:nvSpPr>
        <p:spPr>
          <a:xfrm>
            <a:off x="7940532" y="3165987"/>
            <a:ext cx="552572"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E2B1324-F774-4649-9C2A-D2C0BF4AC8C1}"/>
              </a:ext>
            </a:extLst>
          </p:cNvPr>
          <p:cNvSpPr/>
          <p:nvPr/>
        </p:nvSpPr>
        <p:spPr>
          <a:xfrm>
            <a:off x="8373150" y="3265293"/>
            <a:ext cx="228109" cy="7964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E996A328-7311-4A52-AC4D-CBF4EE5A8478}"/>
              </a:ext>
            </a:extLst>
          </p:cNvPr>
          <p:cNvSpPr/>
          <p:nvPr/>
        </p:nvSpPr>
        <p:spPr>
          <a:xfrm>
            <a:off x="8372167" y="3352800"/>
            <a:ext cx="255639"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9C3C0B6-BE9D-49F1-AEE1-608953657B5F}"/>
              </a:ext>
            </a:extLst>
          </p:cNvPr>
          <p:cNvSpPr/>
          <p:nvPr/>
        </p:nvSpPr>
        <p:spPr>
          <a:xfrm>
            <a:off x="8377083" y="3440308"/>
            <a:ext cx="271371" cy="8160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B46F1DF-AC03-43B5-99FA-ED7144892EB3}"/>
              </a:ext>
            </a:extLst>
          </p:cNvPr>
          <p:cNvSpPr/>
          <p:nvPr/>
        </p:nvSpPr>
        <p:spPr>
          <a:xfrm>
            <a:off x="8376100" y="3527814"/>
            <a:ext cx="366744" cy="8849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F2DDA2F-2579-499B-B04E-8A6A713D1D7F}"/>
              </a:ext>
            </a:extLst>
          </p:cNvPr>
          <p:cNvSpPr/>
          <p:nvPr/>
        </p:nvSpPr>
        <p:spPr>
          <a:xfrm>
            <a:off x="8375116" y="3621220"/>
            <a:ext cx="332332" cy="10127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B4B1CBF0-52C0-4AC4-8BA2-EF8D8321F188}"/>
              </a:ext>
            </a:extLst>
          </p:cNvPr>
          <p:cNvSpPr/>
          <p:nvPr/>
        </p:nvSpPr>
        <p:spPr>
          <a:xfrm>
            <a:off x="9318032" y="3146321"/>
            <a:ext cx="740368" cy="12192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EEEC0AB8-2BC5-4585-A9E5-775DD1EDD8A1}"/>
              </a:ext>
            </a:extLst>
          </p:cNvPr>
          <p:cNvSpPr/>
          <p:nvPr/>
        </p:nvSpPr>
        <p:spPr>
          <a:xfrm>
            <a:off x="10421209" y="3184670"/>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884583" y="1549570"/>
            <a:ext cx="5467202" cy="2677656"/>
          </a:xfrm>
          <a:prstGeom prst="rect">
            <a:avLst/>
          </a:prstGeom>
          <a:noFill/>
        </p:spPr>
        <p:txBody>
          <a:bodyPr wrap="none" rtlCol="0">
            <a:spAutoFit/>
          </a:bodyPr>
          <a:lstStyle/>
          <a:p>
            <a:r>
              <a:rPr lang="en-US" sz="1400" dirty="0"/>
              <a:t>Name</a:t>
            </a:r>
          </a:p>
          <a:p>
            <a:r>
              <a:rPr lang="en-US" sz="1400" dirty="0"/>
              <a:t>Aitken, James</a:t>
            </a:r>
          </a:p>
          <a:p>
            <a:endParaRPr lang="en-US" sz="1400" dirty="0"/>
          </a:p>
          <a:p>
            <a:r>
              <a:rPr lang="en-US" sz="1400" dirty="0" err="1"/>
              <a:t>SpouseName</a:t>
            </a:r>
            <a:r>
              <a:rPr lang="en-US" sz="1400" dirty="0"/>
              <a:t>                       </a:t>
            </a:r>
            <a:r>
              <a:rPr lang="en-US" sz="1400" dirty="0" err="1"/>
              <a:t>MarriageEventDate</a:t>
            </a:r>
            <a:r>
              <a:rPr lang="en-US" sz="1400" dirty="0"/>
              <a:t>             </a:t>
            </a:r>
            <a:r>
              <a:rPr lang="en-US" sz="1400" dirty="0" err="1"/>
              <a:t>MarriageEventPlace</a:t>
            </a:r>
            <a:endParaRPr lang="en-US" sz="1400" dirty="0"/>
          </a:p>
          <a:p>
            <a:r>
              <a:rPr lang="en-US" sz="1400" dirty="0"/>
              <a:t>Mary Henderson                 10 July 1741</a:t>
            </a:r>
          </a:p>
          <a:p>
            <a:endParaRPr lang="en-US" sz="1400" dirty="0"/>
          </a:p>
          <a:p>
            <a:r>
              <a:rPr lang="en-US" sz="1400" dirty="0"/>
              <a:t>Child</a:t>
            </a:r>
          </a:p>
          <a:p>
            <a:r>
              <a:rPr lang="en-US" sz="1400" dirty="0"/>
              <a:t>John</a:t>
            </a:r>
          </a:p>
          <a:p>
            <a:r>
              <a:rPr lang="en-US" sz="1400" dirty="0"/>
              <a:t>James</a:t>
            </a:r>
          </a:p>
          <a:p>
            <a:r>
              <a:rPr lang="en-US" sz="1400" dirty="0"/>
              <a:t>Robert</a:t>
            </a:r>
          </a:p>
          <a:p>
            <a:r>
              <a:rPr lang="en-US" sz="1400" dirty="0"/>
              <a:t>Matthew</a:t>
            </a:r>
          </a:p>
          <a:p>
            <a:r>
              <a:rPr lang="en-US" sz="1400" dirty="0"/>
              <a:t>William</a:t>
            </a:r>
          </a:p>
        </p:txBody>
      </p:sp>
      <p:sp>
        <p:nvSpPr>
          <p:cNvPr id="126" name="Rectangle 125"/>
          <p:cNvSpPr/>
          <p:nvPr/>
        </p:nvSpPr>
        <p:spPr>
          <a:xfrm>
            <a:off x="969065" y="3939932"/>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968674" y="3725963"/>
            <a:ext cx="1888435" cy="218661"/>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968674" y="3504956"/>
            <a:ext cx="1888435" cy="218661"/>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968674" y="2440715"/>
            <a:ext cx="1888435" cy="218661"/>
          </a:xfrm>
          <a:prstGeom prst="rect">
            <a:avLst/>
          </a:prstGeom>
          <a:solidFill>
            <a:srgbClr val="00B05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2857109" y="2440715"/>
            <a:ext cx="1888435" cy="218661"/>
          </a:xfrm>
          <a:prstGeom prst="rect">
            <a:avLst/>
          </a:prstGeom>
          <a:solidFill>
            <a:srgbClr val="00B0F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4745544" y="2440598"/>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968673" y="3282381"/>
            <a:ext cx="1888435" cy="218661"/>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968673" y="3059463"/>
            <a:ext cx="1888435" cy="218661"/>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968673" y="1803393"/>
            <a:ext cx="1888435" cy="218661"/>
          </a:xfrm>
          <a:prstGeom prst="rect">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p:cNvSpPr txBox="1"/>
          <p:nvPr/>
        </p:nvSpPr>
        <p:spPr>
          <a:xfrm>
            <a:off x="838200" y="4441195"/>
            <a:ext cx="5467202" cy="1815882"/>
          </a:xfrm>
          <a:prstGeom prst="rect">
            <a:avLst/>
          </a:prstGeom>
          <a:noFill/>
        </p:spPr>
        <p:txBody>
          <a:bodyPr wrap="none" rtlCol="0">
            <a:spAutoFit/>
          </a:bodyPr>
          <a:lstStyle/>
          <a:p>
            <a:r>
              <a:rPr lang="en-US" sz="1400" dirty="0"/>
              <a:t>Name</a:t>
            </a:r>
          </a:p>
          <a:p>
            <a:r>
              <a:rPr lang="en-US" sz="1400" dirty="0"/>
              <a:t>Aitken, James</a:t>
            </a:r>
          </a:p>
          <a:p>
            <a:endParaRPr lang="en-US" sz="1400" dirty="0"/>
          </a:p>
          <a:p>
            <a:r>
              <a:rPr lang="en-US" sz="1400" dirty="0" err="1"/>
              <a:t>SpouseName</a:t>
            </a:r>
            <a:r>
              <a:rPr lang="en-US" sz="1400" dirty="0"/>
              <a:t>                       </a:t>
            </a:r>
            <a:r>
              <a:rPr lang="en-US" sz="1400" dirty="0" err="1"/>
              <a:t>MarriageEventDate</a:t>
            </a:r>
            <a:r>
              <a:rPr lang="en-US" sz="1400" dirty="0"/>
              <a:t>             </a:t>
            </a:r>
            <a:r>
              <a:rPr lang="en-US" sz="1400" dirty="0" err="1"/>
              <a:t>MarriageEventPlace</a:t>
            </a:r>
            <a:endParaRPr lang="en-US" sz="1400" dirty="0"/>
          </a:p>
          <a:p>
            <a:r>
              <a:rPr lang="en-US" sz="1400" dirty="0"/>
              <a:t>Janet </a:t>
            </a:r>
            <a:r>
              <a:rPr lang="en-US" sz="1400" dirty="0" err="1"/>
              <a:t>Moodie</a:t>
            </a:r>
            <a:endParaRPr lang="en-US" sz="1400" dirty="0"/>
          </a:p>
          <a:p>
            <a:endParaRPr lang="en-US" sz="1400" dirty="0"/>
          </a:p>
          <a:p>
            <a:r>
              <a:rPr lang="en-US" sz="1400" dirty="0"/>
              <a:t>Child</a:t>
            </a:r>
          </a:p>
          <a:p>
            <a:r>
              <a:rPr lang="en-US" sz="1400" dirty="0"/>
              <a:t>Elizabeth</a:t>
            </a:r>
          </a:p>
        </p:txBody>
      </p:sp>
      <p:sp>
        <p:nvSpPr>
          <p:cNvPr id="141" name="Rectangle 140"/>
          <p:cNvSpPr/>
          <p:nvPr/>
        </p:nvSpPr>
        <p:spPr>
          <a:xfrm>
            <a:off x="922291" y="5332340"/>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2810726" y="5332340"/>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4699161" y="5332223"/>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922290" y="5951088"/>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968673" y="3945521"/>
            <a:ext cx="1888435" cy="218661"/>
          </a:xfrm>
          <a:prstGeom prst="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922290" y="4701130"/>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9" name="Straight Connector 148"/>
          <p:cNvCxnSpPr/>
          <p:nvPr/>
        </p:nvCxnSpPr>
        <p:spPr>
          <a:xfrm flipV="1">
            <a:off x="715617" y="4338430"/>
            <a:ext cx="6221896" cy="14909"/>
          </a:xfrm>
          <a:prstGeom prst="line">
            <a:avLst/>
          </a:prstGeom>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3155674" y="1198594"/>
            <a:ext cx="343364" cy="369332"/>
          </a:xfrm>
          <a:prstGeom prst="rect">
            <a:avLst/>
          </a:prstGeom>
          <a:noFill/>
        </p:spPr>
        <p:txBody>
          <a:bodyPr wrap="none" rtlCol="0">
            <a:spAutoFit/>
          </a:bodyPr>
          <a:lstStyle/>
          <a:p>
            <a:r>
              <a:rPr lang="en-US" dirty="0"/>
              <a:t>…</a:t>
            </a:r>
          </a:p>
        </p:txBody>
      </p:sp>
      <p:sp>
        <p:nvSpPr>
          <p:cNvPr id="151" name="TextBox 150"/>
          <p:cNvSpPr txBox="1"/>
          <p:nvPr/>
        </p:nvSpPr>
        <p:spPr>
          <a:xfrm>
            <a:off x="3228437" y="6272454"/>
            <a:ext cx="343364" cy="369332"/>
          </a:xfrm>
          <a:prstGeom prst="rect">
            <a:avLst/>
          </a:prstGeom>
          <a:noFill/>
        </p:spPr>
        <p:txBody>
          <a:bodyPr wrap="none" rtlCol="0">
            <a:spAutoFit/>
          </a:bodyPr>
          <a:lstStyle/>
          <a:p>
            <a:r>
              <a:rPr lang="en-US" dirty="0"/>
              <a:t>…</a:t>
            </a:r>
          </a:p>
        </p:txBody>
      </p:sp>
      <p:cxnSp>
        <p:nvCxnSpPr>
          <p:cNvPr id="152" name="Straight Connector 151"/>
          <p:cNvCxnSpPr/>
          <p:nvPr/>
        </p:nvCxnSpPr>
        <p:spPr>
          <a:xfrm flipV="1">
            <a:off x="743007" y="6340290"/>
            <a:ext cx="6221896" cy="149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200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413" y="131159"/>
            <a:ext cx="10515600" cy="1325563"/>
          </a:xfrm>
        </p:spPr>
        <p:txBody>
          <a:bodyPr/>
          <a:lstStyle/>
          <a:p>
            <a:r>
              <a:rPr lang="en-US" dirty="0"/>
              <a:t>COMET View of Results</a:t>
            </a:r>
          </a:p>
        </p:txBody>
      </p:sp>
      <p:pic>
        <p:nvPicPr>
          <p:cNvPr id="3" name="Picture 2">
            <a:extLst>
              <a:ext uri="{FF2B5EF4-FFF2-40B4-BE49-F238E27FC236}">
                <a16:creationId xmlns:a16="http://schemas.microsoft.com/office/drawing/2014/main" id="{66ADDB72-057A-49E0-BD32-B16346C1AC76}"/>
              </a:ext>
            </a:extLst>
          </p:cNvPr>
          <p:cNvPicPr>
            <a:picLocks noChangeAspect="1"/>
          </p:cNvPicPr>
          <p:nvPr/>
        </p:nvPicPr>
        <p:blipFill>
          <a:blip r:embed="rId3"/>
          <a:stretch>
            <a:fillRect/>
          </a:stretch>
        </p:blipFill>
        <p:spPr>
          <a:xfrm>
            <a:off x="8571520" y="499552"/>
            <a:ext cx="3266424" cy="6102883"/>
          </a:xfrm>
          <a:prstGeom prst="rect">
            <a:avLst/>
          </a:prstGeom>
        </p:spPr>
      </p:pic>
      <p:cxnSp>
        <p:nvCxnSpPr>
          <p:cNvPr id="149" name="Straight Connector 148"/>
          <p:cNvCxnSpPr/>
          <p:nvPr/>
        </p:nvCxnSpPr>
        <p:spPr>
          <a:xfrm flipV="1">
            <a:off x="216408" y="3294496"/>
            <a:ext cx="8028101" cy="1"/>
          </a:xfrm>
          <a:prstGeom prst="line">
            <a:avLst/>
          </a:prstGeom>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3155674" y="1198594"/>
            <a:ext cx="343364" cy="369332"/>
          </a:xfrm>
          <a:prstGeom prst="rect">
            <a:avLst/>
          </a:prstGeom>
          <a:noFill/>
        </p:spPr>
        <p:txBody>
          <a:bodyPr wrap="none" rtlCol="0">
            <a:spAutoFit/>
          </a:bodyPr>
          <a:lstStyle/>
          <a:p>
            <a:r>
              <a:rPr lang="en-US" dirty="0"/>
              <a:t>…</a:t>
            </a:r>
          </a:p>
        </p:txBody>
      </p:sp>
      <p:sp>
        <p:nvSpPr>
          <p:cNvPr id="151" name="TextBox 150"/>
          <p:cNvSpPr txBox="1"/>
          <p:nvPr/>
        </p:nvSpPr>
        <p:spPr>
          <a:xfrm>
            <a:off x="3155674" y="5268906"/>
            <a:ext cx="343364" cy="369332"/>
          </a:xfrm>
          <a:prstGeom prst="rect">
            <a:avLst/>
          </a:prstGeom>
          <a:noFill/>
        </p:spPr>
        <p:txBody>
          <a:bodyPr wrap="none" rtlCol="0">
            <a:spAutoFit/>
          </a:bodyPr>
          <a:lstStyle/>
          <a:p>
            <a:r>
              <a:rPr lang="en-US" dirty="0"/>
              <a:t>…</a:t>
            </a:r>
          </a:p>
        </p:txBody>
      </p:sp>
      <p:sp>
        <p:nvSpPr>
          <p:cNvPr id="33" name="Rectangle 32"/>
          <p:cNvSpPr/>
          <p:nvPr/>
        </p:nvSpPr>
        <p:spPr>
          <a:xfrm>
            <a:off x="484968" y="2567758"/>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373403" y="2567758"/>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261838" y="2567641"/>
            <a:ext cx="1888435" cy="218661"/>
          </a:xfrm>
          <a:prstGeom prst="rect">
            <a:avLst/>
          </a:prstGeom>
          <a:solidFill>
            <a:srgbClr val="00B05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84968" y="1722771"/>
            <a:ext cx="1888435" cy="218661"/>
          </a:xfrm>
          <a:prstGeom prst="rect">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16122" y="1456722"/>
            <a:ext cx="7387202" cy="1384995"/>
          </a:xfrm>
          <a:prstGeom prst="rect">
            <a:avLst/>
          </a:prstGeom>
          <a:noFill/>
        </p:spPr>
        <p:txBody>
          <a:bodyPr wrap="square" rtlCol="0">
            <a:spAutoFit/>
          </a:bodyPr>
          <a:lstStyle/>
          <a:p>
            <a:r>
              <a:rPr lang="en-US" sz="1400" dirty="0"/>
              <a:t>Name</a:t>
            </a:r>
          </a:p>
          <a:p>
            <a:r>
              <a:rPr lang="en-US" sz="1400" dirty="0"/>
              <a:t>John</a:t>
            </a:r>
          </a:p>
          <a:p>
            <a:endParaRPr lang="en-US" sz="1400" dirty="0"/>
          </a:p>
          <a:p>
            <a:r>
              <a:rPr lang="en-US" sz="1400" dirty="0" err="1"/>
              <a:t>BirthDate</a:t>
            </a:r>
            <a:r>
              <a:rPr lang="en-US" sz="1400" dirty="0"/>
              <a:t>                              </a:t>
            </a:r>
            <a:r>
              <a:rPr lang="en-US" sz="1400" dirty="0" err="1"/>
              <a:t>BirthPlace</a:t>
            </a:r>
            <a:r>
              <a:rPr lang="en-US" sz="1400" dirty="0"/>
              <a:t>                             </a:t>
            </a:r>
            <a:r>
              <a:rPr lang="en-US" sz="1400" dirty="0" err="1"/>
              <a:t>ChristeningDate</a:t>
            </a:r>
            <a:r>
              <a:rPr lang="en-US" sz="1400" dirty="0"/>
              <a:t>                   </a:t>
            </a:r>
            <a:r>
              <a:rPr lang="en-US" sz="1400" dirty="0" err="1"/>
              <a:t>ChristeningPlace</a:t>
            </a:r>
            <a:endParaRPr lang="en-US" sz="1400" dirty="0"/>
          </a:p>
          <a:p>
            <a:r>
              <a:rPr lang="en-US" sz="1400" dirty="0" err="1"/>
              <a:t>DeathDate</a:t>
            </a:r>
            <a:r>
              <a:rPr lang="en-US" sz="1400" dirty="0"/>
              <a:t>                            </a:t>
            </a:r>
            <a:r>
              <a:rPr lang="en-US" sz="1400" dirty="0" err="1"/>
              <a:t>DeathPlace</a:t>
            </a:r>
            <a:r>
              <a:rPr lang="en-US" sz="1400" dirty="0"/>
              <a:t>                           </a:t>
            </a:r>
            <a:r>
              <a:rPr lang="en-US" sz="1400" dirty="0" err="1"/>
              <a:t>BurialDate</a:t>
            </a:r>
            <a:r>
              <a:rPr lang="en-US" sz="1400" dirty="0"/>
              <a:t>                             </a:t>
            </a:r>
            <a:r>
              <a:rPr lang="en-US" sz="1400" dirty="0" err="1"/>
              <a:t>BurialPlace</a:t>
            </a:r>
            <a:endParaRPr lang="en-US" sz="1400" dirty="0"/>
          </a:p>
          <a:p>
            <a:r>
              <a:rPr lang="en-US" sz="1400" dirty="0"/>
              <a:t>                                                                                                26 Dec. 1742                             </a:t>
            </a:r>
          </a:p>
        </p:txBody>
      </p:sp>
      <p:sp>
        <p:nvSpPr>
          <p:cNvPr id="38" name="Rectangle 37"/>
          <p:cNvSpPr/>
          <p:nvPr/>
        </p:nvSpPr>
        <p:spPr>
          <a:xfrm>
            <a:off x="6150273" y="2569868"/>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84968" y="2782958"/>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373403" y="2782958"/>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261838" y="2782841"/>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150273" y="2785068"/>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flipV="1">
            <a:off x="216408" y="5185458"/>
            <a:ext cx="8028101" cy="1"/>
          </a:xfrm>
          <a:prstGeom prst="line">
            <a:avLst/>
          </a:prstGeom>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84968" y="4458720"/>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373403" y="4458720"/>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261838" y="4458603"/>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84968" y="3613733"/>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416122" y="3347684"/>
            <a:ext cx="7387202" cy="1384995"/>
          </a:xfrm>
          <a:prstGeom prst="rect">
            <a:avLst/>
          </a:prstGeom>
          <a:noFill/>
        </p:spPr>
        <p:txBody>
          <a:bodyPr wrap="square" rtlCol="0">
            <a:spAutoFit/>
          </a:bodyPr>
          <a:lstStyle/>
          <a:p>
            <a:r>
              <a:rPr lang="en-US" sz="1400" dirty="0"/>
              <a:t>Name</a:t>
            </a:r>
          </a:p>
          <a:p>
            <a:r>
              <a:rPr lang="en-US" sz="1400" dirty="0"/>
              <a:t>James</a:t>
            </a:r>
          </a:p>
          <a:p>
            <a:endParaRPr lang="en-US" sz="1400" dirty="0"/>
          </a:p>
          <a:p>
            <a:r>
              <a:rPr lang="en-US" sz="1400" dirty="0" err="1"/>
              <a:t>BirthDate</a:t>
            </a:r>
            <a:r>
              <a:rPr lang="en-US" sz="1400" dirty="0"/>
              <a:t>                              </a:t>
            </a:r>
            <a:r>
              <a:rPr lang="en-US" sz="1400" dirty="0" err="1"/>
              <a:t>BirthPlace</a:t>
            </a:r>
            <a:r>
              <a:rPr lang="en-US" sz="1400" dirty="0"/>
              <a:t>                             </a:t>
            </a:r>
            <a:r>
              <a:rPr lang="en-US" sz="1400" dirty="0" err="1"/>
              <a:t>ChristeningDate</a:t>
            </a:r>
            <a:r>
              <a:rPr lang="en-US" sz="1400" dirty="0"/>
              <a:t>                   </a:t>
            </a:r>
            <a:r>
              <a:rPr lang="en-US" sz="1400" dirty="0" err="1"/>
              <a:t>ChristeningPlace</a:t>
            </a:r>
            <a:endParaRPr lang="en-US" sz="1400" dirty="0"/>
          </a:p>
          <a:p>
            <a:r>
              <a:rPr lang="en-US" sz="1400" dirty="0" err="1"/>
              <a:t>DeathDate</a:t>
            </a:r>
            <a:r>
              <a:rPr lang="en-US" sz="1400" dirty="0"/>
              <a:t>                            </a:t>
            </a:r>
            <a:r>
              <a:rPr lang="en-US" sz="1400" dirty="0" err="1"/>
              <a:t>DeathPlace</a:t>
            </a:r>
            <a:r>
              <a:rPr lang="en-US" sz="1400" dirty="0"/>
              <a:t>                           </a:t>
            </a:r>
            <a:r>
              <a:rPr lang="en-US" sz="1400" dirty="0" err="1"/>
              <a:t>BurialDate</a:t>
            </a:r>
            <a:r>
              <a:rPr lang="en-US" sz="1400" dirty="0"/>
              <a:t>                             </a:t>
            </a:r>
            <a:r>
              <a:rPr lang="en-US" sz="1400" dirty="0" err="1"/>
              <a:t>BurialPlace</a:t>
            </a:r>
            <a:endParaRPr lang="en-US" sz="1400" dirty="0"/>
          </a:p>
          <a:p>
            <a:r>
              <a:rPr lang="en-US" sz="1400" dirty="0"/>
              <a:t>28 Sept. 1744                             </a:t>
            </a:r>
          </a:p>
        </p:txBody>
      </p:sp>
      <p:sp>
        <p:nvSpPr>
          <p:cNvPr id="50" name="Rectangle 49"/>
          <p:cNvSpPr/>
          <p:nvPr/>
        </p:nvSpPr>
        <p:spPr>
          <a:xfrm>
            <a:off x="6150273" y="4460830"/>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84968" y="4673920"/>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373403" y="4673920"/>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4261838" y="4673803"/>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150273" y="4676030"/>
            <a:ext cx="1888435" cy="2186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34061" y="3163542"/>
            <a:ext cx="218661" cy="11944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397448" y="3163542"/>
            <a:ext cx="566529" cy="119441"/>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844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305B-7306-441F-A6FE-67A76B95FD0A}"/>
              </a:ext>
            </a:extLst>
          </p:cNvPr>
          <p:cNvSpPr>
            <a:spLocks noGrp="1"/>
          </p:cNvSpPr>
          <p:nvPr>
            <p:ph type="title"/>
          </p:nvPr>
        </p:nvSpPr>
        <p:spPr/>
        <p:txBody>
          <a:bodyPr/>
          <a:lstStyle/>
          <a:p>
            <a:r>
              <a:rPr lang="en-US" dirty="0"/>
              <a:t>Another Family Layout to be Considered</a:t>
            </a:r>
          </a:p>
        </p:txBody>
      </p:sp>
      <p:sp>
        <p:nvSpPr>
          <p:cNvPr id="3" name="TextBox 2">
            <a:extLst>
              <a:ext uri="{FF2B5EF4-FFF2-40B4-BE49-F238E27FC236}">
                <a16:creationId xmlns:a16="http://schemas.microsoft.com/office/drawing/2014/main" id="{A82C7E4A-51CB-4C00-B819-980F7442883A}"/>
              </a:ext>
            </a:extLst>
          </p:cNvPr>
          <p:cNvSpPr txBox="1"/>
          <p:nvPr/>
        </p:nvSpPr>
        <p:spPr>
          <a:xfrm>
            <a:off x="1544320" y="2016760"/>
            <a:ext cx="2637004" cy="3600986"/>
          </a:xfrm>
          <a:prstGeom prst="rect">
            <a:avLst/>
          </a:prstGeom>
          <a:noFill/>
        </p:spPr>
        <p:txBody>
          <a:bodyPr wrap="none" rtlCol="0">
            <a:spAutoFit/>
          </a:bodyPr>
          <a:lstStyle/>
          <a:p>
            <a:r>
              <a:rPr lang="en-US" sz="1200" dirty="0"/>
              <a:t>Rev. Ben Ezra Stiles Ely …</a:t>
            </a:r>
          </a:p>
          <a:p>
            <a:r>
              <a:rPr lang="en-US" sz="1200" dirty="0"/>
              <a:t>    m. 1848, Elizabeth Eudora McElroy …</a:t>
            </a:r>
          </a:p>
          <a:p>
            <a:r>
              <a:rPr lang="en-US" sz="1200" dirty="0"/>
              <a:t>        Elizabeth B.</a:t>
            </a:r>
          </a:p>
          <a:p>
            <a:r>
              <a:rPr lang="en-US" sz="1200" dirty="0"/>
              <a:t>        Ben-Ezra Stiles</a:t>
            </a:r>
          </a:p>
          <a:p>
            <a:r>
              <a:rPr lang="en-US" sz="1200" dirty="0"/>
              <a:t>        George Everly Montgomery</a:t>
            </a:r>
          </a:p>
          <a:p>
            <a:r>
              <a:rPr lang="en-US" sz="1200" dirty="0"/>
              <a:t>    m. 1873, Abbie Amelia Moore …</a:t>
            </a:r>
          </a:p>
          <a:p>
            <a:r>
              <a:rPr lang="en-US" sz="1200" dirty="0"/>
              <a:t>        Francis Argyle</a:t>
            </a:r>
          </a:p>
          <a:p>
            <a:endParaRPr lang="en-US" sz="1200" dirty="0"/>
          </a:p>
          <a:p>
            <a:r>
              <a:rPr lang="en-US" sz="1200" dirty="0"/>
              <a:t>Harriet </a:t>
            </a:r>
            <a:r>
              <a:rPr lang="en-US" sz="1200" dirty="0" err="1"/>
              <a:t>Clarissima</a:t>
            </a:r>
            <a:r>
              <a:rPr lang="en-US" sz="1200" dirty="0"/>
              <a:t> Ely …</a:t>
            </a:r>
          </a:p>
          <a:p>
            <a:r>
              <a:rPr lang="en-US" sz="1200" dirty="0"/>
              <a:t>    m. Beale </a:t>
            </a:r>
            <a:r>
              <a:rPr lang="en-US" sz="1200" dirty="0" err="1"/>
              <a:t>Steenberger</a:t>
            </a:r>
            <a:r>
              <a:rPr lang="en-US" sz="1200" dirty="0"/>
              <a:t> Blackford …</a:t>
            </a:r>
          </a:p>
          <a:p>
            <a:r>
              <a:rPr lang="en-US" sz="1200" dirty="0"/>
              <a:t>        Caroline Holmes Ely</a:t>
            </a:r>
          </a:p>
          <a:p>
            <a:endParaRPr lang="en-US" sz="1200" dirty="0"/>
          </a:p>
          <a:p>
            <a:r>
              <a:rPr lang="en-US" sz="1200" dirty="0"/>
              <a:t>Zebulon </a:t>
            </a:r>
            <a:r>
              <a:rPr lang="en-US" sz="1200" dirty="0" err="1"/>
              <a:t>DeForest</a:t>
            </a:r>
            <a:r>
              <a:rPr lang="en-US" sz="1200" dirty="0"/>
              <a:t> Ely …</a:t>
            </a:r>
          </a:p>
          <a:p>
            <a:r>
              <a:rPr lang="en-US" sz="1200" dirty="0"/>
              <a:t>    m. 1874, Clara </a:t>
            </a:r>
            <a:r>
              <a:rPr lang="en-US" sz="1200" dirty="0" err="1"/>
              <a:t>Vanola</a:t>
            </a:r>
            <a:r>
              <a:rPr lang="en-US" sz="1200" dirty="0"/>
              <a:t> Major …</a:t>
            </a:r>
          </a:p>
          <a:p>
            <a:r>
              <a:rPr lang="en-US" sz="1200" dirty="0"/>
              <a:t>        William Major</a:t>
            </a:r>
          </a:p>
          <a:p>
            <a:r>
              <a:rPr lang="en-US" sz="1200" dirty="0"/>
              <a:t>    m. 1878, Mamie Anna Souder</a:t>
            </a:r>
          </a:p>
          <a:p>
            <a:r>
              <a:rPr lang="en-US" sz="1200" dirty="0"/>
              <a:t>        Zebulon </a:t>
            </a:r>
            <a:r>
              <a:rPr lang="en-US" sz="1200" dirty="0" err="1"/>
              <a:t>DeForest</a:t>
            </a:r>
            <a:endParaRPr lang="en-US" sz="1200" dirty="0"/>
          </a:p>
          <a:p>
            <a:r>
              <a:rPr lang="en-US" sz="1200" dirty="0"/>
              <a:t>        Edmund Holmes</a:t>
            </a:r>
          </a:p>
          <a:p>
            <a:r>
              <a:rPr lang="en-US" sz="1200" dirty="0"/>
              <a:t>        Edna Holmes</a:t>
            </a:r>
          </a:p>
        </p:txBody>
      </p:sp>
      <p:sp>
        <p:nvSpPr>
          <p:cNvPr id="4" name="TextBox 3">
            <a:extLst>
              <a:ext uri="{FF2B5EF4-FFF2-40B4-BE49-F238E27FC236}">
                <a16:creationId xmlns:a16="http://schemas.microsoft.com/office/drawing/2014/main" id="{C9B60099-8CC6-4610-938A-72E88BE3DA31}"/>
              </a:ext>
            </a:extLst>
          </p:cNvPr>
          <p:cNvSpPr txBox="1"/>
          <p:nvPr/>
        </p:nvSpPr>
        <p:spPr>
          <a:xfrm>
            <a:off x="4983480" y="2016760"/>
            <a:ext cx="2637004" cy="3600986"/>
          </a:xfrm>
          <a:prstGeom prst="rect">
            <a:avLst/>
          </a:prstGeom>
          <a:noFill/>
        </p:spPr>
        <p:txBody>
          <a:bodyPr wrap="none" rtlCol="0">
            <a:spAutoFit/>
          </a:bodyPr>
          <a:lstStyle/>
          <a:p>
            <a:r>
              <a:rPr lang="en-US" sz="1200" dirty="0"/>
              <a:t>Rev. Ben Ezra Stiles Ely …</a:t>
            </a:r>
          </a:p>
          <a:p>
            <a:r>
              <a:rPr lang="en-US" sz="1200" dirty="0"/>
              <a:t>    m. 1848, Elizabeth Eudora McElroy …</a:t>
            </a:r>
          </a:p>
          <a:p>
            <a:r>
              <a:rPr lang="en-US" sz="1200" dirty="0"/>
              <a:t>        Elizabeth B.</a:t>
            </a:r>
          </a:p>
          <a:p>
            <a:r>
              <a:rPr lang="en-US" sz="1200" dirty="0"/>
              <a:t>        Ben-Ezra Stiles</a:t>
            </a:r>
          </a:p>
          <a:p>
            <a:r>
              <a:rPr lang="en-US" sz="1200" dirty="0"/>
              <a:t>        George Everly Montgomery</a:t>
            </a:r>
          </a:p>
          <a:p>
            <a:r>
              <a:rPr lang="en-US" sz="1200" dirty="0"/>
              <a:t>    m. 1873, Abbie Amelia Moore …</a:t>
            </a:r>
          </a:p>
          <a:p>
            <a:r>
              <a:rPr lang="en-US" sz="1200" dirty="0"/>
              <a:t>        Francis Argyle</a:t>
            </a:r>
          </a:p>
          <a:p>
            <a:endParaRPr lang="en-US" sz="1200" dirty="0"/>
          </a:p>
          <a:p>
            <a:r>
              <a:rPr lang="en-US" sz="1200" dirty="0"/>
              <a:t>Harriet </a:t>
            </a:r>
            <a:r>
              <a:rPr lang="en-US" sz="1200" dirty="0" err="1"/>
              <a:t>Clarissima</a:t>
            </a:r>
            <a:r>
              <a:rPr lang="en-US" sz="1200" dirty="0"/>
              <a:t> Ely …</a:t>
            </a:r>
          </a:p>
          <a:p>
            <a:r>
              <a:rPr lang="en-US" sz="1200" dirty="0"/>
              <a:t>    m. Beale </a:t>
            </a:r>
            <a:r>
              <a:rPr lang="en-US" sz="1200" dirty="0" err="1"/>
              <a:t>Steenberger</a:t>
            </a:r>
            <a:r>
              <a:rPr lang="en-US" sz="1200" dirty="0"/>
              <a:t> Blackford …</a:t>
            </a:r>
          </a:p>
          <a:p>
            <a:r>
              <a:rPr lang="en-US" sz="1200" dirty="0"/>
              <a:t>        Caroline Holmes Ely</a:t>
            </a:r>
          </a:p>
          <a:p>
            <a:endParaRPr lang="en-US" sz="1200" dirty="0"/>
          </a:p>
          <a:p>
            <a:r>
              <a:rPr lang="en-US" sz="1200" dirty="0"/>
              <a:t>Zebulon </a:t>
            </a:r>
            <a:r>
              <a:rPr lang="en-US" sz="1200" dirty="0" err="1"/>
              <a:t>DeForest</a:t>
            </a:r>
            <a:r>
              <a:rPr lang="en-US" sz="1200" dirty="0"/>
              <a:t> Ely …</a:t>
            </a:r>
          </a:p>
          <a:p>
            <a:r>
              <a:rPr lang="en-US" sz="1200" dirty="0"/>
              <a:t>    m. 1874, Clara </a:t>
            </a:r>
            <a:r>
              <a:rPr lang="en-US" sz="1200" dirty="0" err="1"/>
              <a:t>Vanola</a:t>
            </a:r>
            <a:r>
              <a:rPr lang="en-US" sz="1200" dirty="0"/>
              <a:t> Major …</a:t>
            </a:r>
          </a:p>
          <a:p>
            <a:r>
              <a:rPr lang="en-US" sz="1200" dirty="0"/>
              <a:t>        William Major</a:t>
            </a:r>
          </a:p>
          <a:p>
            <a:r>
              <a:rPr lang="en-US" sz="1200" dirty="0"/>
              <a:t>    m. 1878, Mamie Anna Souder</a:t>
            </a:r>
          </a:p>
          <a:p>
            <a:r>
              <a:rPr lang="en-US" sz="1200" dirty="0"/>
              <a:t>        Zebulon </a:t>
            </a:r>
            <a:r>
              <a:rPr lang="en-US" sz="1200" dirty="0" err="1"/>
              <a:t>DeForest</a:t>
            </a:r>
            <a:endParaRPr lang="en-US" sz="1200" dirty="0"/>
          </a:p>
          <a:p>
            <a:r>
              <a:rPr lang="en-US" sz="1200" dirty="0"/>
              <a:t>        Edmund Holmes</a:t>
            </a:r>
          </a:p>
          <a:p>
            <a:r>
              <a:rPr lang="en-US" sz="1200" dirty="0"/>
              <a:t>        Edna Holmes</a:t>
            </a:r>
          </a:p>
        </p:txBody>
      </p:sp>
      <p:sp>
        <p:nvSpPr>
          <p:cNvPr id="5" name="TextBox 4">
            <a:extLst>
              <a:ext uri="{FF2B5EF4-FFF2-40B4-BE49-F238E27FC236}">
                <a16:creationId xmlns:a16="http://schemas.microsoft.com/office/drawing/2014/main" id="{EE171D42-B8B4-4757-BEFF-88766D70EAB2}"/>
              </a:ext>
            </a:extLst>
          </p:cNvPr>
          <p:cNvSpPr txBox="1"/>
          <p:nvPr/>
        </p:nvSpPr>
        <p:spPr>
          <a:xfrm>
            <a:off x="8382000" y="2016760"/>
            <a:ext cx="2637004" cy="3600986"/>
          </a:xfrm>
          <a:prstGeom prst="rect">
            <a:avLst/>
          </a:prstGeom>
          <a:noFill/>
        </p:spPr>
        <p:txBody>
          <a:bodyPr wrap="none" rtlCol="0">
            <a:spAutoFit/>
          </a:bodyPr>
          <a:lstStyle/>
          <a:p>
            <a:r>
              <a:rPr lang="en-US" sz="1200" dirty="0"/>
              <a:t>Rev. Ben Ezra Stiles Ely …</a:t>
            </a:r>
          </a:p>
          <a:p>
            <a:r>
              <a:rPr lang="en-US" sz="1200" dirty="0"/>
              <a:t>    m. 1848, Elizabeth Eudora McElroy …</a:t>
            </a:r>
          </a:p>
          <a:p>
            <a:r>
              <a:rPr lang="en-US" sz="1200" dirty="0"/>
              <a:t>        Elizabeth B.</a:t>
            </a:r>
          </a:p>
          <a:p>
            <a:r>
              <a:rPr lang="en-US" sz="1200" dirty="0"/>
              <a:t>        Ben-Ezra Stiles</a:t>
            </a:r>
          </a:p>
          <a:p>
            <a:r>
              <a:rPr lang="en-US" sz="1200" dirty="0"/>
              <a:t>        George Everly Montgomery</a:t>
            </a:r>
          </a:p>
          <a:p>
            <a:r>
              <a:rPr lang="en-US" sz="1200" dirty="0"/>
              <a:t>    m. 1873, Abbie Amelia Moore …</a:t>
            </a:r>
          </a:p>
          <a:p>
            <a:r>
              <a:rPr lang="en-US" sz="1200" dirty="0"/>
              <a:t>        Francis Argyle</a:t>
            </a:r>
          </a:p>
          <a:p>
            <a:endParaRPr lang="en-US" sz="1200" dirty="0"/>
          </a:p>
          <a:p>
            <a:r>
              <a:rPr lang="en-US" sz="1200" dirty="0"/>
              <a:t>Harriet </a:t>
            </a:r>
            <a:r>
              <a:rPr lang="en-US" sz="1200" dirty="0" err="1"/>
              <a:t>Clarissima</a:t>
            </a:r>
            <a:r>
              <a:rPr lang="en-US" sz="1200" dirty="0"/>
              <a:t> Ely …</a:t>
            </a:r>
          </a:p>
          <a:p>
            <a:r>
              <a:rPr lang="en-US" sz="1200" dirty="0"/>
              <a:t>    m. Beale </a:t>
            </a:r>
            <a:r>
              <a:rPr lang="en-US" sz="1200" dirty="0" err="1"/>
              <a:t>Steenberger</a:t>
            </a:r>
            <a:r>
              <a:rPr lang="en-US" sz="1200" dirty="0"/>
              <a:t> Blackford …</a:t>
            </a:r>
          </a:p>
          <a:p>
            <a:r>
              <a:rPr lang="en-US" sz="1200" dirty="0"/>
              <a:t>        Caroline Holmes Ely</a:t>
            </a:r>
          </a:p>
          <a:p>
            <a:endParaRPr lang="en-US" sz="1200" dirty="0"/>
          </a:p>
          <a:p>
            <a:r>
              <a:rPr lang="en-US" sz="1200" dirty="0"/>
              <a:t>Zebulon </a:t>
            </a:r>
            <a:r>
              <a:rPr lang="en-US" sz="1200" dirty="0" err="1"/>
              <a:t>DeForest</a:t>
            </a:r>
            <a:r>
              <a:rPr lang="en-US" sz="1200" dirty="0"/>
              <a:t> Ely …</a:t>
            </a:r>
          </a:p>
          <a:p>
            <a:r>
              <a:rPr lang="en-US" sz="1200" dirty="0"/>
              <a:t>    m. 1874, Clara </a:t>
            </a:r>
            <a:r>
              <a:rPr lang="en-US" sz="1200" dirty="0" err="1"/>
              <a:t>Vanola</a:t>
            </a:r>
            <a:r>
              <a:rPr lang="en-US" sz="1200" dirty="0"/>
              <a:t> Major …</a:t>
            </a:r>
          </a:p>
          <a:p>
            <a:r>
              <a:rPr lang="en-US" sz="1200" dirty="0"/>
              <a:t>        William Major</a:t>
            </a:r>
          </a:p>
          <a:p>
            <a:r>
              <a:rPr lang="en-US" sz="1200" dirty="0"/>
              <a:t>    m. 1878, Mamie Anna Souder</a:t>
            </a:r>
          </a:p>
          <a:p>
            <a:r>
              <a:rPr lang="en-US" sz="1200" dirty="0"/>
              <a:t>        Zebulon </a:t>
            </a:r>
            <a:r>
              <a:rPr lang="en-US" sz="1200" dirty="0" err="1"/>
              <a:t>DeForest</a:t>
            </a:r>
            <a:endParaRPr lang="en-US" sz="1200" dirty="0"/>
          </a:p>
          <a:p>
            <a:r>
              <a:rPr lang="en-US" sz="1200" dirty="0"/>
              <a:t>        Edmund Holmes</a:t>
            </a:r>
          </a:p>
          <a:p>
            <a:r>
              <a:rPr lang="en-US" sz="1200" dirty="0"/>
              <a:t>        Edna Holmes</a:t>
            </a:r>
          </a:p>
        </p:txBody>
      </p:sp>
      <p:sp>
        <p:nvSpPr>
          <p:cNvPr id="6" name="Rectangle 5">
            <a:extLst>
              <a:ext uri="{FF2B5EF4-FFF2-40B4-BE49-F238E27FC236}">
                <a16:creationId xmlns:a16="http://schemas.microsoft.com/office/drawing/2014/main" id="{D3D30452-DEFF-4813-9157-ECF4B5E742DF}"/>
              </a:ext>
            </a:extLst>
          </p:cNvPr>
          <p:cNvSpPr/>
          <p:nvPr/>
        </p:nvSpPr>
        <p:spPr>
          <a:xfrm>
            <a:off x="4958080" y="2052320"/>
            <a:ext cx="2595880" cy="13258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0D3B178-84BD-473B-9681-24037A4E0A72}"/>
              </a:ext>
            </a:extLst>
          </p:cNvPr>
          <p:cNvSpPr/>
          <p:nvPr/>
        </p:nvSpPr>
        <p:spPr>
          <a:xfrm>
            <a:off x="4963160" y="3378200"/>
            <a:ext cx="2595880" cy="8483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DE20044-C8F4-4513-940A-311C9959BCC2}"/>
              </a:ext>
            </a:extLst>
          </p:cNvPr>
          <p:cNvSpPr/>
          <p:nvPr/>
        </p:nvSpPr>
        <p:spPr>
          <a:xfrm>
            <a:off x="4963160" y="4226560"/>
            <a:ext cx="2595880" cy="13258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E36C5A-9151-4B06-B7D8-F0BDD208BE83}"/>
              </a:ext>
            </a:extLst>
          </p:cNvPr>
          <p:cNvSpPr/>
          <p:nvPr/>
        </p:nvSpPr>
        <p:spPr>
          <a:xfrm>
            <a:off x="8549640" y="2235200"/>
            <a:ext cx="2377440" cy="736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291360-7FC0-4F65-BAF9-0E2B78122376}"/>
              </a:ext>
            </a:extLst>
          </p:cNvPr>
          <p:cNvSpPr/>
          <p:nvPr/>
        </p:nvSpPr>
        <p:spPr>
          <a:xfrm>
            <a:off x="8554720" y="2971800"/>
            <a:ext cx="2372360" cy="40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302395-2DDB-4448-8ADC-C08674FC15D7}"/>
              </a:ext>
            </a:extLst>
          </p:cNvPr>
          <p:cNvSpPr/>
          <p:nvPr/>
        </p:nvSpPr>
        <p:spPr>
          <a:xfrm>
            <a:off x="8559800" y="4455160"/>
            <a:ext cx="2377440" cy="3505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A5A30A-9019-481A-92C7-846203537CFD}"/>
              </a:ext>
            </a:extLst>
          </p:cNvPr>
          <p:cNvSpPr/>
          <p:nvPr/>
        </p:nvSpPr>
        <p:spPr>
          <a:xfrm>
            <a:off x="8564880" y="4805680"/>
            <a:ext cx="2372360" cy="792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CB878A5-D710-457B-B85C-E122AF7167FC}"/>
              </a:ext>
            </a:extLst>
          </p:cNvPr>
          <p:cNvSpPr/>
          <p:nvPr/>
        </p:nvSpPr>
        <p:spPr>
          <a:xfrm>
            <a:off x="8559800" y="3718560"/>
            <a:ext cx="2372360" cy="386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A7E3D01-369E-4ACE-8084-F675392DF6F5}"/>
              </a:ext>
            </a:extLst>
          </p:cNvPr>
          <p:cNvSpPr/>
          <p:nvPr/>
        </p:nvSpPr>
        <p:spPr>
          <a:xfrm>
            <a:off x="5044440" y="2077720"/>
            <a:ext cx="1432560" cy="1524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B236470-7DA9-44ED-9311-E85034FCD163}"/>
              </a:ext>
            </a:extLst>
          </p:cNvPr>
          <p:cNvSpPr/>
          <p:nvPr/>
        </p:nvSpPr>
        <p:spPr>
          <a:xfrm>
            <a:off x="5064760" y="3545840"/>
            <a:ext cx="1336040" cy="15748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C069AB2-06B7-4095-960E-8484E594F9FB}"/>
              </a:ext>
            </a:extLst>
          </p:cNvPr>
          <p:cNvSpPr/>
          <p:nvPr/>
        </p:nvSpPr>
        <p:spPr>
          <a:xfrm>
            <a:off x="5054600" y="4277360"/>
            <a:ext cx="1346200" cy="14732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9159F0-77E5-4EF8-BDE0-1DD24A0FAA30}"/>
              </a:ext>
            </a:extLst>
          </p:cNvPr>
          <p:cNvSpPr/>
          <p:nvPr/>
        </p:nvSpPr>
        <p:spPr>
          <a:xfrm>
            <a:off x="9164320" y="2270760"/>
            <a:ext cx="1625600" cy="14732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4B72098-B4A1-4031-A9BF-35C74BBB7D1D}"/>
              </a:ext>
            </a:extLst>
          </p:cNvPr>
          <p:cNvSpPr/>
          <p:nvPr/>
        </p:nvSpPr>
        <p:spPr>
          <a:xfrm>
            <a:off x="9179560" y="2992120"/>
            <a:ext cx="1300480" cy="14224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7D2EBD3-4DBD-4321-ABD4-0A3B65F1BEA6}"/>
              </a:ext>
            </a:extLst>
          </p:cNvPr>
          <p:cNvSpPr/>
          <p:nvPr/>
        </p:nvSpPr>
        <p:spPr>
          <a:xfrm>
            <a:off x="8778240" y="3733800"/>
            <a:ext cx="1778000" cy="16256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32B732B-70EC-4013-B99C-305E0B962D49}"/>
              </a:ext>
            </a:extLst>
          </p:cNvPr>
          <p:cNvSpPr/>
          <p:nvPr/>
        </p:nvSpPr>
        <p:spPr>
          <a:xfrm>
            <a:off x="9189720" y="4465320"/>
            <a:ext cx="1203960" cy="1524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CB18316-FEAD-4778-B207-A94E23D4BAED}"/>
              </a:ext>
            </a:extLst>
          </p:cNvPr>
          <p:cNvSpPr/>
          <p:nvPr/>
        </p:nvSpPr>
        <p:spPr>
          <a:xfrm>
            <a:off x="9189720" y="4826000"/>
            <a:ext cx="1315720" cy="15748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649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57083-DFB0-4D0B-8573-02FB76F3DF8F}"/>
              </a:ext>
            </a:extLst>
          </p:cNvPr>
          <p:cNvSpPr>
            <a:spLocks noGrp="1"/>
          </p:cNvSpPr>
          <p:nvPr>
            <p:ph type="title"/>
          </p:nvPr>
        </p:nvSpPr>
        <p:spPr>
          <a:xfrm>
            <a:off x="0" y="0"/>
            <a:ext cx="12192000" cy="1325563"/>
          </a:xfrm>
        </p:spPr>
        <p:txBody>
          <a:bodyPr/>
          <a:lstStyle/>
          <a:p>
            <a:pPr algn="ctr"/>
            <a:r>
              <a:rPr lang="en-US" dirty="0"/>
              <a:t>Extraction Scan-to-Submit User Interface (Mockup)</a:t>
            </a:r>
          </a:p>
        </p:txBody>
      </p:sp>
      <p:pic>
        <p:nvPicPr>
          <p:cNvPr id="3" name="Picture 2">
            <a:extLst>
              <a:ext uri="{FF2B5EF4-FFF2-40B4-BE49-F238E27FC236}">
                <a16:creationId xmlns:a16="http://schemas.microsoft.com/office/drawing/2014/main" id="{A88A7D12-1F1E-428A-8E96-7599BBA3EB67}"/>
              </a:ext>
            </a:extLst>
          </p:cNvPr>
          <p:cNvPicPr>
            <a:picLocks noChangeAspect="1"/>
          </p:cNvPicPr>
          <p:nvPr/>
        </p:nvPicPr>
        <p:blipFill>
          <a:blip r:embed="rId3"/>
          <a:stretch>
            <a:fillRect/>
          </a:stretch>
        </p:blipFill>
        <p:spPr>
          <a:xfrm>
            <a:off x="1112349" y="1248406"/>
            <a:ext cx="10156816" cy="5346655"/>
          </a:xfrm>
          <a:prstGeom prst="rect">
            <a:avLst/>
          </a:prstGeom>
        </p:spPr>
      </p:pic>
    </p:spTree>
    <p:extLst>
      <p:ext uri="{BB962C8B-B14F-4D97-AF65-F5344CB8AC3E}">
        <p14:creationId xmlns:p14="http://schemas.microsoft.com/office/powerpoint/2010/main" val="3356943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57083-DFB0-4D0B-8573-02FB76F3DF8F}"/>
              </a:ext>
            </a:extLst>
          </p:cNvPr>
          <p:cNvSpPr>
            <a:spLocks noGrp="1"/>
          </p:cNvSpPr>
          <p:nvPr>
            <p:ph type="title"/>
          </p:nvPr>
        </p:nvSpPr>
        <p:spPr>
          <a:xfrm>
            <a:off x="0" y="0"/>
            <a:ext cx="12192000" cy="1325563"/>
          </a:xfrm>
        </p:spPr>
        <p:txBody>
          <a:bodyPr/>
          <a:lstStyle/>
          <a:p>
            <a:pPr algn="ctr"/>
            <a:r>
              <a:rPr lang="en-US" dirty="0"/>
              <a:t>Submission Scan-to-Submit User Interface (Mockup)</a:t>
            </a:r>
          </a:p>
        </p:txBody>
      </p:sp>
      <p:pic>
        <p:nvPicPr>
          <p:cNvPr id="5" name="Picture 4">
            <a:extLst>
              <a:ext uri="{FF2B5EF4-FFF2-40B4-BE49-F238E27FC236}">
                <a16:creationId xmlns:a16="http://schemas.microsoft.com/office/drawing/2014/main" id="{5F4E33C6-E948-4A71-89B0-BAB63666C47B}"/>
              </a:ext>
            </a:extLst>
          </p:cNvPr>
          <p:cNvPicPr>
            <a:picLocks noChangeAspect="1"/>
          </p:cNvPicPr>
          <p:nvPr/>
        </p:nvPicPr>
        <p:blipFill>
          <a:blip r:embed="rId3"/>
          <a:stretch>
            <a:fillRect/>
          </a:stretch>
        </p:blipFill>
        <p:spPr>
          <a:xfrm>
            <a:off x="6222463" y="1167124"/>
            <a:ext cx="3632814" cy="5366930"/>
          </a:xfrm>
          <a:prstGeom prst="rect">
            <a:avLst/>
          </a:prstGeom>
          <a:ln>
            <a:solidFill>
              <a:schemeClr val="tx1"/>
            </a:solidFill>
          </a:ln>
        </p:spPr>
      </p:pic>
      <p:pic>
        <p:nvPicPr>
          <p:cNvPr id="8" name="Picture 7">
            <a:extLst>
              <a:ext uri="{FF2B5EF4-FFF2-40B4-BE49-F238E27FC236}">
                <a16:creationId xmlns:a16="http://schemas.microsoft.com/office/drawing/2014/main" id="{57FAF506-65C5-4CA5-A6DD-D48AB0B3A90C}"/>
              </a:ext>
            </a:extLst>
          </p:cNvPr>
          <p:cNvPicPr>
            <a:picLocks noChangeAspect="1"/>
          </p:cNvPicPr>
          <p:nvPr/>
        </p:nvPicPr>
        <p:blipFill>
          <a:blip r:embed="rId4"/>
          <a:stretch>
            <a:fillRect/>
          </a:stretch>
        </p:blipFill>
        <p:spPr>
          <a:xfrm>
            <a:off x="2374307" y="1153338"/>
            <a:ext cx="2354174" cy="5399095"/>
          </a:xfrm>
          <a:prstGeom prst="rect">
            <a:avLst/>
          </a:prstGeom>
          <a:ln>
            <a:solidFill>
              <a:schemeClr val="tx1"/>
            </a:solidFill>
          </a:ln>
        </p:spPr>
      </p:pic>
      <p:sp>
        <p:nvSpPr>
          <p:cNvPr id="7" name="TextBox 6">
            <a:extLst>
              <a:ext uri="{FF2B5EF4-FFF2-40B4-BE49-F238E27FC236}">
                <a16:creationId xmlns:a16="http://schemas.microsoft.com/office/drawing/2014/main" id="{A2EDE90B-76E3-4F93-8374-E9E27AE2E6A4}"/>
              </a:ext>
            </a:extLst>
          </p:cNvPr>
          <p:cNvSpPr txBox="1"/>
          <p:nvPr/>
        </p:nvSpPr>
        <p:spPr>
          <a:xfrm>
            <a:off x="2867264" y="3859779"/>
            <a:ext cx="955711" cy="261610"/>
          </a:xfrm>
          <a:prstGeom prst="rect">
            <a:avLst/>
          </a:prstGeom>
          <a:noFill/>
        </p:spPr>
        <p:txBody>
          <a:bodyPr wrap="none" rtlCol="0">
            <a:spAutoFit/>
          </a:bodyPr>
          <a:lstStyle/>
          <a:p>
            <a:r>
              <a:rPr lang="en-US" sz="1100" dirty="0">
                <a:solidFill>
                  <a:srgbClr val="FF0000"/>
                </a:solidFill>
              </a:rPr>
              <a:t>Ezra Stiles Ely</a:t>
            </a:r>
          </a:p>
        </p:txBody>
      </p:sp>
    </p:spTree>
    <p:extLst>
      <p:ext uri="{BB962C8B-B14F-4D97-AF65-F5344CB8AC3E}">
        <p14:creationId xmlns:p14="http://schemas.microsoft.com/office/powerpoint/2010/main" val="522157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9" name="Group 218"/>
          <p:cNvGrpSpPr/>
          <p:nvPr/>
        </p:nvGrpSpPr>
        <p:grpSpPr>
          <a:xfrm>
            <a:off x="4589883" y="2515691"/>
            <a:ext cx="2883626" cy="978223"/>
            <a:chOff x="4980214" y="2849336"/>
            <a:chExt cx="2883626" cy="2096737"/>
          </a:xfrm>
        </p:grpSpPr>
        <p:sp>
          <p:nvSpPr>
            <p:cNvPr id="264" name="TextBox 263"/>
            <p:cNvSpPr txBox="1"/>
            <p:nvPr/>
          </p:nvSpPr>
          <p:spPr>
            <a:xfrm>
              <a:off x="4980214" y="2865666"/>
              <a:ext cx="2763834" cy="892552"/>
            </a:xfrm>
            <a:prstGeom prst="rect">
              <a:avLst/>
            </a:prstGeom>
            <a:noFill/>
          </p:spPr>
          <p:txBody>
            <a:bodyPr wrap="none" rtlCol="0">
              <a:spAutoFit/>
            </a:bodyPr>
            <a:lstStyle/>
            <a:p>
              <a:r>
                <a:rPr lang="en-US" sz="1300" dirty="0"/>
                <a:t>Child</a:t>
              </a:r>
            </a:p>
            <a:p>
              <a:endParaRPr lang="en-US" sz="1300" dirty="0"/>
            </a:p>
            <a:p>
              <a:r>
                <a:rPr lang="en-US" sz="1300" dirty="0"/>
                <a:t>Abigail Huntington Lathrop (osmx463)</a:t>
              </a:r>
            </a:p>
            <a:p>
              <a:r>
                <a:rPr lang="en-US" sz="1300" dirty="0"/>
                <a:t>Abigail Lathrop (LZYM-C3F)</a:t>
              </a:r>
            </a:p>
          </p:txBody>
        </p:sp>
        <p:sp>
          <p:nvSpPr>
            <p:cNvPr id="265" name="Rectangle 264"/>
            <p:cNvSpPr/>
            <p:nvPr/>
          </p:nvSpPr>
          <p:spPr>
            <a:xfrm>
              <a:off x="5040083" y="2849336"/>
              <a:ext cx="2823757" cy="209673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0" name="TextBox 259"/>
          <p:cNvSpPr txBox="1"/>
          <p:nvPr/>
        </p:nvSpPr>
        <p:spPr>
          <a:xfrm>
            <a:off x="2865239" y="1527169"/>
            <a:ext cx="1528880" cy="692497"/>
          </a:xfrm>
          <a:prstGeom prst="rect">
            <a:avLst/>
          </a:prstGeom>
          <a:noFill/>
        </p:spPr>
        <p:txBody>
          <a:bodyPr wrap="none" rtlCol="0">
            <a:spAutoFit/>
          </a:bodyPr>
          <a:lstStyle/>
          <a:p>
            <a:r>
              <a:rPr lang="en-US" sz="1300" dirty="0"/>
              <a:t>Person</a:t>
            </a:r>
          </a:p>
          <a:p>
            <a:endParaRPr lang="en-US" sz="1300" dirty="0"/>
          </a:p>
          <a:p>
            <a:r>
              <a:rPr lang="en-US" sz="1300" dirty="0">
                <a:solidFill>
                  <a:srgbClr val="FF0000"/>
                </a:solidFill>
              </a:rPr>
              <a:t>Mary Ely </a:t>
            </a:r>
            <a:r>
              <a:rPr lang="en-US" sz="1300" dirty="0"/>
              <a:t>(osmx161)</a:t>
            </a:r>
          </a:p>
        </p:txBody>
      </p:sp>
      <p:sp>
        <p:nvSpPr>
          <p:cNvPr id="261" name="Rectangle 260"/>
          <p:cNvSpPr/>
          <p:nvPr/>
        </p:nvSpPr>
        <p:spPr>
          <a:xfrm>
            <a:off x="2906060" y="1568287"/>
            <a:ext cx="1445524" cy="7488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2" name="Group 221"/>
          <p:cNvGrpSpPr/>
          <p:nvPr/>
        </p:nvGrpSpPr>
        <p:grpSpPr>
          <a:xfrm>
            <a:off x="7755796" y="1889960"/>
            <a:ext cx="1604670" cy="1492716"/>
            <a:chOff x="7901396" y="2062150"/>
            <a:chExt cx="1604670" cy="1492716"/>
          </a:xfrm>
        </p:grpSpPr>
        <p:sp>
          <p:nvSpPr>
            <p:cNvPr id="258" name="TextBox 257"/>
            <p:cNvSpPr txBox="1"/>
            <p:nvPr/>
          </p:nvSpPr>
          <p:spPr>
            <a:xfrm>
              <a:off x="7901396" y="2062150"/>
              <a:ext cx="1604670" cy="1492716"/>
            </a:xfrm>
            <a:prstGeom prst="rect">
              <a:avLst/>
            </a:prstGeom>
            <a:noFill/>
          </p:spPr>
          <p:txBody>
            <a:bodyPr wrap="none" rtlCol="0">
              <a:spAutoFit/>
            </a:bodyPr>
            <a:lstStyle/>
            <a:p>
              <a:r>
                <a:rPr lang="en-US" sz="1300" dirty="0"/>
                <a:t>Person</a:t>
              </a:r>
            </a:p>
            <a:p>
              <a:endParaRPr lang="en-US" sz="1300" dirty="0"/>
            </a:p>
            <a:p>
              <a:r>
                <a:rPr lang="en-US" sz="1300" dirty="0">
                  <a:solidFill>
                    <a:srgbClr val="FF0000"/>
                  </a:solidFill>
                </a:rPr>
                <a:t>Mary Ely </a:t>
              </a:r>
              <a:r>
                <a:rPr lang="en-US" sz="1300" dirty="0"/>
                <a:t>(KFRL-WXZ)</a:t>
              </a:r>
            </a:p>
            <a:p>
              <a:r>
                <a:rPr lang="en-US" sz="1300" dirty="0"/>
                <a:t>    Birth: 30 Aug 1748</a:t>
              </a:r>
            </a:p>
            <a:p>
              <a:r>
                <a:rPr lang="en-US" sz="1300" dirty="0"/>
                <a:t>    Death: 1879</a:t>
              </a:r>
            </a:p>
            <a:p>
              <a:endParaRPr lang="en-US" sz="1300" dirty="0"/>
            </a:p>
            <a:p>
              <a:r>
                <a:rPr lang="en-US" sz="1300" dirty="0">
                  <a:solidFill>
                    <a:srgbClr val="FF0000"/>
                  </a:solidFill>
                </a:rPr>
                <a:t>Mary Eli </a:t>
              </a:r>
              <a:r>
                <a:rPr lang="en-US" sz="1300" dirty="0"/>
                <a:t>(MGV1-9BJ)</a:t>
              </a:r>
            </a:p>
          </p:txBody>
        </p:sp>
        <p:sp>
          <p:nvSpPr>
            <p:cNvPr id="259" name="Rectangle 258"/>
            <p:cNvSpPr/>
            <p:nvPr/>
          </p:nvSpPr>
          <p:spPr>
            <a:xfrm>
              <a:off x="7944640" y="2094807"/>
              <a:ext cx="1498617" cy="144641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Group 222"/>
          <p:cNvGrpSpPr/>
          <p:nvPr/>
        </p:nvGrpSpPr>
        <p:grpSpPr>
          <a:xfrm>
            <a:off x="9539614" y="2463539"/>
            <a:ext cx="2556662" cy="2301098"/>
            <a:chOff x="9707335" y="3200401"/>
            <a:chExt cx="2556662" cy="2301098"/>
          </a:xfrm>
        </p:grpSpPr>
        <p:sp>
          <p:nvSpPr>
            <p:cNvPr id="256" name="TextBox 255"/>
            <p:cNvSpPr txBox="1"/>
            <p:nvPr/>
          </p:nvSpPr>
          <p:spPr>
            <a:xfrm>
              <a:off x="9707335" y="3208564"/>
              <a:ext cx="2556662" cy="2292935"/>
            </a:xfrm>
            <a:prstGeom prst="rect">
              <a:avLst/>
            </a:prstGeom>
            <a:noFill/>
          </p:spPr>
          <p:txBody>
            <a:bodyPr wrap="none" rtlCol="0">
              <a:spAutoFit/>
            </a:bodyPr>
            <a:lstStyle/>
            <a:p>
              <a:r>
                <a:rPr lang="en-US" sz="1300" dirty="0"/>
                <a:t>Child</a:t>
              </a:r>
            </a:p>
            <a:p>
              <a:endParaRPr lang="en-US" sz="1300" dirty="0"/>
            </a:p>
            <a:p>
              <a:r>
                <a:rPr lang="en-US" sz="1300" dirty="0"/>
                <a:t>Miles Ely Lathrop (K4T1-JWL)</a:t>
              </a:r>
            </a:p>
            <a:p>
              <a:endParaRPr lang="en-US" sz="1300" dirty="0"/>
            </a:p>
            <a:p>
              <a:r>
                <a:rPr lang="en-US" sz="1300" dirty="0"/>
                <a:t>Ezra Styles Ely Lathrop (MPV2-1TB)</a:t>
              </a:r>
            </a:p>
            <a:p>
              <a:endParaRPr lang="en-US" sz="1300" dirty="0"/>
            </a:p>
            <a:p>
              <a:r>
                <a:rPr lang="en-US" sz="1300" dirty="0"/>
                <a:t>Mary Cornelia Lathrop (K8N2-P35)</a:t>
              </a:r>
            </a:p>
            <a:p>
              <a:endParaRPr lang="en-US" sz="1300" dirty="0"/>
            </a:p>
            <a:p>
              <a:r>
                <a:rPr lang="en-US" sz="1300" dirty="0"/>
                <a:t>Charlotte Eliza Lathrop (KHX-T1D)</a:t>
              </a:r>
            </a:p>
            <a:p>
              <a:endParaRPr lang="en-US" sz="1300" dirty="0"/>
            </a:p>
            <a:p>
              <a:r>
                <a:rPr lang="en-US" sz="1300" dirty="0"/>
                <a:t>Ezra Styles Ely Lathrop (MJZC-6PR)</a:t>
              </a:r>
            </a:p>
          </p:txBody>
        </p:sp>
        <p:sp>
          <p:nvSpPr>
            <p:cNvPr id="257" name="Rectangle 256"/>
            <p:cNvSpPr/>
            <p:nvPr/>
          </p:nvSpPr>
          <p:spPr>
            <a:xfrm>
              <a:off x="9753600" y="3200401"/>
              <a:ext cx="2438400" cy="227768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226"/>
          <p:cNvGrpSpPr/>
          <p:nvPr/>
        </p:nvGrpSpPr>
        <p:grpSpPr>
          <a:xfrm>
            <a:off x="9558170" y="1707080"/>
            <a:ext cx="2466109" cy="692497"/>
            <a:chOff x="9725891" y="2443942"/>
            <a:chExt cx="2466109" cy="692497"/>
          </a:xfrm>
        </p:grpSpPr>
        <p:sp>
          <p:nvSpPr>
            <p:cNvPr id="252" name="Rectangle 251"/>
            <p:cNvSpPr/>
            <p:nvPr/>
          </p:nvSpPr>
          <p:spPr>
            <a:xfrm>
              <a:off x="9753600" y="2460567"/>
              <a:ext cx="2438400" cy="66778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extBox 252"/>
            <p:cNvSpPr txBox="1"/>
            <p:nvPr/>
          </p:nvSpPr>
          <p:spPr>
            <a:xfrm>
              <a:off x="9725891" y="2443942"/>
              <a:ext cx="2290371" cy="692497"/>
            </a:xfrm>
            <a:prstGeom prst="rect">
              <a:avLst/>
            </a:prstGeom>
            <a:noFill/>
          </p:spPr>
          <p:txBody>
            <a:bodyPr wrap="none" rtlCol="0">
              <a:spAutoFit/>
            </a:bodyPr>
            <a:lstStyle/>
            <a:p>
              <a:r>
                <a:rPr lang="en-US" sz="1300" dirty="0"/>
                <a:t>Mother</a:t>
              </a:r>
            </a:p>
            <a:p>
              <a:endParaRPr lang="en-US" sz="1300" dirty="0"/>
            </a:p>
            <a:p>
              <a:r>
                <a:rPr lang="en-US" sz="1300" dirty="0"/>
                <a:t>Sarah </a:t>
              </a:r>
              <a:r>
                <a:rPr lang="en-US" sz="1300" dirty="0" err="1"/>
                <a:t>Apame</a:t>
              </a:r>
              <a:r>
                <a:rPr lang="en-US" sz="1300" dirty="0"/>
                <a:t> Mills (KVGQ-391)</a:t>
              </a:r>
            </a:p>
          </p:txBody>
        </p:sp>
      </p:grpSp>
      <p:grpSp>
        <p:nvGrpSpPr>
          <p:cNvPr id="228" name="Group 227"/>
          <p:cNvGrpSpPr/>
          <p:nvPr/>
        </p:nvGrpSpPr>
        <p:grpSpPr>
          <a:xfrm>
            <a:off x="9549857" y="967247"/>
            <a:ext cx="2474422" cy="692497"/>
            <a:chOff x="9717578" y="1704109"/>
            <a:chExt cx="2474422" cy="692497"/>
          </a:xfrm>
        </p:grpSpPr>
        <p:sp>
          <p:nvSpPr>
            <p:cNvPr id="250" name="Rectangle 249"/>
            <p:cNvSpPr/>
            <p:nvPr/>
          </p:nvSpPr>
          <p:spPr>
            <a:xfrm>
              <a:off x="9753600" y="1717963"/>
              <a:ext cx="2438400" cy="66778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extBox 250"/>
            <p:cNvSpPr txBox="1"/>
            <p:nvPr/>
          </p:nvSpPr>
          <p:spPr>
            <a:xfrm>
              <a:off x="9717578" y="1704109"/>
              <a:ext cx="2105320" cy="692497"/>
            </a:xfrm>
            <a:prstGeom prst="rect">
              <a:avLst/>
            </a:prstGeom>
            <a:noFill/>
          </p:spPr>
          <p:txBody>
            <a:bodyPr wrap="none" rtlCol="0">
              <a:spAutoFit/>
            </a:bodyPr>
            <a:lstStyle/>
            <a:p>
              <a:r>
                <a:rPr lang="en-US" sz="1300" dirty="0"/>
                <a:t>Father</a:t>
              </a:r>
            </a:p>
            <a:p>
              <a:endParaRPr lang="en-US" sz="1300" dirty="0"/>
            </a:p>
            <a:p>
              <a:r>
                <a:rPr lang="en-US" sz="1300" dirty="0"/>
                <a:t>Rev. Zebulon Ely (LWLS-LGD)</a:t>
              </a:r>
            </a:p>
          </p:txBody>
        </p:sp>
      </p:grpSp>
      <p:grpSp>
        <p:nvGrpSpPr>
          <p:cNvPr id="230" name="Group 229"/>
          <p:cNvGrpSpPr/>
          <p:nvPr/>
        </p:nvGrpSpPr>
        <p:grpSpPr>
          <a:xfrm>
            <a:off x="4590575" y="1061359"/>
            <a:ext cx="2890158" cy="900144"/>
            <a:chOff x="4686299" y="3643201"/>
            <a:chExt cx="2890158" cy="900144"/>
          </a:xfrm>
        </p:grpSpPr>
        <p:sp>
          <p:nvSpPr>
            <p:cNvPr id="248" name="Rectangle 247"/>
            <p:cNvSpPr/>
            <p:nvPr/>
          </p:nvSpPr>
          <p:spPr>
            <a:xfrm>
              <a:off x="4748992" y="3659826"/>
              <a:ext cx="2827465" cy="88351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p:cNvSpPr txBox="1"/>
            <p:nvPr/>
          </p:nvSpPr>
          <p:spPr>
            <a:xfrm>
              <a:off x="4686299" y="3643201"/>
              <a:ext cx="2131563" cy="892552"/>
            </a:xfrm>
            <a:prstGeom prst="rect">
              <a:avLst/>
            </a:prstGeom>
            <a:noFill/>
          </p:spPr>
          <p:txBody>
            <a:bodyPr wrap="square" rtlCol="0">
              <a:spAutoFit/>
            </a:bodyPr>
            <a:lstStyle/>
            <a:p>
              <a:r>
                <a:rPr lang="en-US" sz="1300" dirty="0"/>
                <a:t>Spouse</a:t>
              </a:r>
            </a:p>
            <a:p>
              <a:endParaRPr lang="en-US" sz="1300" dirty="0"/>
            </a:p>
            <a:p>
              <a:r>
                <a:rPr lang="en-US" sz="1300" dirty="0"/>
                <a:t>Gerard Lathrop (osmx154)</a:t>
              </a:r>
            </a:p>
            <a:p>
              <a:r>
                <a:rPr lang="en-US" sz="1300" dirty="0"/>
                <a:t>Gerald Lathrop (2483-R32)</a:t>
              </a:r>
            </a:p>
          </p:txBody>
        </p:sp>
      </p:grpSp>
      <p:cxnSp>
        <p:nvCxnSpPr>
          <p:cNvPr id="232" name="Straight Connector 231"/>
          <p:cNvCxnSpPr/>
          <p:nvPr/>
        </p:nvCxnSpPr>
        <p:spPr>
          <a:xfrm flipH="1" flipV="1">
            <a:off x="4266727" y="2169229"/>
            <a:ext cx="422909" cy="876299"/>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H="1">
            <a:off x="4296662" y="1670118"/>
            <a:ext cx="404404" cy="352697"/>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H="1" flipV="1">
            <a:off x="6476526" y="1784158"/>
            <a:ext cx="1360172" cy="670823"/>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9269256" y="2443548"/>
            <a:ext cx="377190" cy="2087880"/>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9264407" y="2438006"/>
            <a:ext cx="385849" cy="1704802"/>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9264407" y="2438006"/>
            <a:ext cx="378229" cy="1300942"/>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H="1" flipV="1">
            <a:off x="9281032" y="2454633"/>
            <a:ext cx="361604" cy="899505"/>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H="1" flipV="1">
            <a:off x="9281034" y="2471258"/>
            <a:ext cx="342552" cy="486640"/>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a:off x="9272720" y="2272098"/>
            <a:ext cx="369916" cy="174221"/>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9264407" y="1582488"/>
            <a:ext cx="385849" cy="863831"/>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6491964" y="1922617"/>
            <a:ext cx="1364326" cy="1251362"/>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H="1">
            <a:off x="6510816" y="2454978"/>
            <a:ext cx="1322071" cy="777240"/>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2" name="Title 1">
            <a:extLst>
              <a:ext uri="{FF2B5EF4-FFF2-40B4-BE49-F238E27FC236}">
                <a16:creationId xmlns:a16="http://schemas.microsoft.com/office/drawing/2014/main" id="{D2E6902E-4650-47C0-A726-175017B6A10C}"/>
              </a:ext>
            </a:extLst>
          </p:cNvPr>
          <p:cNvSpPr txBox="1">
            <a:spLocks/>
          </p:cNvSpPr>
          <p:nvPr/>
        </p:nvSpPr>
        <p:spPr>
          <a:xfrm>
            <a:off x="847675" y="10928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Deduplication</a:t>
            </a:r>
            <a:endParaRPr lang="en-US" dirty="0"/>
          </a:p>
        </p:txBody>
      </p:sp>
      <p:pic>
        <p:nvPicPr>
          <p:cNvPr id="45" name="Picture 44">
            <a:extLst>
              <a:ext uri="{FF2B5EF4-FFF2-40B4-BE49-F238E27FC236}">
                <a16:creationId xmlns:a16="http://schemas.microsoft.com/office/drawing/2014/main" id="{CB92882B-4AA5-4BF2-825A-1CD0D80C64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139" y="2607378"/>
            <a:ext cx="3869445" cy="5597117"/>
          </a:xfrm>
          <a:prstGeom prst="rect">
            <a:avLst/>
          </a:prstGeom>
        </p:spPr>
      </p:pic>
      <p:pic>
        <p:nvPicPr>
          <p:cNvPr id="46" name="Picture 45">
            <a:extLst>
              <a:ext uri="{FF2B5EF4-FFF2-40B4-BE49-F238E27FC236}">
                <a16:creationId xmlns:a16="http://schemas.microsoft.com/office/drawing/2014/main" id="{6153E752-0915-4945-90FE-DB1E6EF4C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9702" y="3626116"/>
            <a:ext cx="3642478" cy="2935108"/>
          </a:xfrm>
          <a:prstGeom prst="rect">
            <a:avLst/>
          </a:prstGeom>
        </p:spPr>
      </p:pic>
      <p:sp>
        <p:nvSpPr>
          <p:cNvPr id="4" name="Rectangle 3"/>
          <p:cNvSpPr/>
          <p:nvPr/>
        </p:nvSpPr>
        <p:spPr>
          <a:xfrm>
            <a:off x="1316942" y="3572221"/>
            <a:ext cx="476364" cy="125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993552" y="5137182"/>
            <a:ext cx="303268" cy="1378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5052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69335-D790-4DDF-BC8A-42080BA21978}"/>
              </a:ext>
            </a:extLst>
          </p:cNvPr>
          <p:cNvSpPr>
            <a:spLocks noGrp="1"/>
          </p:cNvSpPr>
          <p:nvPr>
            <p:ph type="title"/>
          </p:nvPr>
        </p:nvSpPr>
        <p:spPr>
          <a:xfrm>
            <a:off x="833462" y="137709"/>
            <a:ext cx="10515600" cy="1325563"/>
          </a:xfrm>
        </p:spPr>
        <p:txBody>
          <a:bodyPr/>
          <a:lstStyle/>
          <a:p>
            <a:pPr algn="ctr"/>
            <a:r>
              <a:rPr lang="en-US" dirty="0"/>
              <a:t>Requirements for Realization</a:t>
            </a:r>
          </a:p>
        </p:txBody>
      </p:sp>
      <p:sp>
        <p:nvSpPr>
          <p:cNvPr id="3" name="Content Placeholder 2">
            <a:extLst>
              <a:ext uri="{FF2B5EF4-FFF2-40B4-BE49-F238E27FC236}">
                <a16:creationId xmlns:a16="http://schemas.microsoft.com/office/drawing/2014/main" id="{01876DEF-AD8B-406E-906F-AB7EDE4BF86C}"/>
              </a:ext>
            </a:extLst>
          </p:cNvPr>
          <p:cNvSpPr>
            <a:spLocks noGrp="1"/>
          </p:cNvSpPr>
          <p:nvPr>
            <p:ph idx="1"/>
          </p:nvPr>
        </p:nvSpPr>
        <p:spPr>
          <a:xfrm>
            <a:off x="492734" y="1269737"/>
            <a:ext cx="11394466" cy="5642747"/>
          </a:xfrm>
        </p:spPr>
        <p:txBody>
          <a:bodyPr>
            <a:normAutofit fontScale="85000" lnSpcReduction="20000"/>
          </a:bodyPr>
          <a:lstStyle/>
          <a:p>
            <a:r>
              <a:rPr lang="en-US" dirty="0"/>
              <a:t>Research</a:t>
            </a:r>
          </a:p>
          <a:p>
            <a:pPr lvl="1"/>
            <a:r>
              <a:rPr lang="en-US" dirty="0"/>
              <a:t>HWR (and OCR) for languages of interest</a:t>
            </a:r>
          </a:p>
          <a:p>
            <a:pPr lvl="1"/>
            <a:r>
              <a:rPr lang="en-US" dirty="0"/>
              <a:t>Auto-extraction (Machine Learning, </a:t>
            </a:r>
            <a:r>
              <a:rPr lang="en-US" dirty="0">
                <a:solidFill>
                  <a:srgbClr val="00B050"/>
                </a:solidFill>
              </a:rPr>
              <a:t>Pattern Recognition</a:t>
            </a:r>
            <a:r>
              <a:rPr lang="en-US" dirty="0"/>
              <a:t>, Natural Language Processing)</a:t>
            </a:r>
          </a:p>
          <a:p>
            <a:pPr lvl="1"/>
            <a:r>
              <a:rPr lang="en-US" dirty="0"/>
              <a:t>Bootstrapping/Improving auto-extraction from information gleaned only from Temple-Ready pipeline</a:t>
            </a:r>
          </a:p>
          <a:p>
            <a:pPr lvl="2"/>
            <a:r>
              <a:rPr lang="en-US" dirty="0"/>
              <a:t>ML: learning from minimal and potentially imperfect training data, active learning from corrections</a:t>
            </a:r>
          </a:p>
          <a:p>
            <a:pPr lvl="2"/>
            <a:r>
              <a:rPr lang="en-US" dirty="0">
                <a:solidFill>
                  <a:srgbClr val="00B050"/>
                </a:solidFill>
              </a:rPr>
              <a:t>PR: rule generation from form-filled submissions to tree, rule-set update from corrections to auto-filled forms</a:t>
            </a:r>
          </a:p>
          <a:p>
            <a:pPr lvl="2"/>
            <a:r>
              <a:rPr lang="en-US" dirty="0"/>
              <a:t>NLP: language learning from examples, both correct and incorrect</a:t>
            </a:r>
          </a:p>
          <a:p>
            <a:pPr lvl="1"/>
            <a:r>
              <a:rPr lang="en-US" dirty="0">
                <a:solidFill>
                  <a:srgbClr val="00B050"/>
                </a:solidFill>
              </a:rPr>
              <a:t>Proof-of-concept prototype development</a:t>
            </a:r>
          </a:p>
          <a:p>
            <a:r>
              <a:rPr lang="en-US" dirty="0"/>
              <a:t>Implementation</a:t>
            </a:r>
          </a:p>
          <a:p>
            <a:pPr lvl="1"/>
            <a:r>
              <a:rPr lang="en-US" dirty="0"/>
              <a:t>Search repository</a:t>
            </a:r>
          </a:p>
          <a:p>
            <a:pPr lvl="2"/>
            <a:r>
              <a:rPr lang="en-US" dirty="0"/>
              <a:t>Enable hybrid keyword &amp; semantic search</a:t>
            </a:r>
          </a:p>
          <a:p>
            <a:pPr lvl="2"/>
            <a:r>
              <a:rPr lang="en-US" dirty="0"/>
              <a:t>Handle corrections</a:t>
            </a:r>
          </a:p>
          <a:p>
            <a:pPr lvl="2"/>
            <a:r>
              <a:rPr lang="en-US" dirty="0"/>
              <a:t>Update repository based on rerun of auto-extraction</a:t>
            </a:r>
          </a:p>
          <a:p>
            <a:pPr lvl="1"/>
            <a:r>
              <a:rPr lang="en-US" dirty="0"/>
              <a:t>Form fill</a:t>
            </a:r>
          </a:p>
          <a:p>
            <a:pPr lvl="2"/>
            <a:r>
              <a:rPr lang="en-US" dirty="0"/>
              <a:t>Create interface</a:t>
            </a:r>
          </a:p>
          <a:p>
            <a:pPr lvl="2"/>
            <a:r>
              <a:rPr lang="en-US" dirty="0"/>
              <a:t>Auto-fill form</a:t>
            </a:r>
          </a:p>
          <a:p>
            <a:pPr lvl="2"/>
            <a:r>
              <a:rPr lang="en-US" dirty="0"/>
              <a:t>Support additions and corrections</a:t>
            </a:r>
          </a:p>
          <a:p>
            <a:pPr lvl="1"/>
            <a:r>
              <a:rPr lang="en-US" dirty="0"/>
              <a:t>Tree import</a:t>
            </a:r>
          </a:p>
          <a:p>
            <a:pPr lvl="2"/>
            <a:r>
              <a:rPr lang="en-US" dirty="0"/>
              <a:t>Duplicate detection</a:t>
            </a:r>
          </a:p>
          <a:p>
            <a:pPr lvl="2"/>
            <a:r>
              <a:rPr lang="en-US"/>
              <a:t>Information import</a:t>
            </a:r>
            <a:endParaRPr lang="en-US" dirty="0"/>
          </a:p>
        </p:txBody>
      </p:sp>
    </p:spTree>
    <p:extLst>
      <p:ext uri="{BB962C8B-B14F-4D97-AF65-F5344CB8AC3E}">
        <p14:creationId xmlns:p14="http://schemas.microsoft.com/office/powerpoint/2010/main" val="1158509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29C57-87CA-48E1-B3F0-A897E01D25DE}"/>
              </a:ext>
            </a:extLst>
          </p:cNvPr>
          <p:cNvSpPr>
            <a:spLocks noGrp="1"/>
          </p:cNvSpPr>
          <p:nvPr>
            <p:ph type="title"/>
          </p:nvPr>
        </p:nvSpPr>
        <p:spPr/>
        <p:txBody>
          <a:bodyPr/>
          <a:lstStyle/>
          <a:p>
            <a:pPr algn="ctr"/>
            <a:r>
              <a:rPr lang="en-US" dirty="0"/>
              <a:t>Workflow System Notes</a:t>
            </a:r>
          </a:p>
        </p:txBody>
      </p:sp>
      <p:sp>
        <p:nvSpPr>
          <p:cNvPr id="3" name="Content Placeholder 2">
            <a:extLst>
              <a:ext uri="{FF2B5EF4-FFF2-40B4-BE49-F238E27FC236}">
                <a16:creationId xmlns:a16="http://schemas.microsoft.com/office/drawing/2014/main" id="{74D4488B-33BE-420A-9CAF-9BD52A4A9B9E}"/>
              </a:ext>
            </a:extLst>
          </p:cNvPr>
          <p:cNvSpPr>
            <a:spLocks noGrp="1"/>
          </p:cNvSpPr>
          <p:nvPr>
            <p:ph idx="1"/>
          </p:nvPr>
        </p:nvSpPr>
        <p:spPr>
          <a:xfrm>
            <a:off x="1196454" y="1575415"/>
            <a:ext cx="9717206" cy="4807188"/>
          </a:xfrm>
        </p:spPr>
        <p:txBody>
          <a:bodyPr>
            <a:normAutofit fontScale="62500" lnSpcReduction="20000"/>
          </a:bodyPr>
          <a:lstStyle/>
          <a:p>
            <a:r>
              <a:rPr lang="en-US" dirty="0"/>
              <a:t>Path Codes</a:t>
            </a:r>
          </a:p>
          <a:p>
            <a:pPr lvl="1"/>
            <a:r>
              <a:rPr lang="en-US" dirty="0"/>
              <a:t>Q: Quick Test (3.2 &gt; 6.PCF &gt; PRF-report and also &gt; 4.PCF)</a:t>
            </a:r>
          </a:p>
          <a:p>
            <a:pPr lvl="1"/>
            <a:r>
              <a:rPr lang="en-US" dirty="0"/>
              <a:t>T: Full Test (3.4 &gt; 6.PCF &gt; PRF-report and also &gt; 4.PCF)</a:t>
            </a:r>
          </a:p>
          <a:p>
            <a:pPr lvl="1"/>
            <a:r>
              <a:rPr lang="en-US" dirty="0"/>
              <a:t>R: Book Run, from extraction to ingest ready (3.4 &gt; 7.1)</a:t>
            </a:r>
          </a:p>
          <a:p>
            <a:pPr lvl="1"/>
            <a:r>
              <a:rPr lang="en-US" dirty="0"/>
              <a:t>U: User Alone, without extraction ensemble (1 &gt; 4.PCF)</a:t>
            </a:r>
          </a:p>
          <a:p>
            <a:pPr lvl="1"/>
            <a:r>
              <a:rPr lang="en-US" dirty="0"/>
              <a:t>I: Index Batch, with or without extraction </a:t>
            </a:r>
          </a:p>
          <a:p>
            <a:r>
              <a:rPr lang="en-US" dirty="0"/>
              <a:t>User Options (while in 4.PCF)</a:t>
            </a:r>
          </a:p>
          <a:p>
            <a:pPr lvl="1"/>
            <a:r>
              <a:rPr lang="en-US" dirty="0"/>
              <a:t>Ground Truth (only for those configuring and testing extraction tools)</a:t>
            </a:r>
          </a:p>
          <a:p>
            <a:pPr lvl="1"/>
            <a:r>
              <a:rPr lang="en-US" dirty="0"/>
              <a:t>Ingest Ready (only for those who are indexing)</a:t>
            </a:r>
          </a:p>
          <a:p>
            <a:pPr lvl="1"/>
            <a:r>
              <a:rPr lang="en-US" dirty="0"/>
              <a:t>Save Work</a:t>
            </a:r>
          </a:p>
          <a:p>
            <a:r>
              <a:rPr lang="en-US" dirty="0"/>
              <a:t>Indexing</a:t>
            </a:r>
          </a:p>
          <a:p>
            <a:pPr lvl="1"/>
            <a:r>
              <a:rPr lang="en-US" dirty="0"/>
              <a:t>Control as before except without adjudicator and with the option to loop as desired</a:t>
            </a:r>
          </a:p>
          <a:p>
            <a:pPr lvl="1"/>
            <a:r>
              <a:rPr lang="en-US" dirty="0"/>
              <a:t>Loop: 4.PCF &gt; 5.PCF &gt; 6 &gt; 6.PCF &gt; 4.PCF</a:t>
            </a:r>
          </a:p>
          <a:p>
            <a:pPr lvl="1"/>
            <a:r>
              <a:rPr lang="en-US" dirty="0"/>
              <a:t>Finish when batch is ingest ready</a:t>
            </a:r>
          </a:p>
          <a:p>
            <a:r>
              <a:rPr lang="en-US" dirty="0"/>
              <a:t>Error Processing (thoughts)</a:t>
            </a:r>
          </a:p>
          <a:p>
            <a:pPr lvl="1"/>
            <a:r>
              <a:rPr lang="en-US" dirty="0"/>
              <a:t>Fatal Errors: stop pipeline run and save current state, save log and include error message, alert administrator </a:t>
            </a:r>
          </a:p>
          <a:p>
            <a:pPr lvl="1"/>
            <a:r>
              <a:rPr lang="en-US" dirty="0"/>
              <a:t>Page Errors: if cumulative number exceeds a threshold, throw a fatal error</a:t>
            </a:r>
          </a:p>
          <a:p>
            <a:pPr lvl="1"/>
            <a:r>
              <a:rPr lang="en-US" dirty="0"/>
              <a:t>Summary Error Report: send to administrator (eventually, if no errors, auto-submit to search system and …)</a:t>
            </a:r>
          </a:p>
        </p:txBody>
      </p:sp>
    </p:spTree>
    <p:extLst>
      <p:ext uri="{BB962C8B-B14F-4D97-AF65-F5344CB8AC3E}">
        <p14:creationId xmlns:p14="http://schemas.microsoft.com/office/powerpoint/2010/main" val="795344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3598" y="1727599"/>
            <a:ext cx="6161302" cy="3693319"/>
          </a:xfrm>
          <a:prstGeom prst="rect">
            <a:avLst/>
          </a:prstGeom>
          <a:noFill/>
        </p:spPr>
        <p:txBody>
          <a:bodyPr wrap="none" rtlCol="0">
            <a:spAutoFit/>
          </a:bodyPr>
          <a:lstStyle/>
          <a:p>
            <a:r>
              <a:rPr lang="en-US" dirty="0"/>
              <a:t>book (</a:t>
            </a:r>
            <a:r>
              <a:rPr lang="en-US" u="sng" dirty="0"/>
              <a:t>id</a:t>
            </a:r>
            <a:r>
              <a:rPr lang="en-US" dirty="0"/>
              <a:t>, user-id)</a:t>
            </a:r>
          </a:p>
          <a:p>
            <a:endParaRPr lang="en-US" dirty="0"/>
          </a:p>
          <a:p>
            <a:r>
              <a:rPr lang="en-US" dirty="0"/>
              <a:t>user (</a:t>
            </a:r>
            <a:r>
              <a:rPr lang="en-US" u="sng" dirty="0"/>
              <a:t>id</a:t>
            </a:r>
            <a:r>
              <a:rPr lang="en-US" dirty="0"/>
              <a:t>, username, email, password, name, type)</a:t>
            </a:r>
          </a:p>
          <a:p>
            <a:endParaRPr lang="en-US" dirty="0"/>
          </a:p>
          <a:p>
            <a:r>
              <a:rPr lang="en-US" dirty="0"/>
              <a:t>job (</a:t>
            </a:r>
            <a:r>
              <a:rPr lang="en-US" u="sng" dirty="0"/>
              <a:t>id</a:t>
            </a:r>
            <a:r>
              <a:rPr lang="en-US" dirty="0"/>
              <a:t>, name, book-id, max-page)</a:t>
            </a:r>
          </a:p>
          <a:p>
            <a:endParaRPr lang="en-US" dirty="0"/>
          </a:p>
          <a:p>
            <a:r>
              <a:rPr lang="en-US" dirty="0"/>
              <a:t>batch (</a:t>
            </a:r>
            <a:r>
              <a:rPr lang="en-US" u="sng" dirty="0"/>
              <a:t>id</a:t>
            </a:r>
            <a:r>
              <a:rPr lang="en-US" dirty="0"/>
              <a:t>, pages, status, job-id, user-id)</a:t>
            </a:r>
          </a:p>
          <a:p>
            <a:endParaRPr lang="en-US" dirty="0"/>
          </a:p>
          <a:p>
            <a:r>
              <a:rPr lang="en-US" dirty="0"/>
              <a:t>form (</a:t>
            </a:r>
            <a:r>
              <a:rPr lang="en-US" u="sng" dirty="0"/>
              <a:t>id</a:t>
            </a:r>
            <a:r>
              <a:rPr lang="en-US" dirty="0"/>
              <a:t>, form-name, version)</a:t>
            </a:r>
          </a:p>
          <a:p>
            <a:endParaRPr lang="en-US" dirty="0"/>
          </a:p>
          <a:p>
            <a:r>
              <a:rPr lang="en-US" dirty="0" err="1"/>
              <a:t>eventlog</a:t>
            </a:r>
            <a:r>
              <a:rPr lang="en-US" dirty="0"/>
              <a:t> (</a:t>
            </a:r>
            <a:r>
              <a:rPr lang="en-US" u="sng" dirty="0"/>
              <a:t>id</a:t>
            </a:r>
            <a:r>
              <a:rPr lang="en-US" dirty="0"/>
              <a:t>, user-id, batch-id, session-id, log-info, time-written)</a:t>
            </a:r>
          </a:p>
          <a:p>
            <a:endParaRPr lang="en-US" dirty="0"/>
          </a:p>
          <a:p>
            <a:r>
              <a:rPr lang="en-US" dirty="0" err="1"/>
              <a:t>user_type</a:t>
            </a:r>
            <a:r>
              <a:rPr lang="en-US" dirty="0"/>
              <a:t> (type, description)</a:t>
            </a:r>
          </a:p>
        </p:txBody>
      </p:sp>
      <p:sp>
        <p:nvSpPr>
          <p:cNvPr id="5" name="TextBox 4"/>
          <p:cNvSpPr txBox="1"/>
          <p:nvPr/>
        </p:nvSpPr>
        <p:spPr>
          <a:xfrm>
            <a:off x="7416765" y="2728674"/>
            <a:ext cx="1702261" cy="923330"/>
          </a:xfrm>
          <a:prstGeom prst="rect">
            <a:avLst/>
          </a:prstGeom>
          <a:noFill/>
          <a:ln>
            <a:solidFill>
              <a:schemeClr val="tx1"/>
            </a:solidFill>
          </a:ln>
        </p:spPr>
        <p:txBody>
          <a:bodyPr wrap="none" rtlCol="0">
            <a:spAutoFit/>
          </a:bodyPr>
          <a:lstStyle/>
          <a:p>
            <a:r>
              <a:rPr lang="en-US" dirty="0"/>
              <a:t>P: patron</a:t>
            </a:r>
          </a:p>
          <a:p>
            <a:r>
              <a:rPr lang="en-US" dirty="0"/>
              <a:t>D: developer</a:t>
            </a:r>
          </a:p>
          <a:p>
            <a:r>
              <a:rPr lang="en-US" dirty="0"/>
              <a:t>A: administrator</a:t>
            </a:r>
          </a:p>
        </p:txBody>
      </p:sp>
      <p:cxnSp>
        <p:nvCxnSpPr>
          <p:cNvPr id="7" name="Straight Connector 6"/>
          <p:cNvCxnSpPr>
            <a:cxnSpLocks/>
            <a:endCxn id="5" idx="1"/>
          </p:cNvCxnSpPr>
          <p:nvPr/>
        </p:nvCxnSpPr>
        <p:spPr>
          <a:xfrm>
            <a:off x="5577840" y="2622884"/>
            <a:ext cx="1838925" cy="5674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416765" y="3757794"/>
            <a:ext cx="3293274" cy="1477328"/>
          </a:xfrm>
          <a:prstGeom prst="rect">
            <a:avLst/>
          </a:prstGeom>
          <a:noFill/>
          <a:ln>
            <a:solidFill>
              <a:schemeClr val="tx1"/>
            </a:solidFill>
          </a:ln>
        </p:spPr>
        <p:txBody>
          <a:bodyPr wrap="none" rtlCol="0">
            <a:spAutoFit/>
          </a:bodyPr>
          <a:lstStyle/>
          <a:p>
            <a:r>
              <a:rPr lang="en-US" dirty="0"/>
              <a:t>N: not assigned</a:t>
            </a:r>
          </a:p>
          <a:p>
            <a:r>
              <a:rPr lang="en-US" dirty="0"/>
              <a:t>A: assigned </a:t>
            </a:r>
          </a:p>
          <a:p>
            <a:r>
              <a:rPr lang="en-US" dirty="0"/>
              <a:t>W: withdrawn (to be reassigned)</a:t>
            </a:r>
          </a:p>
          <a:p>
            <a:r>
              <a:rPr lang="en-US" dirty="0"/>
              <a:t>S: submitted (for checking)</a:t>
            </a:r>
          </a:p>
          <a:p>
            <a:r>
              <a:rPr lang="en-US" dirty="0"/>
              <a:t>D: done (to be sent downstream)</a:t>
            </a:r>
          </a:p>
        </p:txBody>
      </p:sp>
      <p:cxnSp>
        <p:nvCxnSpPr>
          <p:cNvPr id="9" name="Straight Connector 8"/>
          <p:cNvCxnSpPr>
            <a:cxnSpLocks/>
            <a:endCxn id="2" idx="1"/>
          </p:cNvCxnSpPr>
          <p:nvPr/>
        </p:nvCxnSpPr>
        <p:spPr>
          <a:xfrm>
            <a:off x="3311091" y="3667662"/>
            <a:ext cx="4105674" cy="8287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17">
            <a:extLst>
              <a:ext uri="{FF2B5EF4-FFF2-40B4-BE49-F238E27FC236}">
                <a16:creationId xmlns:a16="http://schemas.microsoft.com/office/drawing/2014/main" id="{297C4B5B-9230-4DB8-AE1E-96CBA65861D3}"/>
              </a:ext>
            </a:extLst>
          </p:cNvPr>
          <p:cNvSpPr>
            <a:spLocks noGrp="1"/>
          </p:cNvSpPr>
          <p:nvPr>
            <p:ph type="title"/>
          </p:nvPr>
        </p:nvSpPr>
        <p:spPr>
          <a:xfrm>
            <a:off x="838200" y="106073"/>
            <a:ext cx="10515600" cy="1325563"/>
          </a:xfrm>
        </p:spPr>
        <p:txBody>
          <a:bodyPr/>
          <a:lstStyle/>
          <a:p>
            <a:pPr algn="ctr"/>
            <a:r>
              <a:rPr lang="en-US" dirty="0"/>
              <a:t>Database Schema</a:t>
            </a:r>
          </a:p>
        </p:txBody>
      </p:sp>
    </p:spTree>
    <p:extLst>
      <p:ext uri="{BB962C8B-B14F-4D97-AF65-F5344CB8AC3E}">
        <p14:creationId xmlns:p14="http://schemas.microsoft.com/office/powerpoint/2010/main" val="4044199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50388" y="1524668"/>
            <a:ext cx="5915288" cy="2413000"/>
          </a:xfrm>
          <a:prstGeom prst="rect">
            <a:avLst/>
          </a:prstGeom>
        </p:spPr>
      </p:pic>
      <p:sp>
        <p:nvSpPr>
          <p:cNvPr id="3" name="TextBox 2"/>
          <p:cNvSpPr txBox="1"/>
          <p:nvPr/>
        </p:nvSpPr>
        <p:spPr>
          <a:xfrm>
            <a:off x="6940839" y="4073079"/>
            <a:ext cx="1940083" cy="1754326"/>
          </a:xfrm>
          <a:prstGeom prst="rect">
            <a:avLst/>
          </a:prstGeom>
          <a:noFill/>
          <a:ln>
            <a:solidFill>
              <a:srgbClr val="FF0000"/>
            </a:solidFill>
          </a:ln>
        </p:spPr>
        <p:txBody>
          <a:bodyPr wrap="none" rtlCol="0">
            <a:spAutoFit/>
          </a:bodyPr>
          <a:lstStyle/>
          <a:p>
            <a:r>
              <a:rPr lang="en-US" dirty="0">
                <a:solidFill>
                  <a:srgbClr val="FF0000"/>
                </a:solidFill>
              </a:rPr>
              <a:t>User Name:</a:t>
            </a:r>
          </a:p>
          <a:p>
            <a:r>
              <a:rPr lang="en-US" dirty="0">
                <a:solidFill>
                  <a:srgbClr val="FF0000"/>
                </a:solidFill>
              </a:rPr>
              <a:t>Full Name:</a:t>
            </a:r>
          </a:p>
          <a:p>
            <a:r>
              <a:rPr lang="en-US" dirty="0">
                <a:solidFill>
                  <a:srgbClr val="FF0000"/>
                </a:solidFill>
              </a:rPr>
              <a:t>Email:</a:t>
            </a:r>
          </a:p>
          <a:p>
            <a:r>
              <a:rPr lang="en-US" dirty="0">
                <a:solidFill>
                  <a:srgbClr val="FF0000"/>
                </a:solidFill>
              </a:rPr>
              <a:t>Password:</a:t>
            </a:r>
          </a:p>
          <a:p>
            <a:r>
              <a:rPr lang="en-US" dirty="0">
                <a:solidFill>
                  <a:srgbClr val="FF0000"/>
                </a:solidFill>
              </a:rPr>
              <a:t>Confirm Password:</a:t>
            </a:r>
          </a:p>
          <a:p>
            <a:r>
              <a:rPr lang="en-US" dirty="0">
                <a:solidFill>
                  <a:srgbClr val="FF0000"/>
                </a:solidFill>
              </a:rPr>
              <a:t>PIN:</a:t>
            </a:r>
          </a:p>
        </p:txBody>
      </p:sp>
      <p:cxnSp>
        <p:nvCxnSpPr>
          <p:cNvPr id="6" name="Straight Arrow Connector 5"/>
          <p:cNvCxnSpPr>
            <a:stCxn id="3" idx="0"/>
          </p:cNvCxnSpPr>
          <p:nvPr/>
        </p:nvCxnSpPr>
        <p:spPr>
          <a:xfrm flipH="1" flipV="1">
            <a:off x="6703795" y="3325529"/>
            <a:ext cx="1207086" cy="7475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693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3856" y="2055513"/>
            <a:ext cx="5364867" cy="2031325"/>
          </a:xfrm>
          <a:prstGeom prst="rect">
            <a:avLst/>
          </a:prstGeom>
          <a:noFill/>
        </p:spPr>
        <p:txBody>
          <a:bodyPr wrap="none" rtlCol="0">
            <a:spAutoFit/>
          </a:bodyPr>
          <a:lstStyle/>
          <a:p>
            <a:r>
              <a:rPr lang="en-US" dirty="0"/>
              <a:t>Register Book (administrator only)</a:t>
            </a:r>
          </a:p>
          <a:p>
            <a:r>
              <a:rPr lang="en-US" dirty="0"/>
              <a:t>Import Book</a:t>
            </a:r>
          </a:p>
          <a:p>
            <a:r>
              <a:rPr lang="en-US" dirty="0"/>
              <a:t>Configure Extraction Tools</a:t>
            </a:r>
          </a:p>
          <a:p>
            <a:r>
              <a:rPr lang="en-US" dirty="0"/>
              <a:t>Initiate Pipeline Run</a:t>
            </a:r>
          </a:p>
          <a:p>
            <a:r>
              <a:rPr lang="en-US" dirty="0"/>
              <a:t>Manage Indexing Pipeline Run (administrator only)</a:t>
            </a:r>
          </a:p>
          <a:p>
            <a:r>
              <a:rPr lang="en-US" dirty="0"/>
              <a:t>Manage Indexing Jobs and Batches (administrator only)</a:t>
            </a:r>
          </a:p>
          <a:p>
            <a:r>
              <a:rPr lang="en-US" dirty="0"/>
              <a:t>Edit User Account (administrator only)</a:t>
            </a:r>
          </a:p>
        </p:txBody>
      </p:sp>
      <p:sp>
        <p:nvSpPr>
          <p:cNvPr id="5" name="Title 4">
            <a:extLst>
              <a:ext uri="{FF2B5EF4-FFF2-40B4-BE49-F238E27FC236}">
                <a16:creationId xmlns:a16="http://schemas.microsoft.com/office/drawing/2014/main" id="{D3169493-15EA-4C3A-9C8F-1C3375999D3D}"/>
              </a:ext>
            </a:extLst>
          </p:cNvPr>
          <p:cNvSpPr>
            <a:spLocks noGrp="1"/>
          </p:cNvSpPr>
          <p:nvPr>
            <p:ph type="title"/>
          </p:nvPr>
        </p:nvSpPr>
        <p:spPr/>
        <p:txBody>
          <a:bodyPr/>
          <a:lstStyle/>
          <a:p>
            <a:pPr algn="ctr"/>
            <a:r>
              <a:rPr lang="en-US" dirty="0"/>
              <a:t>Administrator/Developer Menu</a:t>
            </a:r>
          </a:p>
        </p:txBody>
      </p:sp>
    </p:spTree>
    <p:extLst>
      <p:ext uri="{BB962C8B-B14F-4D97-AF65-F5344CB8AC3E}">
        <p14:creationId xmlns:p14="http://schemas.microsoft.com/office/powerpoint/2010/main" val="3063984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Register Book</a:t>
            </a:r>
          </a:p>
        </p:txBody>
      </p:sp>
      <p:sp>
        <p:nvSpPr>
          <p:cNvPr id="4" name="Rectangle 3"/>
          <p:cNvSpPr/>
          <p:nvPr/>
        </p:nvSpPr>
        <p:spPr>
          <a:xfrm>
            <a:off x="4660994" y="2564214"/>
            <a:ext cx="3361039" cy="3336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4660993" y="3127590"/>
            <a:ext cx="3361040" cy="13859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3428489" y="2528515"/>
            <a:ext cx="1217000" cy="369332"/>
          </a:xfrm>
          <a:prstGeom prst="rect">
            <a:avLst/>
          </a:prstGeom>
          <a:noFill/>
        </p:spPr>
        <p:txBody>
          <a:bodyPr wrap="none" rtlCol="0">
            <a:spAutoFit/>
          </a:bodyPr>
          <a:lstStyle/>
          <a:p>
            <a:r>
              <a:rPr lang="en-US" dirty="0"/>
              <a:t>Short Title:</a:t>
            </a:r>
          </a:p>
        </p:txBody>
      </p:sp>
      <p:sp>
        <p:nvSpPr>
          <p:cNvPr id="10" name="TextBox 9"/>
          <p:cNvSpPr txBox="1"/>
          <p:nvPr/>
        </p:nvSpPr>
        <p:spPr>
          <a:xfrm>
            <a:off x="2447741" y="3054001"/>
            <a:ext cx="2223622" cy="369332"/>
          </a:xfrm>
          <a:prstGeom prst="rect">
            <a:avLst/>
          </a:prstGeom>
          <a:noFill/>
        </p:spPr>
        <p:txBody>
          <a:bodyPr wrap="none" rtlCol="0">
            <a:spAutoFit/>
          </a:bodyPr>
          <a:lstStyle/>
          <a:p>
            <a:r>
              <a:rPr lang="en-US" dirty="0"/>
              <a:t>Bibliographic citation:</a:t>
            </a:r>
          </a:p>
        </p:txBody>
      </p:sp>
      <p:sp>
        <p:nvSpPr>
          <p:cNvPr id="11" name="Rectangle 10"/>
          <p:cNvSpPr/>
          <p:nvPr/>
        </p:nvSpPr>
        <p:spPr>
          <a:xfrm>
            <a:off x="5732411" y="4780808"/>
            <a:ext cx="1109650" cy="33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Upload</a:t>
            </a:r>
          </a:p>
        </p:txBody>
      </p:sp>
      <p:sp>
        <p:nvSpPr>
          <p:cNvPr id="9" name="Rectangle 8">
            <a:extLst>
              <a:ext uri="{FF2B5EF4-FFF2-40B4-BE49-F238E27FC236}">
                <a16:creationId xmlns:a16="http://schemas.microsoft.com/office/drawing/2014/main" id="{8971DB18-31B8-4064-9E6A-2398031DCD81}"/>
              </a:ext>
            </a:extLst>
          </p:cNvPr>
          <p:cNvSpPr/>
          <p:nvPr/>
        </p:nvSpPr>
        <p:spPr>
          <a:xfrm>
            <a:off x="4645489" y="2057656"/>
            <a:ext cx="3361039" cy="3336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3028D52A-4153-459A-BEFF-559FBD7C64A3}"/>
              </a:ext>
            </a:extLst>
          </p:cNvPr>
          <p:cNvSpPr txBox="1"/>
          <p:nvPr/>
        </p:nvSpPr>
        <p:spPr>
          <a:xfrm>
            <a:off x="3412984" y="2021957"/>
            <a:ext cx="1140056" cy="369332"/>
          </a:xfrm>
          <a:prstGeom prst="rect">
            <a:avLst/>
          </a:prstGeom>
          <a:noFill/>
        </p:spPr>
        <p:txBody>
          <a:bodyPr wrap="none" rtlCol="0">
            <a:spAutoFit/>
          </a:bodyPr>
          <a:lstStyle/>
          <a:p>
            <a:r>
              <a:rPr lang="en-US" dirty="0"/>
              <a:t>Book PDF:</a:t>
            </a:r>
          </a:p>
        </p:txBody>
      </p:sp>
      <p:sp>
        <p:nvSpPr>
          <p:cNvPr id="13" name="Rectangle 12">
            <a:extLst>
              <a:ext uri="{FF2B5EF4-FFF2-40B4-BE49-F238E27FC236}">
                <a16:creationId xmlns:a16="http://schemas.microsoft.com/office/drawing/2014/main" id="{D5142EB7-7907-4818-9B26-5FC364CB0E98}"/>
              </a:ext>
            </a:extLst>
          </p:cNvPr>
          <p:cNvSpPr/>
          <p:nvPr/>
        </p:nvSpPr>
        <p:spPr>
          <a:xfrm>
            <a:off x="8098977" y="2038711"/>
            <a:ext cx="1109650" cy="33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Browse</a:t>
            </a:r>
          </a:p>
        </p:txBody>
      </p:sp>
    </p:spTree>
    <p:extLst>
      <p:ext uri="{BB962C8B-B14F-4D97-AF65-F5344CB8AC3E}">
        <p14:creationId xmlns:p14="http://schemas.microsoft.com/office/powerpoint/2010/main" val="3698889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Import Book</a:t>
            </a:r>
          </a:p>
        </p:txBody>
      </p:sp>
      <p:sp>
        <p:nvSpPr>
          <p:cNvPr id="4" name="Rectangle 3"/>
          <p:cNvSpPr/>
          <p:nvPr/>
        </p:nvSpPr>
        <p:spPr>
          <a:xfrm>
            <a:off x="4660994" y="2564214"/>
            <a:ext cx="3322946" cy="3336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5565412" y="3739908"/>
            <a:ext cx="1433015" cy="33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Browse Book</a:t>
            </a:r>
          </a:p>
        </p:txBody>
      </p:sp>
      <p:sp>
        <p:nvSpPr>
          <p:cNvPr id="8" name="TextBox 7"/>
          <p:cNvSpPr txBox="1"/>
          <p:nvPr/>
        </p:nvSpPr>
        <p:spPr>
          <a:xfrm>
            <a:off x="3334137" y="2528515"/>
            <a:ext cx="1337226" cy="369332"/>
          </a:xfrm>
          <a:prstGeom prst="rect">
            <a:avLst/>
          </a:prstGeom>
          <a:noFill/>
        </p:spPr>
        <p:txBody>
          <a:bodyPr wrap="none" rtlCol="0">
            <a:spAutoFit/>
          </a:bodyPr>
          <a:lstStyle/>
          <a:p>
            <a:r>
              <a:rPr lang="en-US" dirty="0"/>
              <a:t>Select Book:</a:t>
            </a:r>
          </a:p>
        </p:txBody>
      </p:sp>
      <p:sp>
        <p:nvSpPr>
          <p:cNvPr id="10" name="TextBox 9"/>
          <p:cNvSpPr txBox="1"/>
          <p:nvPr/>
        </p:nvSpPr>
        <p:spPr>
          <a:xfrm>
            <a:off x="2775862" y="3059668"/>
            <a:ext cx="5347412" cy="369332"/>
          </a:xfrm>
          <a:prstGeom prst="rect">
            <a:avLst/>
          </a:prstGeom>
          <a:noFill/>
        </p:spPr>
        <p:txBody>
          <a:bodyPr wrap="square" rtlCol="0">
            <a:spAutoFit/>
          </a:bodyPr>
          <a:lstStyle/>
          <a:p>
            <a:r>
              <a:rPr lang="en-US" dirty="0"/>
              <a:t>Book Information: &lt;display of book meta information&gt;</a:t>
            </a:r>
          </a:p>
        </p:txBody>
      </p:sp>
      <p:sp>
        <p:nvSpPr>
          <p:cNvPr id="11" name="Rectangle 10"/>
          <p:cNvSpPr/>
          <p:nvPr/>
        </p:nvSpPr>
        <p:spPr>
          <a:xfrm>
            <a:off x="5727095" y="4464347"/>
            <a:ext cx="1109650" cy="33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Upload</a:t>
            </a:r>
          </a:p>
        </p:txBody>
      </p:sp>
      <p:sp>
        <p:nvSpPr>
          <p:cNvPr id="5" name="TextBox 4">
            <a:extLst>
              <a:ext uri="{FF2B5EF4-FFF2-40B4-BE49-F238E27FC236}">
                <a16:creationId xmlns:a16="http://schemas.microsoft.com/office/drawing/2014/main" id="{8D5B64D1-7933-49B1-B7AC-C5A19055711C}"/>
              </a:ext>
            </a:extLst>
          </p:cNvPr>
          <p:cNvSpPr txBox="1"/>
          <p:nvPr/>
        </p:nvSpPr>
        <p:spPr>
          <a:xfrm>
            <a:off x="7695078" y="2528515"/>
            <a:ext cx="288862" cy="369332"/>
          </a:xfrm>
          <a:prstGeom prst="rect">
            <a:avLst/>
          </a:prstGeom>
          <a:noFill/>
        </p:spPr>
        <p:txBody>
          <a:bodyPr wrap="none" rtlCol="0">
            <a:spAutoFit/>
          </a:bodyPr>
          <a:lstStyle/>
          <a:p>
            <a:r>
              <a:rPr lang="en-US" dirty="0"/>
              <a:t>v</a:t>
            </a:r>
          </a:p>
        </p:txBody>
      </p:sp>
    </p:spTree>
    <p:extLst>
      <p:ext uri="{BB962C8B-B14F-4D97-AF65-F5344CB8AC3E}">
        <p14:creationId xmlns:p14="http://schemas.microsoft.com/office/powerpoint/2010/main" val="4108347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7559" y="236264"/>
            <a:ext cx="4714752" cy="584775"/>
          </a:xfrm>
          <a:prstGeom prst="rect">
            <a:avLst/>
          </a:prstGeom>
          <a:noFill/>
        </p:spPr>
        <p:txBody>
          <a:bodyPr wrap="none" rtlCol="0">
            <a:spAutoFit/>
          </a:bodyPr>
          <a:lstStyle/>
          <a:p>
            <a:pPr algn="ctr"/>
            <a:r>
              <a:rPr lang="en-US" sz="3200" b="1" dirty="0"/>
              <a:t>Configure Extraction Tools</a:t>
            </a:r>
          </a:p>
        </p:txBody>
      </p:sp>
      <p:sp>
        <p:nvSpPr>
          <p:cNvPr id="15" name="Rectangle 14"/>
          <p:cNvSpPr/>
          <p:nvPr/>
        </p:nvSpPr>
        <p:spPr>
          <a:xfrm>
            <a:off x="5237090" y="3155618"/>
            <a:ext cx="575689" cy="33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a:t>
            </a:r>
          </a:p>
        </p:txBody>
      </p:sp>
      <p:grpSp>
        <p:nvGrpSpPr>
          <p:cNvPr id="3" name="Group 2">
            <a:extLst>
              <a:ext uri="{FF2B5EF4-FFF2-40B4-BE49-F238E27FC236}">
                <a16:creationId xmlns:a16="http://schemas.microsoft.com/office/drawing/2014/main" id="{88E1AB82-6949-4424-B9D9-51CBADAE13CA}"/>
              </a:ext>
            </a:extLst>
          </p:cNvPr>
          <p:cNvGrpSpPr/>
          <p:nvPr/>
        </p:nvGrpSpPr>
        <p:grpSpPr>
          <a:xfrm>
            <a:off x="3504736" y="1767710"/>
            <a:ext cx="4047724" cy="1200329"/>
            <a:chOff x="3345512" y="1767710"/>
            <a:chExt cx="4047724" cy="1200329"/>
          </a:xfrm>
        </p:grpSpPr>
        <p:sp>
          <p:nvSpPr>
            <p:cNvPr id="6" name="TextBox 5"/>
            <p:cNvSpPr txBox="1"/>
            <p:nvPr/>
          </p:nvSpPr>
          <p:spPr>
            <a:xfrm>
              <a:off x="3345512" y="1767710"/>
              <a:ext cx="2302105" cy="1200329"/>
            </a:xfrm>
            <a:prstGeom prst="rect">
              <a:avLst/>
            </a:prstGeom>
            <a:noFill/>
          </p:spPr>
          <p:txBody>
            <a:bodyPr wrap="none" rtlCol="0">
              <a:spAutoFit/>
            </a:bodyPr>
            <a:lstStyle/>
            <a:p>
              <a:r>
                <a:rPr lang="en-US" dirty="0"/>
                <a:t>Book:</a:t>
              </a:r>
            </a:p>
            <a:p>
              <a:r>
                <a:rPr lang="en-US" dirty="0"/>
                <a:t>First Page (to process):</a:t>
              </a:r>
            </a:p>
            <a:p>
              <a:r>
                <a:rPr lang="en-US" dirty="0"/>
                <a:t>Last Page (to process):</a:t>
              </a:r>
            </a:p>
            <a:p>
              <a:r>
                <a:rPr lang="en-US" dirty="0"/>
                <a:t>Tool:</a:t>
              </a:r>
            </a:p>
          </p:txBody>
        </p:sp>
        <p:sp>
          <p:nvSpPr>
            <p:cNvPr id="7" name="Rectangle 6"/>
            <p:cNvSpPr/>
            <p:nvPr/>
          </p:nvSpPr>
          <p:spPr>
            <a:xfrm>
              <a:off x="4044287" y="1827922"/>
              <a:ext cx="3317138" cy="261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61139" y="2677946"/>
              <a:ext cx="3400286" cy="261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104374" y="1780058"/>
              <a:ext cx="288862" cy="369332"/>
            </a:xfrm>
            <a:prstGeom prst="rect">
              <a:avLst/>
            </a:prstGeom>
            <a:noFill/>
          </p:spPr>
          <p:txBody>
            <a:bodyPr wrap="none" rtlCol="0">
              <a:spAutoFit/>
            </a:bodyPr>
            <a:lstStyle/>
            <a:p>
              <a:r>
                <a:rPr lang="en-US" dirty="0"/>
                <a:t>v</a:t>
              </a:r>
            </a:p>
          </p:txBody>
        </p:sp>
        <p:sp>
          <p:nvSpPr>
            <p:cNvPr id="12" name="TextBox 11"/>
            <p:cNvSpPr txBox="1"/>
            <p:nvPr/>
          </p:nvSpPr>
          <p:spPr>
            <a:xfrm>
              <a:off x="7100524" y="2598707"/>
              <a:ext cx="288862" cy="369332"/>
            </a:xfrm>
            <a:prstGeom prst="rect">
              <a:avLst/>
            </a:prstGeom>
            <a:noFill/>
          </p:spPr>
          <p:txBody>
            <a:bodyPr wrap="none" rtlCol="0">
              <a:spAutoFit/>
            </a:bodyPr>
            <a:lstStyle/>
            <a:p>
              <a:r>
                <a:rPr lang="en-US" dirty="0"/>
                <a:t>v</a:t>
              </a:r>
            </a:p>
          </p:txBody>
        </p:sp>
        <p:sp>
          <p:nvSpPr>
            <p:cNvPr id="11" name="Rectangle 10">
              <a:extLst>
                <a:ext uri="{FF2B5EF4-FFF2-40B4-BE49-F238E27FC236}">
                  <a16:creationId xmlns:a16="http://schemas.microsoft.com/office/drawing/2014/main" id="{5A485075-7A4A-4684-98CD-2EA6DB04D469}"/>
                </a:ext>
              </a:extLst>
            </p:cNvPr>
            <p:cNvSpPr/>
            <p:nvPr/>
          </p:nvSpPr>
          <p:spPr>
            <a:xfrm>
              <a:off x="5613251" y="2393786"/>
              <a:ext cx="1748174" cy="261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864E49-3666-475D-848D-889FF9A653AF}"/>
                </a:ext>
              </a:extLst>
            </p:cNvPr>
            <p:cNvSpPr/>
            <p:nvPr/>
          </p:nvSpPr>
          <p:spPr>
            <a:xfrm>
              <a:off x="5613251" y="2110854"/>
              <a:ext cx="1748174" cy="261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4CD67B2-BF87-4F51-83AE-1BC9B4AC2968}"/>
              </a:ext>
            </a:extLst>
          </p:cNvPr>
          <p:cNvSpPr/>
          <p:nvPr/>
        </p:nvSpPr>
        <p:spPr>
          <a:xfrm>
            <a:off x="7794006" y="1777221"/>
            <a:ext cx="1109650" cy="33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Browse</a:t>
            </a:r>
          </a:p>
        </p:txBody>
      </p:sp>
    </p:spTree>
    <p:extLst>
      <p:ext uri="{BB962C8B-B14F-4D97-AF65-F5344CB8AC3E}">
        <p14:creationId xmlns:p14="http://schemas.microsoft.com/office/powerpoint/2010/main" val="2913293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FROntIER</a:t>
            </a:r>
          </a:p>
        </p:txBody>
      </p:sp>
      <p:sp>
        <p:nvSpPr>
          <p:cNvPr id="4" name="TextBox 3"/>
          <p:cNvSpPr txBox="1"/>
          <p:nvPr/>
        </p:nvSpPr>
        <p:spPr>
          <a:xfrm>
            <a:off x="167730" y="108933"/>
            <a:ext cx="5008230" cy="1384995"/>
          </a:xfrm>
          <a:prstGeom prst="rect">
            <a:avLst/>
          </a:prstGeom>
          <a:noFill/>
        </p:spPr>
        <p:txBody>
          <a:bodyPr wrap="none" rtlCol="0">
            <a:spAutoFit/>
          </a:bodyPr>
          <a:lstStyle/>
          <a:p>
            <a:pPr marL="171450" indent="-171450">
              <a:buFont typeface="Arial" panose="020B0604020202020204" pitchFamily="34" charset="0"/>
              <a:buChar char="•"/>
            </a:pPr>
            <a:r>
              <a:rPr lang="en-US" sz="1200" dirty="0"/>
              <a:t>Use FROntIER interface, as is, to create an extraction ontology</a:t>
            </a:r>
          </a:p>
          <a:p>
            <a:pPr marL="171450" indent="-171450">
              <a:buFont typeface="Arial" panose="020B0604020202020204" pitchFamily="34" charset="0"/>
              <a:buChar char="•"/>
            </a:pPr>
            <a:r>
              <a:rPr lang="en-US" sz="1200" dirty="0"/>
              <a:t>Upload either the predefined single ontology or the three PCF ontologies</a:t>
            </a:r>
          </a:p>
          <a:p>
            <a:pPr marL="171450" indent="-171450">
              <a:buFont typeface="Arial" panose="020B0604020202020204" pitchFamily="34" charset="0"/>
              <a:buChar char="•"/>
            </a:pPr>
            <a:r>
              <a:rPr lang="en-US" sz="1200" dirty="0"/>
              <a:t>Future?: upload a user-defined ontology along with a mapping Java jar file </a:t>
            </a:r>
          </a:p>
          <a:p>
            <a:pPr marL="171450" indent="-171450">
              <a:buFont typeface="Arial" panose="020B0604020202020204" pitchFamily="34" charset="0"/>
              <a:buChar char="•"/>
            </a:pPr>
            <a:r>
              <a:rPr lang="en-US" sz="1200" dirty="0"/>
              <a:t>Use CMS testing interface to test the created extraction ontology</a:t>
            </a:r>
          </a:p>
          <a:p>
            <a:pPr marL="628650" lvl="1" indent="-171450">
              <a:buFont typeface="Arial" panose="020B0604020202020204" pitchFamily="34" charset="0"/>
              <a:buChar char="•"/>
            </a:pPr>
            <a:r>
              <a:rPr lang="en-US" sz="1200" dirty="0"/>
              <a:t>Run test (as can be done for all tools)</a:t>
            </a:r>
          </a:p>
          <a:p>
            <a:pPr marL="628650" lvl="1" indent="-171450">
              <a:buFont typeface="Arial" panose="020B0604020202020204" pitchFamily="34" charset="0"/>
              <a:buChar char="•"/>
            </a:pPr>
            <a:r>
              <a:rPr lang="en-US" sz="1200" dirty="0"/>
              <a:t>Set ground truth (as possible for all tools)</a:t>
            </a:r>
          </a:p>
          <a:p>
            <a:pPr marL="171450" indent="-171450">
              <a:buFont typeface="Arial" panose="020B0604020202020204" pitchFamily="34" charset="0"/>
              <a:buChar char="•"/>
            </a:pPr>
            <a:r>
              <a:rPr lang="en-US" sz="1200" dirty="0"/>
              <a:t>Future?: embed Workbench</a:t>
            </a:r>
          </a:p>
        </p:txBody>
      </p:sp>
      <p:sp>
        <p:nvSpPr>
          <p:cNvPr id="5" name="Rectangle 4"/>
          <p:cNvSpPr/>
          <p:nvPr/>
        </p:nvSpPr>
        <p:spPr>
          <a:xfrm>
            <a:off x="6047584" y="2565110"/>
            <a:ext cx="2113005" cy="3336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6047583" y="3015121"/>
            <a:ext cx="2113005" cy="3336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8298973" y="2565110"/>
            <a:ext cx="1109650" cy="33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Browse</a:t>
            </a:r>
          </a:p>
        </p:txBody>
      </p:sp>
      <p:sp>
        <p:nvSpPr>
          <p:cNvPr id="8" name="TextBox 7"/>
          <p:cNvSpPr txBox="1"/>
          <p:nvPr/>
        </p:nvSpPr>
        <p:spPr>
          <a:xfrm>
            <a:off x="2914353" y="2547260"/>
            <a:ext cx="3133230" cy="369332"/>
          </a:xfrm>
          <a:prstGeom prst="rect">
            <a:avLst/>
          </a:prstGeom>
          <a:noFill/>
        </p:spPr>
        <p:txBody>
          <a:bodyPr wrap="none" rtlCol="0">
            <a:spAutoFit/>
          </a:bodyPr>
          <a:lstStyle/>
          <a:p>
            <a:r>
              <a:rPr lang="en-US" dirty="0"/>
              <a:t>Predefined FROntIER ontology:</a:t>
            </a:r>
          </a:p>
        </p:txBody>
      </p:sp>
      <p:sp>
        <p:nvSpPr>
          <p:cNvPr id="9" name="TextBox 8"/>
          <p:cNvSpPr txBox="1"/>
          <p:nvPr/>
        </p:nvSpPr>
        <p:spPr>
          <a:xfrm>
            <a:off x="1072376" y="2985987"/>
            <a:ext cx="4975208" cy="369332"/>
          </a:xfrm>
          <a:prstGeom prst="rect">
            <a:avLst/>
          </a:prstGeom>
          <a:noFill/>
        </p:spPr>
        <p:txBody>
          <a:bodyPr wrap="none" rtlCol="0">
            <a:spAutoFit/>
          </a:bodyPr>
          <a:lstStyle/>
          <a:p>
            <a:r>
              <a:rPr lang="en-US" dirty="0"/>
              <a:t>Directory of Person, Couple, and Family ontologies:</a:t>
            </a:r>
          </a:p>
        </p:txBody>
      </p:sp>
      <p:sp>
        <p:nvSpPr>
          <p:cNvPr id="10" name="Rectangle 9"/>
          <p:cNvSpPr/>
          <p:nvPr/>
        </p:nvSpPr>
        <p:spPr>
          <a:xfrm>
            <a:off x="8303592" y="3003837"/>
            <a:ext cx="1109650" cy="33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Browse</a:t>
            </a:r>
          </a:p>
        </p:txBody>
      </p:sp>
      <p:sp>
        <p:nvSpPr>
          <p:cNvPr id="11" name="Rectangle 10"/>
          <p:cNvSpPr/>
          <p:nvPr/>
        </p:nvSpPr>
        <p:spPr>
          <a:xfrm>
            <a:off x="5175960" y="3700884"/>
            <a:ext cx="1109650" cy="33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Upload</a:t>
            </a:r>
          </a:p>
        </p:txBody>
      </p:sp>
      <p:sp>
        <p:nvSpPr>
          <p:cNvPr id="3" name="TextBox 2"/>
          <p:cNvSpPr txBox="1"/>
          <p:nvPr/>
        </p:nvSpPr>
        <p:spPr>
          <a:xfrm>
            <a:off x="6594725" y="3700884"/>
            <a:ext cx="4767820" cy="1754326"/>
          </a:xfrm>
          <a:prstGeom prst="rect">
            <a:avLst/>
          </a:prstGeom>
          <a:noFill/>
        </p:spPr>
        <p:txBody>
          <a:bodyPr wrap="square" rtlCol="0">
            <a:spAutoFit/>
          </a:bodyPr>
          <a:lstStyle/>
          <a:p>
            <a:r>
              <a:rPr lang="en-US" sz="1200" dirty="0">
                <a:solidFill>
                  <a:srgbClr val="FF0000"/>
                </a:solidFill>
              </a:rPr>
              <a:t>Upload clears all current ontologies and installs whatever is uploaded.</a:t>
            </a:r>
          </a:p>
          <a:p>
            <a:endParaRPr lang="en-US" sz="1200" dirty="0">
              <a:solidFill>
                <a:srgbClr val="FF0000"/>
              </a:solidFill>
            </a:endParaRPr>
          </a:p>
          <a:p>
            <a:r>
              <a:rPr lang="en-US" sz="1200" dirty="0">
                <a:solidFill>
                  <a:srgbClr val="FF0000"/>
                </a:solidFill>
              </a:rPr>
              <a:t>A test run uses either the predefined ontology or the PCF ontologies or both depending on what has been uploaded.</a:t>
            </a:r>
          </a:p>
          <a:p>
            <a:endParaRPr lang="en-US" sz="1200" dirty="0">
              <a:solidFill>
                <a:srgbClr val="FF0000"/>
              </a:solidFill>
            </a:endParaRPr>
          </a:p>
          <a:p>
            <a:r>
              <a:rPr lang="en-US" sz="1200" dirty="0">
                <a:solidFill>
                  <a:srgbClr val="FF0000"/>
                </a:solidFill>
              </a:rPr>
              <a:t>Test displays the “Test Extraction Tool Ensemble” page with the current book selected for Book, the most recent page, page list, or page range filled in for Test Page(s), FROntIER as the only tool checked, and Quick chosen as the Test Type.</a:t>
            </a:r>
          </a:p>
        </p:txBody>
      </p:sp>
      <p:sp>
        <p:nvSpPr>
          <p:cNvPr id="14" name="Rectangle 13"/>
          <p:cNvSpPr/>
          <p:nvPr/>
        </p:nvSpPr>
        <p:spPr>
          <a:xfrm>
            <a:off x="5386315" y="4411767"/>
            <a:ext cx="661267" cy="33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Test</a:t>
            </a:r>
          </a:p>
        </p:txBody>
      </p:sp>
    </p:spTree>
    <p:extLst>
      <p:ext uri="{BB962C8B-B14F-4D97-AF65-F5344CB8AC3E}">
        <p14:creationId xmlns:p14="http://schemas.microsoft.com/office/powerpoint/2010/main" val="2146006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err="1"/>
              <a:t>GreenDDA</a:t>
            </a:r>
            <a:endParaRPr lang="en-US" sz="3200" b="1" dirty="0"/>
          </a:p>
        </p:txBody>
      </p:sp>
      <p:sp>
        <p:nvSpPr>
          <p:cNvPr id="4" name="TextBox 3"/>
          <p:cNvSpPr txBox="1"/>
          <p:nvPr/>
        </p:nvSpPr>
        <p:spPr>
          <a:xfrm>
            <a:off x="114300" y="179614"/>
            <a:ext cx="2225609" cy="830997"/>
          </a:xfrm>
          <a:prstGeom prst="rect">
            <a:avLst/>
          </a:prstGeom>
          <a:noFill/>
        </p:spPr>
        <p:txBody>
          <a:bodyPr wrap="none" rtlCol="0">
            <a:spAutoFit/>
          </a:bodyPr>
          <a:lstStyle/>
          <a:p>
            <a:pPr marL="171450" indent="-171450">
              <a:buFont typeface="Arial" panose="020B0604020202020204" pitchFamily="34" charset="0"/>
              <a:buChar char="•"/>
            </a:pPr>
            <a:r>
              <a:rPr lang="en-US" sz="1200" dirty="0"/>
              <a:t>Select book</a:t>
            </a:r>
          </a:p>
          <a:p>
            <a:pPr marL="171450" indent="-171450">
              <a:buFont typeface="Arial" panose="020B0604020202020204" pitchFamily="34" charset="0"/>
              <a:buChar char="•"/>
            </a:pPr>
            <a:r>
              <a:rPr lang="en-US" sz="1200" dirty="0"/>
              <a:t>Create training set</a:t>
            </a:r>
          </a:p>
          <a:p>
            <a:pPr marL="171450" indent="-171450">
              <a:buFont typeface="Arial" panose="020B0604020202020204" pitchFamily="34" charset="0"/>
              <a:buChar char="•"/>
            </a:pPr>
            <a:r>
              <a:rPr lang="en-US" sz="1200" dirty="0"/>
              <a:t>Train ML tool to training set</a:t>
            </a:r>
          </a:p>
          <a:p>
            <a:pPr marL="171450" indent="-171450">
              <a:buFont typeface="Arial" panose="020B0604020202020204" pitchFamily="34" charset="0"/>
              <a:buChar char="•"/>
            </a:pPr>
            <a:r>
              <a:rPr lang="en-US" sz="1200" dirty="0"/>
              <a:t>Apply trained ML tool to book</a:t>
            </a:r>
          </a:p>
        </p:txBody>
      </p:sp>
    </p:spTree>
    <p:extLst>
      <p:ext uri="{BB962C8B-B14F-4D97-AF65-F5344CB8AC3E}">
        <p14:creationId xmlns:p14="http://schemas.microsoft.com/office/powerpoint/2010/main" val="900869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040" y="-396958"/>
            <a:ext cx="10515600" cy="1325563"/>
          </a:xfrm>
        </p:spPr>
        <p:txBody>
          <a:bodyPr>
            <a:normAutofit/>
          </a:bodyPr>
          <a:lstStyle/>
          <a:p>
            <a:pPr algn="ctr"/>
            <a:r>
              <a:rPr lang="en-US" sz="3200" b="1" dirty="0"/>
              <a:t>Workflow Pipeline</a:t>
            </a:r>
          </a:p>
        </p:txBody>
      </p:sp>
      <p:sp>
        <p:nvSpPr>
          <p:cNvPr id="4" name="TextBox 3"/>
          <p:cNvSpPr txBox="1"/>
          <p:nvPr/>
        </p:nvSpPr>
        <p:spPr>
          <a:xfrm>
            <a:off x="1534886" y="482157"/>
            <a:ext cx="3175165" cy="5078313"/>
          </a:xfrm>
          <a:prstGeom prst="rect">
            <a:avLst/>
          </a:prstGeom>
          <a:noFill/>
        </p:spPr>
        <p:txBody>
          <a:bodyPr wrap="none" rtlCol="0">
            <a:spAutoFit/>
          </a:bodyPr>
          <a:lstStyle/>
          <a:p>
            <a:r>
              <a:rPr lang="en-US" dirty="0"/>
              <a:t>1.pages</a:t>
            </a:r>
          </a:p>
          <a:p>
            <a:r>
              <a:rPr lang="en-US" dirty="0"/>
              <a:t>2.tools</a:t>
            </a:r>
          </a:p>
          <a:p>
            <a:r>
              <a:rPr lang="en-US" dirty="0"/>
              <a:t>    &lt;</a:t>
            </a:r>
            <a:r>
              <a:rPr lang="en-US" dirty="0" err="1"/>
              <a:t>toolName</a:t>
            </a:r>
            <a:r>
              <a:rPr lang="en-US" dirty="0"/>
              <a:t>&gt;</a:t>
            </a:r>
          </a:p>
          <a:p>
            <a:r>
              <a:rPr lang="en-US" dirty="0"/>
              <a:t>        PMCFI: extracted (</a:t>
            </a:r>
            <a:r>
              <a:rPr lang="en-US" dirty="0" err="1"/>
              <a:t>osmx</a:t>
            </a:r>
            <a:r>
              <a:rPr lang="en-US" dirty="0"/>
              <a:t>)</a:t>
            </a:r>
          </a:p>
          <a:p>
            <a:r>
              <a:rPr lang="en-US" dirty="0"/>
              <a:t>        2.1.tool-ontology-extracted</a:t>
            </a:r>
          </a:p>
          <a:p>
            <a:r>
              <a:rPr lang="en-US" dirty="0"/>
              <a:t>        2.2.ontology-extracted</a:t>
            </a:r>
          </a:p>
          <a:p>
            <a:r>
              <a:rPr lang="en-US" dirty="0"/>
              <a:t>        2.3.extracted-text-cleaned</a:t>
            </a:r>
          </a:p>
          <a:p>
            <a:r>
              <a:rPr lang="en-US" dirty="0"/>
              <a:t>3.json-from-osmx</a:t>
            </a:r>
          </a:p>
          <a:p>
            <a:r>
              <a:rPr lang="en-US" dirty="0"/>
              <a:t>    3.1.ontology-merged</a:t>
            </a:r>
          </a:p>
          <a:p>
            <a:r>
              <a:rPr lang="en-US" dirty="0"/>
              <a:t>    3.2.value-cleaned</a:t>
            </a:r>
          </a:p>
          <a:p>
            <a:r>
              <a:rPr lang="en-US" dirty="0"/>
              <a:t>    3.3.date-value-parsed</a:t>
            </a:r>
          </a:p>
          <a:p>
            <a:r>
              <a:rPr lang="en-US" dirty="0"/>
              <a:t>    3.4.bad-relationships-fixed</a:t>
            </a:r>
          </a:p>
          <a:p>
            <a:r>
              <a:rPr lang="en-US" dirty="0"/>
              <a:t>    3.5.authority-checked</a:t>
            </a:r>
          </a:p>
          <a:p>
            <a:r>
              <a:rPr lang="en-US" dirty="0"/>
              <a:t>    PMCFI: </a:t>
            </a:r>
            <a:r>
              <a:rPr lang="en-US" dirty="0" err="1"/>
              <a:t>osmx</a:t>
            </a:r>
            <a:endParaRPr lang="en-US" dirty="0"/>
          </a:p>
          <a:p>
            <a:r>
              <a:rPr lang="en-US" dirty="0"/>
              <a:t>4.json-working</a:t>
            </a:r>
          </a:p>
          <a:p>
            <a:r>
              <a:rPr lang="en-US" dirty="0"/>
              <a:t>    PMCFIT: json</a:t>
            </a:r>
          </a:p>
          <a:p>
            <a:r>
              <a:rPr lang="en-US" dirty="0"/>
              <a:t>5.json-final</a:t>
            </a:r>
          </a:p>
          <a:p>
            <a:r>
              <a:rPr lang="en-US" dirty="0"/>
              <a:t>    PMCFIT: json &amp; </a:t>
            </a:r>
            <a:r>
              <a:rPr lang="en-US" dirty="0" err="1"/>
              <a:t>osmx</a:t>
            </a:r>
            <a:endParaRPr lang="en-US" dirty="0"/>
          </a:p>
        </p:txBody>
      </p:sp>
      <p:sp>
        <p:nvSpPr>
          <p:cNvPr id="5" name="TextBox 4"/>
          <p:cNvSpPr txBox="1"/>
          <p:nvPr/>
        </p:nvSpPr>
        <p:spPr>
          <a:xfrm>
            <a:off x="7041085" y="488688"/>
            <a:ext cx="4617354" cy="6463308"/>
          </a:xfrm>
          <a:prstGeom prst="rect">
            <a:avLst/>
          </a:prstGeom>
          <a:noFill/>
        </p:spPr>
        <p:txBody>
          <a:bodyPr wrap="none" rtlCol="0">
            <a:spAutoFit/>
          </a:bodyPr>
          <a:lstStyle/>
          <a:p>
            <a:r>
              <a:rPr lang="en-US" dirty="0"/>
              <a:t>6.osmx-checked</a:t>
            </a:r>
          </a:p>
          <a:p>
            <a:r>
              <a:rPr lang="en-US" dirty="0"/>
              <a:t>    6.1.ontology-merged</a:t>
            </a:r>
          </a:p>
          <a:p>
            <a:r>
              <a:rPr lang="en-US" dirty="0"/>
              <a:t>    6.2.value-cleaned</a:t>
            </a:r>
          </a:p>
          <a:p>
            <a:r>
              <a:rPr lang="en-US" dirty="0"/>
              <a:t>    6.3.date-value-parsed</a:t>
            </a:r>
          </a:p>
          <a:p>
            <a:r>
              <a:rPr lang="en-US" dirty="0"/>
              <a:t>    6.4.constraint-checked</a:t>
            </a:r>
          </a:p>
          <a:p>
            <a:r>
              <a:rPr lang="en-US" dirty="0"/>
              <a:t>    6.5.authority-checked</a:t>
            </a:r>
          </a:p>
          <a:p>
            <a:r>
              <a:rPr lang="en-US" dirty="0"/>
              <a:t>    PMCFI: </a:t>
            </a:r>
            <a:r>
              <a:rPr lang="en-US" dirty="0" err="1"/>
              <a:t>osmx</a:t>
            </a:r>
            <a:endParaRPr lang="en-US" dirty="0"/>
          </a:p>
          <a:p>
            <a:r>
              <a:rPr lang="en-US" dirty="0"/>
              <a:t>7.osmx-enhanced</a:t>
            </a:r>
          </a:p>
          <a:p>
            <a:r>
              <a:rPr lang="en-US" dirty="0"/>
              <a:t>    7.1.target-ontology-generated</a:t>
            </a:r>
          </a:p>
          <a:p>
            <a:r>
              <a:rPr lang="en-US" dirty="0"/>
              <a:t>    7.2.value-standardized</a:t>
            </a:r>
          </a:p>
          <a:p>
            <a:r>
              <a:rPr lang="en-US" dirty="0"/>
              <a:t>    7.3.information-inferred</a:t>
            </a:r>
          </a:p>
          <a:p>
            <a:r>
              <a:rPr lang="en-US" dirty="0"/>
              <a:t>    T: json</a:t>
            </a:r>
          </a:p>
          <a:p>
            <a:r>
              <a:rPr lang="en-US" dirty="0"/>
              <a:t>8.gedcomx</a:t>
            </a:r>
          </a:p>
          <a:p>
            <a:r>
              <a:rPr lang="en-US" dirty="0"/>
              <a:t>    8.1.results-generated</a:t>
            </a:r>
          </a:p>
          <a:p>
            <a:r>
              <a:rPr lang="en-US" dirty="0"/>
              <a:t>    8.2.FS-imports-generated (CDS &amp; </a:t>
            </a:r>
            <a:r>
              <a:rPr lang="en-US" dirty="0" err="1"/>
              <a:t>FamilyTree</a:t>
            </a:r>
            <a:r>
              <a:rPr lang="en-US" dirty="0"/>
              <a:t>)</a:t>
            </a:r>
          </a:p>
          <a:p>
            <a:r>
              <a:rPr lang="en-US" dirty="0"/>
              <a:t>        </a:t>
            </a:r>
            <a:r>
              <a:rPr lang="en-US" dirty="0" err="1"/>
              <a:t>TreeReady</a:t>
            </a:r>
            <a:r>
              <a:rPr lang="en-US" dirty="0"/>
              <a:t>-txt</a:t>
            </a:r>
          </a:p>
          <a:p>
            <a:r>
              <a:rPr lang="en-US" dirty="0"/>
              <a:t>        </a:t>
            </a:r>
            <a:r>
              <a:rPr lang="en-US" dirty="0" err="1"/>
              <a:t>TreeReady</a:t>
            </a:r>
            <a:r>
              <a:rPr lang="en-US" dirty="0"/>
              <a:t>-pdf</a:t>
            </a:r>
          </a:p>
          <a:p>
            <a:r>
              <a:rPr lang="en-US" dirty="0"/>
              <a:t>        </a:t>
            </a:r>
            <a:r>
              <a:rPr lang="en-US" dirty="0" err="1"/>
              <a:t>TreeReady</a:t>
            </a:r>
            <a:r>
              <a:rPr lang="en-US" dirty="0"/>
              <a:t>-json</a:t>
            </a:r>
          </a:p>
          <a:p>
            <a:r>
              <a:rPr lang="en-US" dirty="0"/>
              <a:t>    8.3.tree-generated (LLS &amp; </a:t>
            </a:r>
            <a:r>
              <a:rPr lang="en-US" dirty="0" err="1"/>
              <a:t>FamilyTree</a:t>
            </a:r>
            <a:r>
              <a:rPr lang="en-US" dirty="0"/>
              <a:t>)</a:t>
            </a:r>
          </a:p>
          <a:p>
            <a:r>
              <a:rPr lang="en-US" dirty="0"/>
              <a:t>        </a:t>
            </a:r>
            <a:r>
              <a:rPr lang="en-US" dirty="0" err="1"/>
              <a:t>FamilyTree-gedcomx</a:t>
            </a:r>
            <a:endParaRPr lang="en-US" dirty="0"/>
          </a:p>
          <a:p>
            <a:r>
              <a:rPr lang="en-US" dirty="0"/>
              <a:t>        </a:t>
            </a:r>
            <a:r>
              <a:rPr lang="en-US" dirty="0" err="1"/>
              <a:t>MergedPersonas</a:t>
            </a:r>
            <a:r>
              <a:rPr lang="en-US" dirty="0"/>
              <a:t>-json</a:t>
            </a:r>
          </a:p>
          <a:p>
            <a:r>
              <a:rPr lang="en-US" dirty="0"/>
              <a:t>        </a:t>
            </a:r>
            <a:r>
              <a:rPr lang="en-US" dirty="0" err="1"/>
              <a:t>MergedPersonas</a:t>
            </a:r>
            <a:r>
              <a:rPr lang="en-US" dirty="0"/>
              <a:t>-pdf</a:t>
            </a:r>
          </a:p>
          <a:p>
            <a:r>
              <a:rPr lang="en-US" dirty="0"/>
              <a:t>        </a:t>
            </a:r>
            <a:r>
              <a:rPr lang="en-US" dirty="0" err="1"/>
              <a:t>MergedPersonasTreeReady</a:t>
            </a:r>
            <a:r>
              <a:rPr lang="en-US" dirty="0"/>
              <a:t>-json</a:t>
            </a:r>
          </a:p>
        </p:txBody>
      </p:sp>
      <p:cxnSp>
        <p:nvCxnSpPr>
          <p:cNvPr id="7" name="Straight Arrow Connector 6"/>
          <p:cNvCxnSpPr>
            <a:cxnSpLocks/>
          </p:cNvCxnSpPr>
          <p:nvPr/>
        </p:nvCxnSpPr>
        <p:spPr>
          <a:xfrm flipV="1">
            <a:off x="3923071" y="2867440"/>
            <a:ext cx="3421626" cy="10780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905000" y="1763768"/>
            <a:ext cx="14287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905000" y="1382768"/>
            <a:ext cx="0" cy="3810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cxnSpLocks/>
          </p:cNvCxnSpPr>
          <p:nvPr/>
        </p:nvCxnSpPr>
        <p:spPr>
          <a:xfrm flipH="1">
            <a:off x="4191000" y="2030468"/>
            <a:ext cx="484239"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581150" y="1211318"/>
            <a:ext cx="1619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cxnSpLocks/>
          </p:cNvCxnSpPr>
          <p:nvPr/>
        </p:nvCxnSpPr>
        <p:spPr>
          <a:xfrm>
            <a:off x="1581150" y="1211318"/>
            <a:ext cx="0" cy="8168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cxnSpLocks/>
          </p:cNvCxnSpPr>
          <p:nvPr/>
        </p:nvCxnSpPr>
        <p:spPr>
          <a:xfrm>
            <a:off x="1581027" y="2039993"/>
            <a:ext cx="43827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4668786" y="1489448"/>
            <a:ext cx="0" cy="5422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3585" y="5915605"/>
            <a:ext cx="6333978" cy="369332"/>
          </a:xfrm>
          <a:prstGeom prst="rect">
            <a:avLst/>
          </a:prstGeom>
          <a:noFill/>
        </p:spPr>
        <p:txBody>
          <a:bodyPr wrap="none" rtlCol="0">
            <a:spAutoFit/>
          </a:bodyPr>
          <a:lstStyle/>
          <a:p>
            <a:r>
              <a:rPr lang="en-US" dirty="0"/>
              <a:t>PMCFIT = Person, Marriage, </a:t>
            </a:r>
            <a:r>
              <a:rPr lang="en-US" dirty="0" err="1"/>
              <a:t>ChildOf</a:t>
            </a:r>
            <a:r>
              <a:rPr lang="en-US" dirty="0"/>
              <a:t>, Family, Individual, </a:t>
            </a:r>
            <a:r>
              <a:rPr lang="en-US" dirty="0" err="1"/>
              <a:t>TreeReady</a:t>
            </a:r>
            <a:endParaRPr lang="en-US" dirty="0"/>
          </a:p>
        </p:txBody>
      </p:sp>
      <p:cxnSp>
        <p:nvCxnSpPr>
          <p:cNvPr id="12" name="Straight Arrow Connector 11">
            <a:extLst>
              <a:ext uri="{FF2B5EF4-FFF2-40B4-BE49-F238E27FC236}">
                <a16:creationId xmlns:a16="http://schemas.microsoft.com/office/drawing/2014/main" id="{B4FCC14E-6847-44A8-A413-21D7A79CD7C6}"/>
              </a:ext>
            </a:extLst>
          </p:cNvPr>
          <p:cNvCxnSpPr>
            <a:cxnSpLocks/>
          </p:cNvCxnSpPr>
          <p:nvPr/>
        </p:nvCxnSpPr>
        <p:spPr>
          <a:xfrm flipH="1">
            <a:off x="3073400" y="2321749"/>
            <a:ext cx="4241801" cy="23833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578E33F-DA7D-4398-88AC-0B02FF7207AD}"/>
              </a:ext>
            </a:extLst>
          </p:cNvPr>
          <p:cNvCxnSpPr/>
          <p:nvPr/>
        </p:nvCxnSpPr>
        <p:spPr>
          <a:xfrm flipH="1">
            <a:off x="4368800" y="1489448"/>
            <a:ext cx="299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0A7778-0113-4850-9A14-2362CDF5A3E8}"/>
              </a:ext>
            </a:extLst>
          </p:cNvPr>
          <p:cNvSpPr txBox="1"/>
          <p:nvPr/>
        </p:nvSpPr>
        <p:spPr>
          <a:xfrm>
            <a:off x="5639783" y="3302418"/>
            <a:ext cx="1571777" cy="369332"/>
          </a:xfrm>
          <a:prstGeom prst="rect">
            <a:avLst/>
          </a:prstGeom>
          <a:noFill/>
        </p:spPr>
        <p:txBody>
          <a:bodyPr wrap="none" rtlCol="0">
            <a:spAutoFit/>
          </a:bodyPr>
          <a:lstStyle/>
          <a:p>
            <a:r>
              <a:rPr lang="en-US" dirty="0"/>
              <a:t>COMET Bypass</a:t>
            </a:r>
          </a:p>
        </p:txBody>
      </p:sp>
      <p:sp>
        <p:nvSpPr>
          <p:cNvPr id="15" name="TextBox 14">
            <a:extLst>
              <a:ext uri="{FF2B5EF4-FFF2-40B4-BE49-F238E27FC236}">
                <a16:creationId xmlns:a16="http://schemas.microsoft.com/office/drawing/2014/main" id="{2C408358-9C23-4646-BC9B-43B107AB609A}"/>
              </a:ext>
            </a:extLst>
          </p:cNvPr>
          <p:cNvSpPr txBox="1"/>
          <p:nvPr/>
        </p:nvSpPr>
        <p:spPr>
          <a:xfrm>
            <a:off x="3604506" y="4305308"/>
            <a:ext cx="1396088" cy="369332"/>
          </a:xfrm>
          <a:prstGeom prst="rect">
            <a:avLst/>
          </a:prstGeom>
          <a:noFill/>
        </p:spPr>
        <p:txBody>
          <a:bodyPr wrap="none" rtlCol="0">
            <a:spAutoFit/>
          </a:bodyPr>
          <a:lstStyle/>
          <a:p>
            <a:r>
              <a:rPr lang="en-US" dirty="0"/>
              <a:t>COMET Loop</a:t>
            </a:r>
          </a:p>
        </p:txBody>
      </p:sp>
    </p:spTree>
    <p:extLst>
      <p:ext uri="{BB962C8B-B14F-4D97-AF65-F5344CB8AC3E}">
        <p14:creationId xmlns:p14="http://schemas.microsoft.com/office/powerpoint/2010/main" val="37810796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err="1"/>
              <a:t>GreenQQ</a:t>
            </a:r>
            <a:endParaRPr lang="en-US" sz="3200" b="1" dirty="0"/>
          </a:p>
        </p:txBody>
      </p:sp>
      <p:sp>
        <p:nvSpPr>
          <p:cNvPr id="3" name="TextBox 2"/>
          <p:cNvSpPr txBox="1"/>
          <p:nvPr/>
        </p:nvSpPr>
        <p:spPr>
          <a:xfrm>
            <a:off x="4082622" y="1384214"/>
            <a:ext cx="4207627" cy="1477328"/>
          </a:xfrm>
          <a:prstGeom prst="rect">
            <a:avLst/>
          </a:prstGeom>
          <a:noFill/>
        </p:spPr>
        <p:txBody>
          <a:bodyPr wrap="none" rtlCol="0">
            <a:spAutoFit/>
          </a:bodyPr>
          <a:lstStyle/>
          <a:p>
            <a:r>
              <a:rPr lang="en-US" dirty="0"/>
              <a:t>Book: &lt;book being processed&gt;</a:t>
            </a:r>
          </a:p>
          <a:p>
            <a:r>
              <a:rPr lang="en-US" dirty="0"/>
              <a:t>First Page: &lt;specified first page to process&gt;</a:t>
            </a:r>
          </a:p>
          <a:p>
            <a:r>
              <a:rPr lang="en-US" dirty="0"/>
              <a:t>Last Page: &lt;specified last </a:t>
            </a:r>
            <a:r>
              <a:rPr lang="en-US" dirty="0" err="1"/>
              <a:t>paget</a:t>
            </a:r>
            <a:r>
              <a:rPr lang="en-US" dirty="0"/>
              <a:t> to process</a:t>
            </a:r>
          </a:p>
          <a:p>
            <a:r>
              <a:rPr lang="en-US" dirty="0"/>
              <a:t>Skip Top Lines:</a:t>
            </a:r>
          </a:p>
          <a:p>
            <a:r>
              <a:rPr lang="en-US" dirty="0"/>
              <a:t>Skip Bottom Lines:</a:t>
            </a:r>
          </a:p>
        </p:txBody>
      </p:sp>
      <p:sp>
        <p:nvSpPr>
          <p:cNvPr id="8" name="Rectangle 7"/>
          <p:cNvSpPr/>
          <p:nvPr/>
        </p:nvSpPr>
        <p:spPr>
          <a:xfrm>
            <a:off x="6052450" y="2289381"/>
            <a:ext cx="782472" cy="241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52450" y="2560702"/>
            <a:ext cx="782472" cy="241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500C21B-1E47-4638-A84E-6B2357B6DD62}"/>
              </a:ext>
            </a:extLst>
          </p:cNvPr>
          <p:cNvSpPr/>
          <p:nvPr/>
        </p:nvSpPr>
        <p:spPr>
          <a:xfrm>
            <a:off x="4977093" y="5457300"/>
            <a:ext cx="2535074" cy="33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Advanced User Interface</a:t>
            </a:r>
          </a:p>
        </p:txBody>
      </p:sp>
      <p:sp>
        <p:nvSpPr>
          <p:cNvPr id="13" name="Rectangle 12">
            <a:extLst>
              <a:ext uri="{FF2B5EF4-FFF2-40B4-BE49-F238E27FC236}">
                <a16:creationId xmlns:a16="http://schemas.microsoft.com/office/drawing/2014/main" id="{ED3E0D21-AB56-46C6-B99A-3538246CFD30}"/>
              </a:ext>
            </a:extLst>
          </p:cNvPr>
          <p:cNvSpPr/>
          <p:nvPr/>
        </p:nvSpPr>
        <p:spPr>
          <a:xfrm>
            <a:off x="4977092" y="4971806"/>
            <a:ext cx="2535075" cy="33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Standard User Interface</a:t>
            </a:r>
          </a:p>
        </p:txBody>
      </p:sp>
      <p:sp>
        <p:nvSpPr>
          <p:cNvPr id="11" name="Rectangle 10">
            <a:extLst>
              <a:ext uri="{FF2B5EF4-FFF2-40B4-BE49-F238E27FC236}">
                <a16:creationId xmlns:a16="http://schemas.microsoft.com/office/drawing/2014/main" id="{A63D2A66-969C-4727-875D-1A6F0AF008EB}"/>
              </a:ext>
            </a:extLst>
          </p:cNvPr>
          <p:cNvSpPr/>
          <p:nvPr/>
        </p:nvSpPr>
        <p:spPr>
          <a:xfrm>
            <a:off x="4082621" y="3015063"/>
            <a:ext cx="4207627" cy="1707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8FB1F27-59BE-487E-A552-DAB624F9334D}"/>
              </a:ext>
            </a:extLst>
          </p:cNvPr>
          <p:cNvSpPr txBox="1"/>
          <p:nvPr/>
        </p:nvSpPr>
        <p:spPr>
          <a:xfrm>
            <a:off x="4140040" y="3638371"/>
            <a:ext cx="1526828" cy="923330"/>
          </a:xfrm>
          <a:prstGeom prst="rect">
            <a:avLst/>
          </a:prstGeom>
          <a:noFill/>
        </p:spPr>
        <p:txBody>
          <a:bodyPr wrap="none" rtlCol="0">
            <a:spAutoFit/>
          </a:bodyPr>
          <a:lstStyle/>
          <a:p>
            <a:r>
              <a:rPr lang="en-US" dirty="0">
                <a:solidFill>
                  <a:schemeClr val="bg1">
                    <a:lumMod val="75000"/>
                  </a:schemeClr>
                </a:solidFill>
              </a:rPr>
              <a:t>&lt;new Person&gt;</a:t>
            </a:r>
          </a:p>
          <a:p>
            <a:r>
              <a:rPr lang="en-US" dirty="0">
                <a:solidFill>
                  <a:schemeClr val="bg1">
                    <a:lumMod val="75000"/>
                  </a:schemeClr>
                </a:solidFill>
              </a:rPr>
              <a:t>&lt;new Couple&gt;</a:t>
            </a:r>
          </a:p>
          <a:p>
            <a:r>
              <a:rPr lang="en-US" dirty="0">
                <a:solidFill>
                  <a:schemeClr val="bg1">
                    <a:lumMod val="75000"/>
                  </a:schemeClr>
                </a:solidFill>
              </a:rPr>
              <a:t>&lt;new Family&gt;</a:t>
            </a:r>
            <a:endParaRPr lang="en-US" dirty="0"/>
          </a:p>
        </p:txBody>
      </p:sp>
      <p:sp>
        <p:nvSpPr>
          <p:cNvPr id="7" name="TextBox 6">
            <a:extLst>
              <a:ext uri="{FF2B5EF4-FFF2-40B4-BE49-F238E27FC236}">
                <a16:creationId xmlns:a16="http://schemas.microsoft.com/office/drawing/2014/main" id="{B26A3537-E85A-4AED-A222-A9744478FF70}"/>
              </a:ext>
            </a:extLst>
          </p:cNvPr>
          <p:cNvSpPr txBox="1"/>
          <p:nvPr/>
        </p:nvSpPr>
        <p:spPr>
          <a:xfrm>
            <a:off x="4140040" y="3051549"/>
            <a:ext cx="2046394" cy="369332"/>
          </a:xfrm>
          <a:prstGeom prst="rect">
            <a:avLst/>
          </a:prstGeom>
          <a:noFill/>
        </p:spPr>
        <p:txBody>
          <a:bodyPr wrap="none" rtlCol="0">
            <a:spAutoFit/>
          </a:bodyPr>
          <a:lstStyle/>
          <a:p>
            <a:r>
              <a:rPr lang="en-US" dirty="0"/>
              <a:t>&lt;list of input specs&gt;</a:t>
            </a:r>
          </a:p>
        </p:txBody>
      </p:sp>
      <p:cxnSp>
        <p:nvCxnSpPr>
          <p:cNvPr id="15" name="Straight Connector 14">
            <a:extLst>
              <a:ext uri="{FF2B5EF4-FFF2-40B4-BE49-F238E27FC236}">
                <a16:creationId xmlns:a16="http://schemas.microsoft.com/office/drawing/2014/main" id="{37763D92-043C-40C1-9FCB-A294BD57B1B0}"/>
              </a:ext>
            </a:extLst>
          </p:cNvPr>
          <p:cNvCxnSpPr/>
          <p:nvPr/>
        </p:nvCxnSpPr>
        <p:spPr>
          <a:xfrm>
            <a:off x="7967700" y="3013403"/>
            <a:ext cx="0" cy="17086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736C5C1-6FA2-46D9-A926-463CDFF67DF7}"/>
              </a:ext>
            </a:extLst>
          </p:cNvPr>
          <p:cNvSpPr txBox="1"/>
          <p:nvPr/>
        </p:nvSpPr>
        <p:spPr>
          <a:xfrm>
            <a:off x="7512167" y="3052679"/>
            <a:ext cx="284052" cy="369332"/>
          </a:xfrm>
          <a:prstGeom prst="rect">
            <a:avLst/>
          </a:prstGeom>
          <a:noFill/>
          <a:ln>
            <a:solidFill>
              <a:schemeClr val="tx1"/>
            </a:solidFill>
          </a:ln>
        </p:spPr>
        <p:txBody>
          <a:bodyPr wrap="none" rtlCol="0">
            <a:spAutoFit/>
          </a:bodyPr>
          <a:lstStyle/>
          <a:p>
            <a:r>
              <a:rPr lang="en-US" dirty="0"/>
              <a:t>x</a:t>
            </a:r>
          </a:p>
        </p:txBody>
      </p:sp>
      <p:sp>
        <p:nvSpPr>
          <p:cNvPr id="19" name="TextBox 18">
            <a:extLst>
              <a:ext uri="{FF2B5EF4-FFF2-40B4-BE49-F238E27FC236}">
                <a16:creationId xmlns:a16="http://schemas.microsoft.com/office/drawing/2014/main" id="{FBCBCA59-C753-446B-98E3-AB3B74FD1A17}"/>
              </a:ext>
            </a:extLst>
          </p:cNvPr>
          <p:cNvSpPr txBox="1"/>
          <p:nvPr/>
        </p:nvSpPr>
        <p:spPr>
          <a:xfrm>
            <a:off x="4258611" y="3294049"/>
            <a:ext cx="343364" cy="369332"/>
          </a:xfrm>
          <a:prstGeom prst="rect">
            <a:avLst/>
          </a:prstGeom>
          <a:noFill/>
        </p:spPr>
        <p:txBody>
          <a:bodyPr wrap="none" rtlCol="0">
            <a:spAutoFit/>
          </a:bodyPr>
          <a:lstStyle/>
          <a:p>
            <a:r>
              <a:rPr lang="en-US"/>
              <a:t>…</a:t>
            </a:r>
            <a:endParaRPr lang="en-US" dirty="0"/>
          </a:p>
        </p:txBody>
      </p:sp>
      <p:sp>
        <p:nvSpPr>
          <p:cNvPr id="20" name="TextBox 19">
            <a:extLst>
              <a:ext uri="{FF2B5EF4-FFF2-40B4-BE49-F238E27FC236}">
                <a16:creationId xmlns:a16="http://schemas.microsoft.com/office/drawing/2014/main" id="{37301389-7C17-42C6-AF15-9C81810AA320}"/>
              </a:ext>
            </a:extLst>
          </p:cNvPr>
          <p:cNvSpPr txBox="1"/>
          <p:nvPr/>
        </p:nvSpPr>
        <p:spPr>
          <a:xfrm>
            <a:off x="7482511" y="3318404"/>
            <a:ext cx="343364" cy="369332"/>
          </a:xfrm>
          <a:prstGeom prst="rect">
            <a:avLst/>
          </a:prstGeom>
          <a:noFill/>
        </p:spPr>
        <p:txBody>
          <a:bodyPr wrap="none" rtlCol="0">
            <a:spAutoFit/>
          </a:bodyPr>
          <a:lstStyle/>
          <a:p>
            <a:r>
              <a:rPr lang="en-US" dirty="0"/>
              <a:t>…</a:t>
            </a:r>
          </a:p>
        </p:txBody>
      </p:sp>
      <p:sp>
        <p:nvSpPr>
          <p:cNvPr id="5" name="TextBox 4"/>
          <p:cNvSpPr txBox="1"/>
          <p:nvPr/>
        </p:nvSpPr>
        <p:spPr>
          <a:xfrm>
            <a:off x="7971983" y="4352737"/>
            <a:ext cx="288862" cy="369332"/>
          </a:xfrm>
          <a:prstGeom prst="rect">
            <a:avLst/>
          </a:prstGeom>
          <a:noFill/>
        </p:spPr>
        <p:txBody>
          <a:bodyPr wrap="none" rtlCol="0">
            <a:spAutoFit/>
          </a:bodyPr>
          <a:lstStyle/>
          <a:p>
            <a:r>
              <a:rPr lang="en-US" dirty="0"/>
              <a:t>v</a:t>
            </a:r>
          </a:p>
        </p:txBody>
      </p:sp>
      <p:sp>
        <p:nvSpPr>
          <p:cNvPr id="10" name="TextBox 9"/>
          <p:cNvSpPr txBox="1"/>
          <p:nvPr/>
        </p:nvSpPr>
        <p:spPr>
          <a:xfrm>
            <a:off x="7960763" y="3029069"/>
            <a:ext cx="300082" cy="369332"/>
          </a:xfrm>
          <a:prstGeom prst="rect">
            <a:avLst/>
          </a:prstGeom>
          <a:noFill/>
        </p:spPr>
        <p:txBody>
          <a:bodyPr wrap="none" rtlCol="0">
            <a:spAutoFit/>
          </a:bodyPr>
          <a:lstStyle/>
          <a:p>
            <a:r>
              <a:rPr lang="en-US" dirty="0"/>
              <a:t>^</a:t>
            </a:r>
          </a:p>
        </p:txBody>
      </p:sp>
      <p:cxnSp>
        <p:nvCxnSpPr>
          <p:cNvPr id="16" name="Straight Connector 15"/>
          <p:cNvCxnSpPr/>
          <p:nvPr/>
        </p:nvCxnSpPr>
        <p:spPr>
          <a:xfrm>
            <a:off x="7972724" y="3361447"/>
            <a:ext cx="3182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956085" y="4418198"/>
            <a:ext cx="3182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500C21B-1E47-4638-A84E-6B2357B6DD62}"/>
              </a:ext>
            </a:extLst>
          </p:cNvPr>
          <p:cNvSpPr/>
          <p:nvPr/>
        </p:nvSpPr>
        <p:spPr>
          <a:xfrm>
            <a:off x="4977093" y="5942794"/>
            <a:ext cx="2535074" cy="33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ClickEx</a:t>
            </a:r>
            <a:r>
              <a:rPr lang="en-US" dirty="0"/>
              <a:t> User Interface</a:t>
            </a:r>
          </a:p>
        </p:txBody>
      </p:sp>
    </p:spTree>
    <p:extLst>
      <p:ext uri="{BB962C8B-B14F-4D97-AF65-F5344CB8AC3E}">
        <p14:creationId xmlns:p14="http://schemas.microsoft.com/office/powerpoint/2010/main" val="379214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embley\Documents\GreenQQ\UserInterface\RegularDeveloper.png">
            <a:extLst>
              <a:ext uri="{FF2B5EF4-FFF2-40B4-BE49-F238E27FC236}">
                <a16:creationId xmlns:a16="http://schemas.microsoft.com/office/drawing/2014/main" id="{1243CA06-9BBA-4087-8B5A-E9F6E25FFFB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26677" y="1090246"/>
            <a:ext cx="7541124" cy="4694826"/>
          </a:xfrm>
          <a:prstGeom prst="rect">
            <a:avLst/>
          </a:prstGeom>
          <a:noFill/>
          <a:ln>
            <a:noFill/>
          </a:ln>
        </p:spPr>
      </p:pic>
      <p:sp>
        <p:nvSpPr>
          <p:cNvPr id="3" name="Rectangle 2">
            <a:extLst>
              <a:ext uri="{FF2B5EF4-FFF2-40B4-BE49-F238E27FC236}">
                <a16:creationId xmlns:a16="http://schemas.microsoft.com/office/drawing/2014/main" id="{1D9FD564-2395-473C-AF49-83F20335AEFE}"/>
              </a:ext>
            </a:extLst>
          </p:cNvPr>
          <p:cNvSpPr/>
          <p:nvPr/>
        </p:nvSpPr>
        <p:spPr>
          <a:xfrm>
            <a:off x="2239717" y="6235877"/>
            <a:ext cx="1205991" cy="2515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E4A5B65-9F67-4995-8A44-A4A11D7873E1}"/>
              </a:ext>
            </a:extLst>
          </p:cNvPr>
          <p:cNvSpPr txBox="1"/>
          <p:nvPr/>
        </p:nvSpPr>
        <p:spPr>
          <a:xfrm>
            <a:off x="1086196" y="6176969"/>
            <a:ext cx="1153521" cy="369332"/>
          </a:xfrm>
          <a:prstGeom prst="rect">
            <a:avLst/>
          </a:prstGeom>
          <a:noFill/>
        </p:spPr>
        <p:txBody>
          <a:bodyPr wrap="none" rtlCol="0">
            <a:spAutoFit/>
          </a:bodyPr>
          <a:lstStyle/>
          <a:p>
            <a:r>
              <a:rPr lang="en-US" dirty="0"/>
              <a:t>Test pages</a:t>
            </a:r>
          </a:p>
        </p:txBody>
      </p:sp>
      <p:sp>
        <p:nvSpPr>
          <p:cNvPr id="5" name="Rectangle 4">
            <a:extLst>
              <a:ext uri="{FF2B5EF4-FFF2-40B4-BE49-F238E27FC236}">
                <a16:creationId xmlns:a16="http://schemas.microsoft.com/office/drawing/2014/main" id="{2F7E0D24-8351-48B0-9341-1D832E9B213E}"/>
              </a:ext>
            </a:extLst>
          </p:cNvPr>
          <p:cNvSpPr/>
          <p:nvPr/>
        </p:nvSpPr>
        <p:spPr>
          <a:xfrm>
            <a:off x="3651396" y="6235876"/>
            <a:ext cx="1205991" cy="25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Quick Test</a:t>
            </a:r>
          </a:p>
        </p:txBody>
      </p:sp>
      <p:sp>
        <p:nvSpPr>
          <p:cNvPr id="6" name="Rectangle 5">
            <a:extLst>
              <a:ext uri="{FF2B5EF4-FFF2-40B4-BE49-F238E27FC236}">
                <a16:creationId xmlns:a16="http://schemas.microsoft.com/office/drawing/2014/main" id="{129CCCBD-6664-4133-B07A-6719E228EBA6}"/>
              </a:ext>
            </a:extLst>
          </p:cNvPr>
          <p:cNvSpPr/>
          <p:nvPr/>
        </p:nvSpPr>
        <p:spPr>
          <a:xfrm>
            <a:off x="6684321" y="6243075"/>
            <a:ext cx="1205991" cy="25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Full Test</a:t>
            </a:r>
          </a:p>
        </p:txBody>
      </p:sp>
      <p:sp>
        <p:nvSpPr>
          <p:cNvPr id="7" name="Rectangle 6">
            <a:extLst>
              <a:ext uri="{FF2B5EF4-FFF2-40B4-BE49-F238E27FC236}">
                <a16:creationId xmlns:a16="http://schemas.microsoft.com/office/drawing/2014/main" id="{A32A6289-1C04-4568-AC17-E0BE5FBDC9DD}"/>
              </a:ext>
            </a:extLst>
          </p:cNvPr>
          <p:cNvSpPr/>
          <p:nvPr/>
        </p:nvSpPr>
        <p:spPr>
          <a:xfrm>
            <a:off x="9498876" y="6235876"/>
            <a:ext cx="1579760" cy="25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Ensemble Test</a:t>
            </a:r>
          </a:p>
        </p:txBody>
      </p:sp>
      <p:sp>
        <p:nvSpPr>
          <p:cNvPr id="8" name="Rectangle 7">
            <a:extLst>
              <a:ext uri="{FF2B5EF4-FFF2-40B4-BE49-F238E27FC236}">
                <a16:creationId xmlns:a16="http://schemas.microsoft.com/office/drawing/2014/main" id="{A332A447-E664-479B-B2AD-363C278CF067}"/>
              </a:ext>
            </a:extLst>
          </p:cNvPr>
          <p:cNvSpPr/>
          <p:nvPr/>
        </p:nvSpPr>
        <p:spPr>
          <a:xfrm>
            <a:off x="4980974" y="6235876"/>
            <a:ext cx="1579760" cy="25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Quick Test (all)</a:t>
            </a:r>
          </a:p>
        </p:txBody>
      </p:sp>
      <p:sp>
        <p:nvSpPr>
          <p:cNvPr id="9" name="Rectangle 8">
            <a:extLst>
              <a:ext uri="{FF2B5EF4-FFF2-40B4-BE49-F238E27FC236}">
                <a16:creationId xmlns:a16="http://schemas.microsoft.com/office/drawing/2014/main" id="{CFC5394A-535A-4679-A5FC-34B0E45AFC3A}"/>
              </a:ext>
            </a:extLst>
          </p:cNvPr>
          <p:cNvSpPr/>
          <p:nvPr/>
        </p:nvSpPr>
        <p:spPr>
          <a:xfrm>
            <a:off x="8013899" y="6243075"/>
            <a:ext cx="1361390" cy="25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Full Test (all)</a:t>
            </a:r>
          </a:p>
        </p:txBody>
      </p:sp>
      <p:sp>
        <p:nvSpPr>
          <p:cNvPr id="10" name="Title 9"/>
          <p:cNvSpPr>
            <a:spLocks noGrp="1"/>
          </p:cNvSpPr>
          <p:nvPr>
            <p:ph type="title"/>
          </p:nvPr>
        </p:nvSpPr>
        <p:spPr>
          <a:xfrm>
            <a:off x="939439" y="7549"/>
            <a:ext cx="10515600" cy="1325563"/>
          </a:xfrm>
        </p:spPr>
        <p:txBody>
          <a:bodyPr/>
          <a:lstStyle/>
          <a:p>
            <a:pPr algn="ctr"/>
            <a:r>
              <a:rPr lang="en-US" dirty="0"/>
              <a:t>Standard User Interface</a:t>
            </a:r>
          </a:p>
        </p:txBody>
      </p:sp>
    </p:spTree>
    <p:extLst>
      <p:ext uri="{BB962C8B-B14F-4D97-AF65-F5344CB8AC3E}">
        <p14:creationId xmlns:p14="http://schemas.microsoft.com/office/powerpoint/2010/main" val="3481930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9C7594-ECE5-4B4E-9545-D55FBB2F3738}"/>
              </a:ext>
            </a:extLst>
          </p:cNvPr>
          <p:cNvSpPr/>
          <p:nvPr/>
        </p:nvSpPr>
        <p:spPr>
          <a:xfrm>
            <a:off x="2239717" y="6235877"/>
            <a:ext cx="1205991" cy="2515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65E8A66-8D70-44CF-98AC-6F15E7E5B3A9}"/>
              </a:ext>
            </a:extLst>
          </p:cNvPr>
          <p:cNvSpPr txBox="1"/>
          <p:nvPr/>
        </p:nvSpPr>
        <p:spPr>
          <a:xfrm>
            <a:off x="1086196" y="6176969"/>
            <a:ext cx="1153521" cy="369332"/>
          </a:xfrm>
          <a:prstGeom prst="rect">
            <a:avLst/>
          </a:prstGeom>
          <a:noFill/>
        </p:spPr>
        <p:txBody>
          <a:bodyPr wrap="none" rtlCol="0">
            <a:spAutoFit/>
          </a:bodyPr>
          <a:lstStyle/>
          <a:p>
            <a:r>
              <a:rPr lang="en-US" dirty="0"/>
              <a:t>Test pages</a:t>
            </a:r>
          </a:p>
        </p:txBody>
      </p:sp>
      <p:sp>
        <p:nvSpPr>
          <p:cNvPr id="7" name="Rectangle 6">
            <a:extLst>
              <a:ext uri="{FF2B5EF4-FFF2-40B4-BE49-F238E27FC236}">
                <a16:creationId xmlns:a16="http://schemas.microsoft.com/office/drawing/2014/main" id="{06884359-D620-4271-9DE6-1D11F8C24D3E}"/>
              </a:ext>
            </a:extLst>
          </p:cNvPr>
          <p:cNvSpPr/>
          <p:nvPr/>
        </p:nvSpPr>
        <p:spPr>
          <a:xfrm>
            <a:off x="3651396" y="6235876"/>
            <a:ext cx="1205991" cy="25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Quick Test</a:t>
            </a:r>
          </a:p>
        </p:txBody>
      </p:sp>
      <p:sp>
        <p:nvSpPr>
          <p:cNvPr id="9" name="Rectangle 8">
            <a:extLst>
              <a:ext uri="{FF2B5EF4-FFF2-40B4-BE49-F238E27FC236}">
                <a16:creationId xmlns:a16="http://schemas.microsoft.com/office/drawing/2014/main" id="{F8A090A5-9F64-4872-90D1-0DD45A5405B3}"/>
              </a:ext>
            </a:extLst>
          </p:cNvPr>
          <p:cNvSpPr/>
          <p:nvPr/>
        </p:nvSpPr>
        <p:spPr>
          <a:xfrm>
            <a:off x="6684321" y="6243075"/>
            <a:ext cx="1205991" cy="25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Full Test</a:t>
            </a:r>
          </a:p>
        </p:txBody>
      </p:sp>
      <p:sp>
        <p:nvSpPr>
          <p:cNvPr id="10" name="Rectangle 9">
            <a:extLst>
              <a:ext uri="{FF2B5EF4-FFF2-40B4-BE49-F238E27FC236}">
                <a16:creationId xmlns:a16="http://schemas.microsoft.com/office/drawing/2014/main" id="{585DAF80-FB7B-40BD-9E8D-C378C5A5524A}"/>
              </a:ext>
            </a:extLst>
          </p:cNvPr>
          <p:cNvSpPr/>
          <p:nvPr/>
        </p:nvSpPr>
        <p:spPr>
          <a:xfrm>
            <a:off x="9498876" y="6235876"/>
            <a:ext cx="1579760" cy="25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Ensemble Test</a:t>
            </a:r>
          </a:p>
        </p:txBody>
      </p:sp>
      <p:sp>
        <p:nvSpPr>
          <p:cNvPr id="11" name="Rectangle 10">
            <a:extLst>
              <a:ext uri="{FF2B5EF4-FFF2-40B4-BE49-F238E27FC236}">
                <a16:creationId xmlns:a16="http://schemas.microsoft.com/office/drawing/2014/main" id="{FD43DF12-682D-46DD-9D27-A04A4299709E}"/>
              </a:ext>
            </a:extLst>
          </p:cNvPr>
          <p:cNvSpPr/>
          <p:nvPr/>
        </p:nvSpPr>
        <p:spPr>
          <a:xfrm>
            <a:off x="4980974" y="6235876"/>
            <a:ext cx="1579760" cy="25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Quick Test (all)</a:t>
            </a:r>
          </a:p>
        </p:txBody>
      </p:sp>
      <p:sp>
        <p:nvSpPr>
          <p:cNvPr id="12" name="Rectangle 11">
            <a:extLst>
              <a:ext uri="{FF2B5EF4-FFF2-40B4-BE49-F238E27FC236}">
                <a16:creationId xmlns:a16="http://schemas.microsoft.com/office/drawing/2014/main" id="{70117C61-CC05-4A34-8F75-31BFF8F4270E}"/>
              </a:ext>
            </a:extLst>
          </p:cNvPr>
          <p:cNvSpPr/>
          <p:nvPr/>
        </p:nvSpPr>
        <p:spPr>
          <a:xfrm>
            <a:off x="8013899" y="6243075"/>
            <a:ext cx="1361390" cy="25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Full Test (all)</a:t>
            </a:r>
          </a:p>
        </p:txBody>
      </p:sp>
      <p:pic>
        <p:nvPicPr>
          <p:cNvPr id="8" name="Picture 7">
            <a:extLst>
              <a:ext uri="{FF2B5EF4-FFF2-40B4-BE49-F238E27FC236}">
                <a16:creationId xmlns:a16="http://schemas.microsoft.com/office/drawing/2014/main" id="{68E4CCBC-1307-4C65-BECD-734CDEB32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577" y="1051787"/>
            <a:ext cx="9090724" cy="5028284"/>
          </a:xfrm>
          <a:prstGeom prst="rect">
            <a:avLst/>
          </a:prstGeom>
        </p:spPr>
      </p:pic>
      <p:sp>
        <p:nvSpPr>
          <p:cNvPr id="2" name="Title 1"/>
          <p:cNvSpPr>
            <a:spLocks noGrp="1"/>
          </p:cNvSpPr>
          <p:nvPr>
            <p:ph type="title"/>
          </p:nvPr>
        </p:nvSpPr>
        <p:spPr>
          <a:xfrm>
            <a:off x="838199" y="3942"/>
            <a:ext cx="10515600" cy="1325563"/>
          </a:xfrm>
        </p:spPr>
        <p:txBody>
          <a:bodyPr/>
          <a:lstStyle/>
          <a:p>
            <a:pPr algn="ctr"/>
            <a:r>
              <a:rPr lang="en-US" dirty="0"/>
              <a:t>Advanced User Interface</a:t>
            </a:r>
          </a:p>
        </p:txBody>
      </p:sp>
    </p:spTree>
    <p:extLst>
      <p:ext uri="{BB962C8B-B14F-4D97-AF65-F5344CB8AC3E}">
        <p14:creationId xmlns:p14="http://schemas.microsoft.com/office/powerpoint/2010/main" val="3790886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9C7594-ECE5-4B4E-9545-D55FBB2F3738}"/>
              </a:ext>
            </a:extLst>
          </p:cNvPr>
          <p:cNvSpPr/>
          <p:nvPr/>
        </p:nvSpPr>
        <p:spPr>
          <a:xfrm>
            <a:off x="2239717" y="6235877"/>
            <a:ext cx="1205991" cy="2515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65E8A66-8D70-44CF-98AC-6F15E7E5B3A9}"/>
              </a:ext>
            </a:extLst>
          </p:cNvPr>
          <p:cNvSpPr txBox="1"/>
          <p:nvPr/>
        </p:nvSpPr>
        <p:spPr>
          <a:xfrm>
            <a:off x="1086196" y="6176969"/>
            <a:ext cx="1153521" cy="369332"/>
          </a:xfrm>
          <a:prstGeom prst="rect">
            <a:avLst/>
          </a:prstGeom>
          <a:noFill/>
        </p:spPr>
        <p:txBody>
          <a:bodyPr wrap="none" rtlCol="0">
            <a:spAutoFit/>
          </a:bodyPr>
          <a:lstStyle/>
          <a:p>
            <a:r>
              <a:rPr lang="en-US" dirty="0"/>
              <a:t>Test pages</a:t>
            </a:r>
          </a:p>
        </p:txBody>
      </p:sp>
      <p:sp>
        <p:nvSpPr>
          <p:cNvPr id="7" name="Rectangle 6">
            <a:extLst>
              <a:ext uri="{FF2B5EF4-FFF2-40B4-BE49-F238E27FC236}">
                <a16:creationId xmlns:a16="http://schemas.microsoft.com/office/drawing/2014/main" id="{06884359-D620-4271-9DE6-1D11F8C24D3E}"/>
              </a:ext>
            </a:extLst>
          </p:cNvPr>
          <p:cNvSpPr/>
          <p:nvPr/>
        </p:nvSpPr>
        <p:spPr>
          <a:xfrm>
            <a:off x="3651396" y="6235876"/>
            <a:ext cx="1205991" cy="25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Quick Test</a:t>
            </a:r>
          </a:p>
        </p:txBody>
      </p:sp>
      <p:sp>
        <p:nvSpPr>
          <p:cNvPr id="9" name="Rectangle 8">
            <a:extLst>
              <a:ext uri="{FF2B5EF4-FFF2-40B4-BE49-F238E27FC236}">
                <a16:creationId xmlns:a16="http://schemas.microsoft.com/office/drawing/2014/main" id="{F8A090A5-9F64-4872-90D1-0DD45A5405B3}"/>
              </a:ext>
            </a:extLst>
          </p:cNvPr>
          <p:cNvSpPr/>
          <p:nvPr/>
        </p:nvSpPr>
        <p:spPr>
          <a:xfrm>
            <a:off x="6684321" y="6243075"/>
            <a:ext cx="1205991" cy="25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Full Test</a:t>
            </a:r>
          </a:p>
        </p:txBody>
      </p:sp>
      <p:sp>
        <p:nvSpPr>
          <p:cNvPr id="10" name="Rectangle 9">
            <a:extLst>
              <a:ext uri="{FF2B5EF4-FFF2-40B4-BE49-F238E27FC236}">
                <a16:creationId xmlns:a16="http://schemas.microsoft.com/office/drawing/2014/main" id="{585DAF80-FB7B-40BD-9E8D-C378C5A5524A}"/>
              </a:ext>
            </a:extLst>
          </p:cNvPr>
          <p:cNvSpPr/>
          <p:nvPr/>
        </p:nvSpPr>
        <p:spPr>
          <a:xfrm>
            <a:off x="9498876" y="6235876"/>
            <a:ext cx="1579760" cy="25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Ensemble Test</a:t>
            </a:r>
          </a:p>
        </p:txBody>
      </p:sp>
      <p:sp>
        <p:nvSpPr>
          <p:cNvPr id="11" name="Rectangle 10">
            <a:extLst>
              <a:ext uri="{FF2B5EF4-FFF2-40B4-BE49-F238E27FC236}">
                <a16:creationId xmlns:a16="http://schemas.microsoft.com/office/drawing/2014/main" id="{FD43DF12-682D-46DD-9D27-A04A4299709E}"/>
              </a:ext>
            </a:extLst>
          </p:cNvPr>
          <p:cNvSpPr/>
          <p:nvPr/>
        </p:nvSpPr>
        <p:spPr>
          <a:xfrm>
            <a:off x="4980974" y="6235876"/>
            <a:ext cx="1579760" cy="25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Quick Test (all)</a:t>
            </a:r>
          </a:p>
        </p:txBody>
      </p:sp>
      <p:sp>
        <p:nvSpPr>
          <p:cNvPr id="12" name="Rectangle 11">
            <a:extLst>
              <a:ext uri="{FF2B5EF4-FFF2-40B4-BE49-F238E27FC236}">
                <a16:creationId xmlns:a16="http://schemas.microsoft.com/office/drawing/2014/main" id="{70117C61-CC05-4A34-8F75-31BFF8F4270E}"/>
              </a:ext>
            </a:extLst>
          </p:cNvPr>
          <p:cNvSpPr/>
          <p:nvPr/>
        </p:nvSpPr>
        <p:spPr>
          <a:xfrm>
            <a:off x="8013899" y="6243075"/>
            <a:ext cx="1361390" cy="251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Full Test (all)</a:t>
            </a:r>
          </a:p>
        </p:txBody>
      </p:sp>
      <p:sp>
        <p:nvSpPr>
          <p:cNvPr id="2" name="Title 1"/>
          <p:cNvSpPr>
            <a:spLocks noGrp="1"/>
          </p:cNvSpPr>
          <p:nvPr>
            <p:ph type="title"/>
          </p:nvPr>
        </p:nvSpPr>
        <p:spPr>
          <a:xfrm>
            <a:off x="838199" y="3942"/>
            <a:ext cx="10515600" cy="1325563"/>
          </a:xfrm>
        </p:spPr>
        <p:txBody>
          <a:bodyPr/>
          <a:lstStyle/>
          <a:p>
            <a:pPr algn="ctr"/>
            <a:r>
              <a:rPr lang="en-US" dirty="0" err="1"/>
              <a:t>ClickEx</a:t>
            </a:r>
            <a:r>
              <a:rPr lang="en-US" dirty="0"/>
              <a:t> User Interface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855" y="974690"/>
            <a:ext cx="6968082" cy="5050025"/>
          </a:xfrm>
          <a:prstGeom prst="rect">
            <a:avLst/>
          </a:prstGeom>
        </p:spPr>
      </p:pic>
    </p:spTree>
    <p:extLst>
      <p:ext uri="{BB962C8B-B14F-4D97-AF65-F5344CB8AC3E}">
        <p14:creationId xmlns:p14="http://schemas.microsoft.com/office/powerpoint/2010/main" val="21688456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73369" y="155750"/>
            <a:ext cx="10515600" cy="909376"/>
          </a:xfrm>
        </p:spPr>
        <p:txBody>
          <a:bodyPr/>
          <a:lstStyle/>
          <a:p>
            <a:pPr algn="ctr"/>
            <a:r>
              <a:rPr lang="en-US" dirty="0"/>
              <a:t>Ghost Indexing Interface</a:t>
            </a:r>
          </a:p>
        </p:txBody>
      </p:sp>
      <p:pic>
        <p:nvPicPr>
          <p:cNvPr id="12" name="Picture 11"/>
          <p:cNvPicPr>
            <a:picLocks noChangeAspect="1"/>
          </p:cNvPicPr>
          <p:nvPr/>
        </p:nvPicPr>
        <p:blipFill>
          <a:blip r:embed="rId3"/>
          <a:stretch>
            <a:fillRect/>
          </a:stretch>
        </p:blipFill>
        <p:spPr>
          <a:xfrm>
            <a:off x="1128968" y="1171378"/>
            <a:ext cx="10004403" cy="5218628"/>
          </a:xfrm>
          <a:prstGeom prst="rect">
            <a:avLst/>
          </a:prstGeom>
        </p:spPr>
      </p:pic>
    </p:spTree>
    <p:extLst>
      <p:ext uri="{BB962C8B-B14F-4D97-AF65-F5344CB8AC3E}">
        <p14:creationId xmlns:p14="http://schemas.microsoft.com/office/powerpoint/2010/main" val="1584233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GreenFIE</a:t>
            </a:r>
          </a:p>
        </p:txBody>
      </p:sp>
      <p:sp>
        <p:nvSpPr>
          <p:cNvPr id="3" name="TextBox 2"/>
          <p:cNvSpPr txBox="1"/>
          <p:nvPr/>
        </p:nvSpPr>
        <p:spPr>
          <a:xfrm>
            <a:off x="0" y="0"/>
            <a:ext cx="5120684" cy="1569660"/>
          </a:xfrm>
          <a:prstGeom prst="rect">
            <a:avLst/>
          </a:prstGeom>
          <a:noFill/>
        </p:spPr>
        <p:txBody>
          <a:bodyPr wrap="square" rtlCol="0">
            <a:spAutoFit/>
          </a:bodyPr>
          <a:lstStyle/>
          <a:p>
            <a:pPr marL="171450" indent="-171450">
              <a:buFont typeface="Arial" panose="020B0604020202020204" pitchFamily="34" charset="0"/>
              <a:buChar char="•"/>
            </a:pPr>
            <a:r>
              <a:rPr lang="en-US" sz="1200" dirty="0"/>
              <a:t>Regular GreenFIE interface embedded in CMS test mode</a:t>
            </a:r>
          </a:p>
          <a:p>
            <a:pPr marL="171450" indent="-171450">
              <a:buFont typeface="Arial" panose="020B0604020202020204" pitchFamily="34" charset="0"/>
              <a:buChar char="•"/>
            </a:pPr>
            <a:r>
              <a:rPr lang="en-US" sz="1200" dirty="0"/>
              <a:t>Selectively save/retract generated rules</a:t>
            </a:r>
          </a:p>
          <a:p>
            <a:pPr marL="171450" indent="-171450">
              <a:buFont typeface="Arial" panose="020B0604020202020204" pitchFamily="34" charset="0"/>
              <a:buChar char="•"/>
            </a:pPr>
            <a:r>
              <a:rPr lang="en-US" sz="1200" dirty="0"/>
              <a:t>Changes to COMET interface (or should we just use the TWK annotator? Note that we’ll also need a COMET interface for </a:t>
            </a:r>
            <a:r>
              <a:rPr lang="en-US" sz="1200" dirty="0" err="1"/>
              <a:t>GreenDDA</a:t>
            </a:r>
            <a:r>
              <a:rPr lang="en-US" sz="1200" dirty="0"/>
              <a:t> and </a:t>
            </a:r>
            <a:r>
              <a:rPr lang="en-US" sz="1200" dirty="0" err="1"/>
              <a:t>GreenGN</a:t>
            </a:r>
            <a:r>
              <a:rPr lang="en-US" sz="1200" dirty="0"/>
              <a:t>)</a:t>
            </a:r>
          </a:p>
          <a:p>
            <a:pPr marL="628650" lvl="1" indent="-171450">
              <a:buFont typeface="Arial" panose="020B0604020202020204" pitchFamily="34" charset="0"/>
              <a:buChar char="•"/>
            </a:pPr>
            <a:r>
              <a:rPr lang="en-US" sz="1200" dirty="0"/>
              <a:t>Add GreenFIE “Regex” button</a:t>
            </a:r>
          </a:p>
          <a:p>
            <a:pPr marL="628650" lvl="1" indent="-171450">
              <a:buFont typeface="Arial" panose="020B0604020202020204" pitchFamily="34" charset="0"/>
              <a:buChar char="•"/>
            </a:pPr>
            <a:r>
              <a:rPr lang="en-US" sz="1200" dirty="0"/>
              <a:t>Replace button controls with a mechanism to save/retract generated rules and to initiate a “Quick” test run.</a:t>
            </a:r>
          </a:p>
          <a:p>
            <a:pPr marL="628650" lvl="1" indent="-171450">
              <a:buFont typeface="Arial" panose="020B0604020202020204" pitchFamily="34" charset="0"/>
              <a:buChar char="•"/>
            </a:pPr>
            <a:r>
              <a:rPr lang="en-US" sz="1200" dirty="0"/>
              <a:t>Make page number a type in box</a:t>
            </a:r>
          </a:p>
        </p:txBody>
      </p:sp>
      <p:pic>
        <p:nvPicPr>
          <p:cNvPr id="4" name="Picture 3"/>
          <p:cNvPicPr>
            <a:picLocks noChangeAspect="1"/>
          </p:cNvPicPr>
          <p:nvPr/>
        </p:nvPicPr>
        <p:blipFill>
          <a:blip r:embed="rId2"/>
          <a:stretch>
            <a:fillRect/>
          </a:stretch>
        </p:blipFill>
        <p:spPr>
          <a:xfrm>
            <a:off x="540327" y="1613413"/>
            <a:ext cx="11333172" cy="4322041"/>
          </a:xfrm>
          <a:prstGeom prst="rect">
            <a:avLst/>
          </a:prstGeom>
          <a:ln>
            <a:solidFill>
              <a:schemeClr val="tx1"/>
            </a:solidFill>
          </a:ln>
        </p:spPr>
      </p:pic>
      <p:sp>
        <p:nvSpPr>
          <p:cNvPr id="5" name="Rectangle 4"/>
          <p:cNvSpPr/>
          <p:nvPr/>
        </p:nvSpPr>
        <p:spPr>
          <a:xfrm>
            <a:off x="8079971" y="1945178"/>
            <a:ext cx="266007" cy="1745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871257" y="2709949"/>
            <a:ext cx="498855" cy="246221"/>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none" rtlCol="0">
            <a:spAutoFit/>
          </a:bodyPr>
          <a:lstStyle/>
          <a:p>
            <a:r>
              <a:rPr lang="en-US" sz="1000" dirty="0">
                <a:solidFill>
                  <a:srgbClr val="FF0000"/>
                </a:solidFill>
              </a:rPr>
              <a:t>Regex</a:t>
            </a:r>
          </a:p>
        </p:txBody>
      </p:sp>
      <p:sp>
        <p:nvSpPr>
          <p:cNvPr id="7" name="TextBox 6"/>
          <p:cNvSpPr txBox="1"/>
          <p:nvPr/>
        </p:nvSpPr>
        <p:spPr>
          <a:xfrm>
            <a:off x="4865715" y="3402676"/>
            <a:ext cx="498855" cy="246221"/>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none" rtlCol="0">
            <a:spAutoFit/>
          </a:bodyPr>
          <a:lstStyle/>
          <a:p>
            <a:r>
              <a:rPr lang="en-US" sz="1000" dirty="0">
                <a:solidFill>
                  <a:srgbClr val="FF0000"/>
                </a:solidFill>
              </a:rPr>
              <a:t>Regex</a:t>
            </a:r>
          </a:p>
        </p:txBody>
      </p:sp>
      <p:sp>
        <p:nvSpPr>
          <p:cNvPr id="8" name="TextBox 7"/>
          <p:cNvSpPr txBox="1"/>
          <p:nvPr/>
        </p:nvSpPr>
        <p:spPr>
          <a:xfrm>
            <a:off x="4868486" y="4386349"/>
            <a:ext cx="498855" cy="246221"/>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none" rtlCol="0">
            <a:spAutoFit/>
          </a:bodyPr>
          <a:lstStyle/>
          <a:p>
            <a:r>
              <a:rPr lang="en-US" sz="1000" dirty="0">
                <a:solidFill>
                  <a:srgbClr val="FF0000"/>
                </a:solidFill>
              </a:rPr>
              <a:t>Regex</a:t>
            </a:r>
          </a:p>
        </p:txBody>
      </p:sp>
      <p:sp>
        <p:nvSpPr>
          <p:cNvPr id="9" name="TextBox 8"/>
          <p:cNvSpPr txBox="1"/>
          <p:nvPr/>
        </p:nvSpPr>
        <p:spPr>
          <a:xfrm>
            <a:off x="4871257" y="5070764"/>
            <a:ext cx="498855" cy="246221"/>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none" rtlCol="0">
            <a:spAutoFit/>
          </a:bodyPr>
          <a:lstStyle/>
          <a:p>
            <a:r>
              <a:rPr lang="en-US" sz="1000" dirty="0">
                <a:solidFill>
                  <a:srgbClr val="FF0000"/>
                </a:solidFill>
              </a:rPr>
              <a:t>Regex</a:t>
            </a:r>
          </a:p>
        </p:txBody>
      </p:sp>
      <p:sp>
        <p:nvSpPr>
          <p:cNvPr id="10" name="TextBox 9"/>
          <p:cNvSpPr txBox="1"/>
          <p:nvPr/>
        </p:nvSpPr>
        <p:spPr>
          <a:xfrm>
            <a:off x="540327" y="1580552"/>
            <a:ext cx="847540" cy="307777"/>
          </a:xfrm>
          <a:prstGeom prst="rect">
            <a:avLst/>
          </a:prstGeom>
          <a:noFill/>
        </p:spPr>
        <p:txBody>
          <a:bodyPr wrap="none" rtlCol="0">
            <a:spAutoFit/>
          </a:bodyPr>
          <a:lstStyle/>
          <a:p>
            <a:r>
              <a:rPr lang="en-US" sz="1400" dirty="0">
                <a:solidFill>
                  <a:srgbClr val="FF0000"/>
                </a:solidFill>
              </a:rPr>
              <a:t>GreenFIE</a:t>
            </a:r>
          </a:p>
        </p:txBody>
      </p:sp>
      <p:sp>
        <p:nvSpPr>
          <p:cNvPr id="11" name="Rectangle 10">
            <a:extLst>
              <a:ext uri="{FF2B5EF4-FFF2-40B4-BE49-F238E27FC236}">
                <a16:creationId xmlns:a16="http://schemas.microsoft.com/office/drawing/2014/main" id="{06563F11-F302-4893-A8DF-39538EF1DF68}"/>
              </a:ext>
            </a:extLst>
          </p:cNvPr>
          <p:cNvSpPr/>
          <p:nvPr/>
        </p:nvSpPr>
        <p:spPr>
          <a:xfrm>
            <a:off x="5591031" y="6159242"/>
            <a:ext cx="661267" cy="33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Test</a:t>
            </a:r>
          </a:p>
        </p:txBody>
      </p:sp>
    </p:spTree>
    <p:extLst>
      <p:ext uri="{BB962C8B-B14F-4D97-AF65-F5344CB8AC3E}">
        <p14:creationId xmlns:p14="http://schemas.microsoft.com/office/powerpoint/2010/main" val="29866868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64646" y="1488799"/>
            <a:ext cx="7837714" cy="1447302"/>
            <a:chOff x="171450" y="1790700"/>
            <a:chExt cx="7837714" cy="1447302"/>
          </a:xfrm>
        </p:grpSpPr>
        <p:pic>
          <p:nvPicPr>
            <p:cNvPr id="4" name="Picture 3"/>
            <p:cNvPicPr>
              <a:picLocks noChangeAspect="1"/>
            </p:cNvPicPr>
            <p:nvPr/>
          </p:nvPicPr>
          <p:blipFill>
            <a:blip r:embed="rId2"/>
            <a:stretch>
              <a:fillRect/>
            </a:stretch>
          </p:blipFill>
          <p:spPr>
            <a:xfrm>
              <a:off x="488460" y="2175331"/>
              <a:ext cx="7496209" cy="209788"/>
            </a:xfrm>
            <a:prstGeom prst="rect">
              <a:avLst/>
            </a:prstGeom>
          </p:spPr>
        </p:pic>
        <p:pic>
          <p:nvPicPr>
            <p:cNvPr id="6" name="Picture 5"/>
            <p:cNvPicPr>
              <a:picLocks noChangeAspect="1"/>
            </p:cNvPicPr>
            <p:nvPr/>
          </p:nvPicPr>
          <p:blipFill>
            <a:blip r:embed="rId3"/>
            <a:stretch>
              <a:fillRect/>
            </a:stretch>
          </p:blipFill>
          <p:spPr>
            <a:xfrm>
              <a:off x="171450" y="2598056"/>
              <a:ext cx="7805057" cy="302419"/>
            </a:xfrm>
            <a:prstGeom prst="rect">
              <a:avLst/>
            </a:prstGeom>
          </p:spPr>
        </p:pic>
        <p:pic>
          <p:nvPicPr>
            <p:cNvPr id="7" name="Picture 6"/>
            <p:cNvPicPr>
              <a:picLocks noChangeAspect="1"/>
            </p:cNvPicPr>
            <p:nvPr/>
          </p:nvPicPr>
          <p:blipFill>
            <a:blip r:embed="rId4"/>
            <a:stretch>
              <a:fillRect/>
            </a:stretch>
          </p:blipFill>
          <p:spPr>
            <a:xfrm>
              <a:off x="2743200" y="2911929"/>
              <a:ext cx="5236337" cy="326073"/>
            </a:xfrm>
            <a:prstGeom prst="rect">
              <a:avLst/>
            </a:prstGeom>
          </p:spPr>
        </p:pic>
        <p:pic>
          <p:nvPicPr>
            <p:cNvPr id="8" name="Picture 7"/>
            <p:cNvPicPr>
              <a:picLocks noChangeAspect="1"/>
            </p:cNvPicPr>
            <p:nvPr/>
          </p:nvPicPr>
          <p:blipFill>
            <a:blip r:embed="rId5"/>
            <a:stretch>
              <a:fillRect/>
            </a:stretch>
          </p:blipFill>
          <p:spPr>
            <a:xfrm>
              <a:off x="193681" y="1790700"/>
              <a:ext cx="7815483" cy="354448"/>
            </a:xfrm>
            <a:prstGeom prst="rect">
              <a:avLst/>
            </a:prstGeom>
          </p:spPr>
        </p:pic>
        <p:pic>
          <p:nvPicPr>
            <p:cNvPr id="18" name="Picture 17"/>
            <p:cNvPicPr>
              <a:picLocks noChangeAspect="1"/>
            </p:cNvPicPr>
            <p:nvPr/>
          </p:nvPicPr>
          <p:blipFill>
            <a:blip r:embed="rId6"/>
            <a:stretch>
              <a:fillRect/>
            </a:stretch>
          </p:blipFill>
          <p:spPr>
            <a:xfrm>
              <a:off x="2760115" y="2390933"/>
              <a:ext cx="5232721" cy="197146"/>
            </a:xfrm>
            <a:prstGeom prst="rect">
              <a:avLst/>
            </a:prstGeom>
          </p:spPr>
        </p:pic>
      </p:grpSp>
      <p:sp>
        <p:nvSpPr>
          <p:cNvPr id="2" name="Title 1"/>
          <p:cNvSpPr>
            <a:spLocks noGrp="1"/>
          </p:cNvSpPr>
          <p:nvPr>
            <p:ph type="title"/>
          </p:nvPr>
        </p:nvSpPr>
        <p:spPr>
          <a:xfrm>
            <a:off x="838199" y="87703"/>
            <a:ext cx="10515600" cy="1325563"/>
          </a:xfrm>
        </p:spPr>
        <p:txBody>
          <a:bodyPr>
            <a:normAutofit/>
          </a:bodyPr>
          <a:lstStyle/>
          <a:p>
            <a:pPr algn="ctr"/>
            <a:r>
              <a:rPr lang="en-US" sz="3200" b="1" dirty="0"/>
              <a:t>ListReader</a:t>
            </a:r>
          </a:p>
        </p:txBody>
      </p:sp>
      <p:sp>
        <p:nvSpPr>
          <p:cNvPr id="3" name="TextBox 2"/>
          <p:cNvSpPr txBox="1"/>
          <p:nvPr/>
        </p:nvSpPr>
        <p:spPr>
          <a:xfrm>
            <a:off x="0" y="0"/>
            <a:ext cx="5305235" cy="1200329"/>
          </a:xfrm>
          <a:prstGeom prst="rect">
            <a:avLst/>
          </a:prstGeom>
          <a:noFill/>
        </p:spPr>
        <p:txBody>
          <a:bodyPr wrap="none" rtlCol="0">
            <a:spAutoFit/>
          </a:bodyPr>
          <a:lstStyle/>
          <a:p>
            <a:pPr marL="171450" indent="-171450">
              <a:buFont typeface="Arial" panose="020B0604020202020204" pitchFamily="34" charset="0"/>
              <a:buChar char="•"/>
            </a:pPr>
            <a:r>
              <a:rPr lang="en-US" sz="1200" dirty="0"/>
              <a:t>Select book and run ListReader (future: also set text abstraction parameters)</a:t>
            </a:r>
          </a:p>
          <a:p>
            <a:pPr marL="171450" indent="-171450">
              <a:buFont typeface="Arial" panose="020B0604020202020204" pitchFamily="34" charset="0"/>
              <a:buChar char="•"/>
            </a:pPr>
            <a:r>
              <a:rPr lang="en-US" sz="1200" dirty="0"/>
              <a:t>One record from all three forms on the lhs</a:t>
            </a:r>
          </a:p>
          <a:p>
            <a:pPr marL="171450" indent="-171450">
              <a:buFont typeface="Arial" panose="020B0604020202020204" pitchFamily="34" charset="0"/>
              <a:buChar char="•"/>
            </a:pPr>
            <a:r>
              <a:rPr lang="en-US" sz="1200" dirty="0"/>
              <a:t>Highlights on the </a:t>
            </a:r>
            <a:r>
              <a:rPr lang="en-US" sz="1200" dirty="0" err="1"/>
              <a:t>rhs</a:t>
            </a:r>
            <a:r>
              <a:rPr lang="en-US" sz="1200" dirty="0"/>
              <a:t> as generated by ListReader</a:t>
            </a:r>
          </a:p>
          <a:p>
            <a:pPr marL="171450" indent="-171450">
              <a:buFont typeface="Arial" panose="020B0604020202020204" pitchFamily="34" charset="0"/>
              <a:buChar char="•"/>
            </a:pPr>
            <a:r>
              <a:rPr lang="en-US" sz="1200" dirty="0"/>
              <a:t>Control buttons</a:t>
            </a:r>
          </a:p>
          <a:p>
            <a:pPr marL="628650" lvl="1" indent="-171450">
              <a:buFont typeface="Arial" panose="020B0604020202020204" pitchFamily="34" charset="0"/>
              <a:buChar char="•"/>
            </a:pPr>
            <a:r>
              <a:rPr lang="en-US" sz="1200" dirty="0"/>
              <a:t>Next (to tell ListReader to save the current labeling and ask for the next)</a:t>
            </a:r>
          </a:p>
          <a:p>
            <a:pPr marL="628650" lvl="1" indent="-171450">
              <a:buFont typeface="Arial" panose="020B0604020202020204" pitchFamily="34" charset="0"/>
              <a:buChar char="•"/>
            </a:pPr>
            <a:r>
              <a:rPr lang="en-US" sz="1200" dirty="0"/>
              <a:t>Stop (to stop the labeling cycle)</a:t>
            </a:r>
          </a:p>
        </p:txBody>
      </p:sp>
      <p:pic>
        <p:nvPicPr>
          <p:cNvPr id="5" name="Picture 4"/>
          <p:cNvPicPr>
            <a:picLocks noChangeAspect="1"/>
          </p:cNvPicPr>
          <p:nvPr/>
        </p:nvPicPr>
        <p:blipFill>
          <a:blip r:embed="rId7"/>
          <a:stretch>
            <a:fillRect/>
          </a:stretch>
        </p:blipFill>
        <p:spPr>
          <a:xfrm>
            <a:off x="8058870" y="1437092"/>
            <a:ext cx="4015483" cy="4493078"/>
          </a:xfrm>
          <a:prstGeom prst="rect">
            <a:avLst/>
          </a:prstGeom>
        </p:spPr>
      </p:pic>
      <p:pic>
        <p:nvPicPr>
          <p:cNvPr id="9" name="Picture 8"/>
          <p:cNvPicPr>
            <a:picLocks noChangeAspect="1"/>
          </p:cNvPicPr>
          <p:nvPr/>
        </p:nvPicPr>
        <p:blipFill>
          <a:blip r:embed="rId8"/>
          <a:stretch>
            <a:fillRect/>
          </a:stretch>
        </p:blipFill>
        <p:spPr>
          <a:xfrm>
            <a:off x="1409866" y="3072058"/>
            <a:ext cx="5343359" cy="1202574"/>
          </a:xfrm>
          <a:prstGeom prst="rect">
            <a:avLst/>
          </a:prstGeom>
        </p:spPr>
      </p:pic>
      <p:sp>
        <p:nvSpPr>
          <p:cNvPr id="10" name="Rectangle 9"/>
          <p:cNvSpPr/>
          <p:nvPr/>
        </p:nvSpPr>
        <p:spPr>
          <a:xfrm>
            <a:off x="9022896" y="3551642"/>
            <a:ext cx="1053193" cy="130628"/>
          </a:xfrm>
          <a:prstGeom prst="rect">
            <a:avLst/>
          </a:prstGeom>
          <a:solidFill>
            <a:srgbClr val="FFFF00">
              <a:alpha val="50000"/>
            </a:srgb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9"/>
          <a:stretch>
            <a:fillRect/>
          </a:stretch>
        </p:blipFill>
        <p:spPr>
          <a:xfrm>
            <a:off x="2044498" y="4482371"/>
            <a:ext cx="4052325" cy="1169305"/>
          </a:xfrm>
          <a:prstGeom prst="rect">
            <a:avLst/>
          </a:prstGeom>
        </p:spPr>
      </p:pic>
      <p:sp>
        <p:nvSpPr>
          <p:cNvPr id="12" name="TextBox 11"/>
          <p:cNvSpPr txBox="1"/>
          <p:nvPr/>
        </p:nvSpPr>
        <p:spPr>
          <a:xfrm>
            <a:off x="3718913" y="5829747"/>
            <a:ext cx="527132" cy="307777"/>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none" rtlCol="0">
            <a:spAutoFit/>
          </a:bodyPr>
          <a:lstStyle/>
          <a:p>
            <a:r>
              <a:rPr lang="en-US" sz="1400" dirty="0"/>
              <a:t>Next</a:t>
            </a:r>
          </a:p>
        </p:txBody>
      </p:sp>
      <p:sp>
        <p:nvSpPr>
          <p:cNvPr id="13" name="TextBox 12"/>
          <p:cNvSpPr txBox="1"/>
          <p:nvPr/>
        </p:nvSpPr>
        <p:spPr>
          <a:xfrm>
            <a:off x="4265920" y="5829747"/>
            <a:ext cx="514756" cy="307777"/>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none" rtlCol="0">
            <a:spAutoFit/>
          </a:bodyPr>
          <a:lstStyle/>
          <a:p>
            <a:r>
              <a:rPr lang="en-US" sz="1400" dirty="0"/>
              <a:t>Stop</a:t>
            </a:r>
          </a:p>
        </p:txBody>
      </p:sp>
      <p:sp>
        <p:nvSpPr>
          <p:cNvPr id="16" name="TextBox 15"/>
          <p:cNvSpPr txBox="1"/>
          <p:nvPr/>
        </p:nvSpPr>
        <p:spPr>
          <a:xfrm>
            <a:off x="262617" y="1379942"/>
            <a:ext cx="948978" cy="307777"/>
          </a:xfrm>
          <a:prstGeom prst="rect">
            <a:avLst/>
          </a:prstGeom>
          <a:noFill/>
        </p:spPr>
        <p:txBody>
          <a:bodyPr wrap="none" rtlCol="0">
            <a:spAutoFit/>
          </a:bodyPr>
          <a:lstStyle/>
          <a:p>
            <a:r>
              <a:rPr lang="en-US" sz="1400" dirty="0"/>
              <a:t>ListReader</a:t>
            </a:r>
          </a:p>
        </p:txBody>
      </p:sp>
      <p:sp>
        <p:nvSpPr>
          <p:cNvPr id="17" name="Rectangle 16"/>
          <p:cNvSpPr/>
          <p:nvPr/>
        </p:nvSpPr>
        <p:spPr>
          <a:xfrm>
            <a:off x="99332" y="1200329"/>
            <a:ext cx="11993335" cy="50759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3B80905-6579-4293-B876-84FD7A9F5012}"/>
              </a:ext>
            </a:extLst>
          </p:cNvPr>
          <p:cNvPicPr>
            <a:picLocks noChangeAspect="1"/>
          </p:cNvPicPr>
          <p:nvPr/>
        </p:nvPicPr>
        <p:blipFill>
          <a:blip r:embed="rId10"/>
          <a:stretch>
            <a:fillRect/>
          </a:stretch>
        </p:blipFill>
        <p:spPr>
          <a:xfrm>
            <a:off x="5757641" y="6357079"/>
            <a:ext cx="676715" cy="493819"/>
          </a:xfrm>
          <a:prstGeom prst="rect">
            <a:avLst/>
          </a:prstGeom>
        </p:spPr>
      </p:pic>
    </p:spTree>
    <p:extLst>
      <p:ext uri="{BB962C8B-B14F-4D97-AF65-F5344CB8AC3E}">
        <p14:creationId xmlns:p14="http://schemas.microsoft.com/office/powerpoint/2010/main" val="23494823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078" y="-310717"/>
            <a:ext cx="10515600" cy="1325563"/>
          </a:xfrm>
        </p:spPr>
        <p:txBody>
          <a:bodyPr>
            <a:normAutofit/>
          </a:bodyPr>
          <a:lstStyle/>
          <a:p>
            <a:pPr algn="ctr"/>
            <a:r>
              <a:rPr lang="en-US" sz="3200" b="1" dirty="0" err="1"/>
              <a:t>OntoES</a:t>
            </a:r>
            <a:endParaRPr lang="en-US" sz="3200"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041" y="724687"/>
            <a:ext cx="5456808" cy="42426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272" y="719091"/>
            <a:ext cx="5027273" cy="599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509205" y="5060272"/>
            <a:ext cx="5477522" cy="1074197"/>
            <a:chOff x="1518082" y="5130419"/>
            <a:chExt cx="5401027" cy="1031454"/>
          </a:xfrm>
        </p:grpSpPr>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082" y="5130419"/>
              <a:ext cx="5397621" cy="6087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2448" y="5772693"/>
              <a:ext cx="3576661" cy="3891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5820" y="6260853"/>
            <a:ext cx="48577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813451" y="6319144"/>
            <a:ext cx="437940" cy="261610"/>
          </a:xfrm>
          <a:prstGeom prst="rect">
            <a:avLst/>
          </a:prstGeom>
          <a:solidFill>
            <a:schemeClr val="tx1"/>
          </a:solidFill>
        </p:spPr>
        <p:txBody>
          <a:bodyPr wrap="none" rtlCol="0">
            <a:spAutoFit/>
          </a:bodyPr>
          <a:lstStyle/>
          <a:p>
            <a:r>
              <a:rPr lang="en-US" sz="1100" dirty="0">
                <a:solidFill>
                  <a:schemeClr val="bg1"/>
                </a:solidFill>
              </a:rPr>
              <a:t>Rule</a:t>
            </a:r>
          </a:p>
        </p:txBody>
      </p:sp>
      <p:pic>
        <p:nvPicPr>
          <p:cNvPr id="4" name="Picture 3">
            <a:extLst>
              <a:ext uri="{FF2B5EF4-FFF2-40B4-BE49-F238E27FC236}">
                <a16:creationId xmlns:a16="http://schemas.microsoft.com/office/drawing/2014/main" id="{8A8935B2-D0EA-46BB-9055-BA283657EDDD}"/>
              </a:ext>
            </a:extLst>
          </p:cNvPr>
          <p:cNvPicPr>
            <a:picLocks noChangeAspect="1"/>
          </p:cNvPicPr>
          <p:nvPr/>
        </p:nvPicPr>
        <p:blipFill>
          <a:blip r:embed="rId7"/>
          <a:stretch>
            <a:fillRect/>
          </a:stretch>
        </p:blipFill>
        <p:spPr>
          <a:xfrm>
            <a:off x="6272814" y="6237855"/>
            <a:ext cx="676715" cy="493819"/>
          </a:xfrm>
          <a:prstGeom prst="rect">
            <a:avLst/>
          </a:prstGeom>
        </p:spPr>
      </p:pic>
    </p:spTree>
    <p:extLst>
      <p:ext uri="{BB962C8B-B14F-4D97-AF65-F5344CB8AC3E}">
        <p14:creationId xmlns:p14="http://schemas.microsoft.com/office/powerpoint/2010/main" val="1391663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OntoSoar</a:t>
            </a:r>
          </a:p>
        </p:txBody>
      </p:sp>
      <p:sp>
        <p:nvSpPr>
          <p:cNvPr id="3" name="TextBox 2"/>
          <p:cNvSpPr txBox="1"/>
          <p:nvPr/>
        </p:nvSpPr>
        <p:spPr>
          <a:xfrm>
            <a:off x="418011" y="261257"/>
            <a:ext cx="1228285" cy="276999"/>
          </a:xfrm>
          <a:prstGeom prst="rect">
            <a:avLst/>
          </a:prstGeom>
          <a:noFill/>
        </p:spPr>
        <p:txBody>
          <a:bodyPr wrap="none" rtlCol="0">
            <a:spAutoFit/>
          </a:bodyPr>
          <a:lstStyle/>
          <a:p>
            <a:r>
              <a:rPr lang="en-US" sz="1200" dirty="0" err="1"/>
              <a:t>Deryle</a:t>
            </a:r>
            <a:r>
              <a:rPr lang="en-US" sz="1200" dirty="0"/>
              <a:t> to specify</a:t>
            </a:r>
          </a:p>
        </p:txBody>
      </p:sp>
    </p:spTree>
    <p:extLst>
      <p:ext uri="{BB962C8B-B14F-4D97-AF65-F5344CB8AC3E}">
        <p14:creationId xmlns:p14="http://schemas.microsoft.com/office/powerpoint/2010/main" val="772953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0083" y="236264"/>
            <a:ext cx="5229701" cy="584775"/>
          </a:xfrm>
          <a:prstGeom prst="rect">
            <a:avLst/>
          </a:prstGeom>
          <a:noFill/>
        </p:spPr>
        <p:txBody>
          <a:bodyPr wrap="none" rtlCol="0">
            <a:spAutoFit/>
          </a:bodyPr>
          <a:lstStyle/>
          <a:p>
            <a:pPr algn="ctr"/>
            <a:r>
              <a:rPr lang="en-US" sz="3200" b="1" dirty="0"/>
              <a:t>Test Extraction Tool Ensemble</a:t>
            </a:r>
          </a:p>
        </p:txBody>
      </p:sp>
      <p:sp>
        <p:nvSpPr>
          <p:cNvPr id="5" name="TextBox 4"/>
          <p:cNvSpPr txBox="1"/>
          <p:nvPr/>
        </p:nvSpPr>
        <p:spPr>
          <a:xfrm>
            <a:off x="69670" y="400595"/>
            <a:ext cx="2241319" cy="1384995"/>
          </a:xfrm>
          <a:prstGeom prst="rect">
            <a:avLst/>
          </a:prstGeom>
          <a:noFill/>
        </p:spPr>
        <p:txBody>
          <a:bodyPr wrap="none" rtlCol="0">
            <a:spAutoFit/>
          </a:bodyPr>
          <a:lstStyle/>
          <a:p>
            <a:pPr marL="171450" indent="-171450">
              <a:buFont typeface="Arial" panose="020B0604020202020204" pitchFamily="34" charset="0"/>
              <a:buChar char="•"/>
            </a:pPr>
            <a:r>
              <a:rPr lang="en-US" sz="1200" dirty="0"/>
              <a:t>Select Book</a:t>
            </a:r>
          </a:p>
          <a:p>
            <a:pPr marL="171450" indent="-171450">
              <a:buFont typeface="Arial" panose="020B0604020202020204" pitchFamily="34" charset="0"/>
              <a:buChar char="•"/>
            </a:pPr>
            <a:r>
              <a:rPr lang="en-US" sz="1200" dirty="0"/>
              <a:t>Specify test page(s)</a:t>
            </a:r>
          </a:p>
          <a:p>
            <a:pPr marL="171450" indent="-171450">
              <a:buFont typeface="Arial" panose="020B0604020202020204" pitchFamily="34" charset="0"/>
              <a:buChar char="•"/>
            </a:pPr>
            <a:r>
              <a:rPr lang="en-US" sz="1200" dirty="0"/>
              <a:t>Include tools in ensemble test</a:t>
            </a:r>
          </a:p>
          <a:p>
            <a:pPr marL="171450" indent="-171450">
              <a:buFont typeface="Arial" panose="020B0604020202020204" pitchFamily="34" charset="0"/>
              <a:buChar char="•"/>
            </a:pPr>
            <a:r>
              <a:rPr lang="en-US" sz="1200" dirty="0"/>
              <a:t>Choose run type: Quick or Full</a:t>
            </a:r>
          </a:p>
          <a:p>
            <a:pPr marL="171450" indent="-171450">
              <a:buFont typeface="Arial" panose="020B0604020202020204" pitchFamily="34" charset="0"/>
              <a:buChar char="•"/>
            </a:pPr>
            <a:r>
              <a:rPr lang="en-US" sz="1200" dirty="0"/>
              <a:t>Click Run</a:t>
            </a:r>
          </a:p>
          <a:p>
            <a:pPr marL="628650" lvl="1" indent="-171450">
              <a:buFont typeface="Arial" panose="020B0604020202020204" pitchFamily="34" charset="0"/>
              <a:buChar char="•"/>
            </a:pPr>
            <a:r>
              <a:rPr lang="en-US" sz="1200" dirty="0"/>
              <a:t>Progress bar</a:t>
            </a:r>
          </a:p>
          <a:p>
            <a:pPr marL="628650" lvl="1" indent="-171450">
              <a:buFont typeface="Arial" panose="020B0604020202020204" pitchFamily="34" charset="0"/>
              <a:buChar char="•"/>
            </a:pPr>
            <a:r>
              <a:rPr lang="en-US" sz="1200" dirty="0"/>
              <a:t>Abort button</a:t>
            </a:r>
          </a:p>
        </p:txBody>
      </p:sp>
      <p:sp>
        <p:nvSpPr>
          <p:cNvPr id="6" name="TextBox 5"/>
          <p:cNvSpPr txBox="1"/>
          <p:nvPr/>
        </p:nvSpPr>
        <p:spPr>
          <a:xfrm>
            <a:off x="3898501" y="1718126"/>
            <a:ext cx="2662588" cy="3693319"/>
          </a:xfrm>
          <a:prstGeom prst="rect">
            <a:avLst/>
          </a:prstGeom>
          <a:noFill/>
        </p:spPr>
        <p:txBody>
          <a:bodyPr wrap="none" rtlCol="0">
            <a:spAutoFit/>
          </a:bodyPr>
          <a:lstStyle/>
          <a:p>
            <a:r>
              <a:rPr lang="en-US" dirty="0"/>
              <a:t>Book:</a:t>
            </a:r>
            <a:endParaRPr lang="en-US" dirty="0">
              <a:solidFill>
                <a:srgbClr val="FF0000"/>
              </a:solidFill>
            </a:endParaRPr>
          </a:p>
          <a:p>
            <a:r>
              <a:rPr lang="en-US" dirty="0"/>
              <a:t>Test Page(s):</a:t>
            </a:r>
          </a:p>
          <a:p>
            <a:r>
              <a:rPr lang="en-US" dirty="0"/>
              <a:t>Tools Included in Test Run:</a:t>
            </a:r>
          </a:p>
          <a:p>
            <a:r>
              <a:rPr lang="en-US" dirty="0"/>
              <a:t>    [ ] </a:t>
            </a:r>
            <a:r>
              <a:rPr lang="en-US" dirty="0" err="1"/>
              <a:t>FROntIER</a:t>
            </a:r>
            <a:endParaRPr lang="en-US" dirty="0"/>
          </a:p>
          <a:p>
            <a:r>
              <a:rPr lang="en-US" dirty="0"/>
              <a:t>    [ ] </a:t>
            </a:r>
            <a:r>
              <a:rPr lang="en-US" dirty="0" err="1"/>
              <a:t>GreenDDA</a:t>
            </a:r>
            <a:endParaRPr lang="en-US" dirty="0"/>
          </a:p>
          <a:p>
            <a:r>
              <a:rPr lang="en-US" dirty="0"/>
              <a:t>    [ ] </a:t>
            </a:r>
            <a:r>
              <a:rPr lang="en-US" dirty="0" err="1"/>
              <a:t>GreenFIE</a:t>
            </a:r>
            <a:endParaRPr lang="en-US" dirty="0"/>
          </a:p>
          <a:p>
            <a:r>
              <a:rPr lang="en-US" dirty="0"/>
              <a:t>    [ ] </a:t>
            </a:r>
            <a:r>
              <a:rPr lang="en-US" dirty="0" err="1"/>
              <a:t>GreenQQ</a:t>
            </a:r>
            <a:endParaRPr lang="en-US" dirty="0"/>
          </a:p>
          <a:p>
            <a:r>
              <a:rPr lang="en-US" dirty="0"/>
              <a:t>    [ ] </a:t>
            </a:r>
            <a:r>
              <a:rPr lang="en-US" dirty="0" err="1"/>
              <a:t>ListReader</a:t>
            </a:r>
            <a:endParaRPr lang="en-US" dirty="0"/>
          </a:p>
          <a:p>
            <a:r>
              <a:rPr lang="en-US" dirty="0"/>
              <a:t>    [ ] </a:t>
            </a:r>
            <a:r>
              <a:rPr lang="en-US" dirty="0" err="1"/>
              <a:t>OntoES</a:t>
            </a:r>
            <a:endParaRPr lang="en-US" dirty="0"/>
          </a:p>
          <a:p>
            <a:r>
              <a:rPr lang="en-US" dirty="0"/>
              <a:t>    [ ] </a:t>
            </a:r>
            <a:r>
              <a:rPr lang="en-US" dirty="0" err="1"/>
              <a:t>OntoSoar</a:t>
            </a:r>
            <a:endParaRPr lang="en-US" dirty="0"/>
          </a:p>
          <a:p>
            <a:r>
              <a:rPr lang="en-US" dirty="0"/>
              <a:t>Test Type:</a:t>
            </a:r>
          </a:p>
          <a:p>
            <a:r>
              <a:rPr lang="en-US" dirty="0"/>
              <a:t>    o Quick</a:t>
            </a:r>
          </a:p>
          <a:p>
            <a:r>
              <a:rPr lang="en-US" dirty="0"/>
              <a:t>    o Full</a:t>
            </a:r>
          </a:p>
        </p:txBody>
      </p:sp>
      <p:sp>
        <p:nvSpPr>
          <p:cNvPr id="7" name="Rectangle 6"/>
          <p:cNvSpPr/>
          <p:nvPr/>
        </p:nvSpPr>
        <p:spPr>
          <a:xfrm>
            <a:off x="4646167" y="1767842"/>
            <a:ext cx="1741717" cy="261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181893" y="2067503"/>
            <a:ext cx="1205991" cy="2515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130834" y="1698171"/>
            <a:ext cx="288862" cy="369332"/>
          </a:xfrm>
          <a:prstGeom prst="rect">
            <a:avLst/>
          </a:prstGeom>
          <a:noFill/>
        </p:spPr>
        <p:txBody>
          <a:bodyPr wrap="none" rtlCol="0">
            <a:spAutoFit/>
          </a:bodyPr>
          <a:lstStyle/>
          <a:p>
            <a:r>
              <a:rPr lang="en-US" dirty="0"/>
              <a:t>v</a:t>
            </a:r>
          </a:p>
        </p:txBody>
      </p:sp>
      <p:sp>
        <p:nvSpPr>
          <p:cNvPr id="14" name="TextBox 13"/>
          <p:cNvSpPr txBox="1"/>
          <p:nvPr/>
        </p:nvSpPr>
        <p:spPr>
          <a:xfrm>
            <a:off x="6797756" y="1767842"/>
            <a:ext cx="4937758" cy="4339650"/>
          </a:xfrm>
          <a:prstGeom prst="rect">
            <a:avLst/>
          </a:prstGeom>
          <a:noFill/>
        </p:spPr>
        <p:txBody>
          <a:bodyPr wrap="square" rtlCol="0">
            <a:spAutoFit/>
          </a:bodyPr>
          <a:lstStyle/>
          <a:p>
            <a:r>
              <a:rPr lang="en-US" sz="1200" dirty="0">
                <a:solidFill>
                  <a:srgbClr val="FF0000"/>
                </a:solidFill>
              </a:rPr>
              <a:t>Book: initialized as the book chosen by the tool that initiated the Test.</a:t>
            </a:r>
          </a:p>
          <a:p>
            <a:r>
              <a:rPr lang="en-US" sz="1200" dirty="0">
                <a:solidFill>
                  <a:srgbClr val="FF0000"/>
                </a:solidFill>
              </a:rPr>
              <a:t>Other choices include books for which tools have been configured but are not yet either fully processed or are in progress of being processed.</a:t>
            </a:r>
          </a:p>
          <a:p>
            <a:endParaRPr lang="en-US" sz="1200" dirty="0">
              <a:solidFill>
                <a:srgbClr val="FF0000"/>
              </a:solidFill>
            </a:endParaRPr>
          </a:p>
          <a:p>
            <a:r>
              <a:rPr lang="en-US" sz="1200" dirty="0">
                <a:solidFill>
                  <a:srgbClr val="FF0000"/>
                </a:solidFill>
              </a:rPr>
              <a:t>Test Page(s): &lt;page, e.g. 099&gt; or &lt;page list, 030, 031, 099&gt; or &lt;page range, e.g. 030-031&gt;. Test Page(s) default is the most recent choice of test pages by the initiating tool for the book or, if none, the default is the range of pages specified for processing for the book.</a:t>
            </a:r>
          </a:p>
          <a:p>
            <a:endParaRPr lang="en-US" sz="1200" dirty="0">
              <a:solidFill>
                <a:srgbClr val="00B050"/>
              </a:solidFill>
            </a:endParaRPr>
          </a:p>
          <a:p>
            <a:r>
              <a:rPr lang="en-US" sz="1200" dirty="0">
                <a:solidFill>
                  <a:srgbClr val="FF0000"/>
                </a:solidFill>
              </a:rPr>
              <a:t>Tools Included in Test Run: initialized by a check for the tool that initiated the test. Other tools can be added, in which case, the ensemble of tools checked is run.</a:t>
            </a:r>
          </a:p>
          <a:p>
            <a:endParaRPr lang="en-US" sz="1200" dirty="0">
              <a:solidFill>
                <a:srgbClr val="FF0000"/>
              </a:solidFill>
            </a:endParaRPr>
          </a:p>
          <a:p>
            <a:r>
              <a:rPr lang="en-US" sz="1200" dirty="0">
                <a:solidFill>
                  <a:srgbClr val="FF0000"/>
                </a:solidFill>
              </a:rPr>
              <a:t>Quick Test Type: extract, merge, split to forms, and display in COMET. (Allow for edit and creation of ground truth.)</a:t>
            </a:r>
          </a:p>
          <a:p>
            <a:endParaRPr lang="en-US" sz="1200" dirty="0">
              <a:solidFill>
                <a:srgbClr val="FF0000"/>
              </a:solidFill>
            </a:endParaRPr>
          </a:p>
          <a:p>
            <a:r>
              <a:rPr lang="en-US" sz="1200" dirty="0">
                <a:solidFill>
                  <a:srgbClr val="FF0000"/>
                </a:solidFill>
              </a:rPr>
              <a:t>Full Test Type: extract, merge, fix OCR &amp; bad relationships, check constraints &amp; authorities and add warnings, split to forms, display in COMET (allow edits and creation of ground truth), produce PRF reports, standardize, infer, generate </a:t>
            </a:r>
            <a:r>
              <a:rPr lang="en-US" sz="1200" dirty="0" err="1">
                <a:solidFill>
                  <a:srgbClr val="FF0000"/>
                </a:solidFill>
              </a:rPr>
              <a:t>GedcomX</a:t>
            </a:r>
            <a:r>
              <a:rPr lang="en-US" sz="1200" dirty="0">
                <a:solidFill>
                  <a:srgbClr val="FF0000"/>
                </a:solidFill>
              </a:rPr>
              <a:t> and import files.</a:t>
            </a:r>
          </a:p>
          <a:p>
            <a:endParaRPr lang="en-US" sz="1200" dirty="0">
              <a:solidFill>
                <a:srgbClr val="FF0000"/>
              </a:solidFill>
            </a:endParaRPr>
          </a:p>
          <a:p>
            <a:r>
              <a:rPr lang="en-US" sz="1200" dirty="0">
                <a:solidFill>
                  <a:srgbClr val="FF0000"/>
                </a:solidFill>
              </a:rPr>
              <a:t>We need a progress bar showing how much has been completed and also an abort button. (Perhaps in place of the Run button.)</a:t>
            </a:r>
            <a:endParaRPr lang="en-US" sz="1200" dirty="0">
              <a:solidFill>
                <a:srgbClr val="00B050"/>
              </a:solidFill>
            </a:endParaRPr>
          </a:p>
        </p:txBody>
      </p:sp>
      <p:sp>
        <p:nvSpPr>
          <p:cNvPr id="15" name="Rectangle 14"/>
          <p:cNvSpPr/>
          <p:nvPr/>
        </p:nvSpPr>
        <p:spPr>
          <a:xfrm>
            <a:off x="4906938" y="5703357"/>
            <a:ext cx="645713" cy="333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a:t>
            </a:r>
          </a:p>
        </p:txBody>
      </p:sp>
    </p:spTree>
    <p:extLst>
      <p:ext uri="{BB962C8B-B14F-4D97-AF65-F5344CB8AC3E}">
        <p14:creationId xmlns:p14="http://schemas.microsoft.com/office/powerpoint/2010/main" val="678483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F0331-05B8-4AE8-9C8B-2ED248AA72BE}"/>
              </a:ext>
            </a:extLst>
          </p:cNvPr>
          <p:cNvSpPr>
            <a:spLocks noGrp="1"/>
          </p:cNvSpPr>
          <p:nvPr>
            <p:ph type="title"/>
          </p:nvPr>
        </p:nvSpPr>
        <p:spPr/>
        <p:txBody>
          <a:bodyPr/>
          <a:lstStyle/>
          <a:p>
            <a:pPr algn="ctr"/>
            <a:r>
              <a:rPr lang="en-US" dirty="0"/>
              <a:t>Add To Tree (Mockup)</a:t>
            </a:r>
          </a:p>
        </p:txBody>
      </p:sp>
      <p:sp>
        <p:nvSpPr>
          <p:cNvPr id="3" name="Content Placeholder 2">
            <a:extLst>
              <a:ext uri="{FF2B5EF4-FFF2-40B4-BE49-F238E27FC236}">
                <a16:creationId xmlns:a16="http://schemas.microsoft.com/office/drawing/2014/main" id="{25D12892-99D3-46D6-9CA3-9FA63DD07B03}"/>
              </a:ext>
            </a:extLst>
          </p:cNvPr>
          <p:cNvSpPr>
            <a:spLocks noGrp="1"/>
          </p:cNvSpPr>
          <p:nvPr>
            <p:ph idx="1"/>
          </p:nvPr>
        </p:nvSpPr>
        <p:spPr>
          <a:xfrm>
            <a:off x="849999" y="1642745"/>
            <a:ext cx="10515600" cy="4351338"/>
          </a:xfrm>
        </p:spPr>
        <p:txBody>
          <a:bodyPr>
            <a:normAutofit fontScale="70000" lnSpcReduction="20000"/>
          </a:bodyPr>
          <a:lstStyle/>
          <a:p>
            <a:r>
              <a:rPr lang="en-US" dirty="0"/>
              <a:t>Set up by producing an ordered list of </a:t>
            </a:r>
            <a:r>
              <a:rPr lang="en-US" dirty="0" err="1"/>
              <a:t>mergedPersonaIDs</a:t>
            </a:r>
            <a:r>
              <a:rPr lang="en-US" dirty="0"/>
              <a:t> to </a:t>
            </a:r>
            <a:r>
              <a:rPr lang="en-US" dirty="0" err="1"/>
              <a:t>FamilyTree</a:t>
            </a:r>
            <a:r>
              <a:rPr lang="en-US" baseline="-25000" dirty="0" err="1"/>
              <a:t>i</a:t>
            </a:r>
            <a:r>
              <a:rPr lang="en-US" dirty="0"/>
              <a:t>; then process the list in order as follows.</a:t>
            </a:r>
          </a:p>
          <a:p>
            <a:r>
              <a:rPr lang="en-US" dirty="0"/>
              <a:t>Check and Edit with COMET; should only need Save and Submit buttons</a:t>
            </a:r>
          </a:p>
          <a:p>
            <a:r>
              <a:rPr lang="en-US" dirty="0"/>
              <a:t>On Submit, internally search for on tree duplicates, then:</a:t>
            </a:r>
          </a:p>
          <a:p>
            <a:pPr lvl="1"/>
            <a:r>
              <a:rPr lang="en-US" dirty="0"/>
              <a:t>If not found, add to tree using FamilySearch and add the documentation and add all one-hop relatives to the tree, each possibly requiring a merge.</a:t>
            </a:r>
          </a:p>
          <a:p>
            <a:pPr lvl="1"/>
            <a:r>
              <a:rPr lang="en-US" dirty="0"/>
              <a:t>If found, resolve merge with FamilySearch and add the documentation and add all one-hop relatives to the tree, each possibly requiring a merge.</a:t>
            </a:r>
          </a:p>
          <a:p>
            <a:r>
              <a:rPr lang="en-US" dirty="0"/>
              <a:t>Iteratively, continue through the ordered </a:t>
            </a:r>
            <a:r>
              <a:rPr lang="en-US" dirty="0" err="1"/>
              <a:t>mergedPersonaID</a:t>
            </a:r>
            <a:r>
              <a:rPr lang="en-US" dirty="0"/>
              <a:t> list. Because one-hop relatives will have been added to the tree, we can guarantee that the next </a:t>
            </a:r>
            <a:r>
              <a:rPr lang="en-US" dirty="0" err="1"/>
              <a:t>mergedPersonaID</a:t>
            </a:r>
            <a:r>
              <a:rPr lang="en-US" dirty="0"/>
              <a:t> in the ordered list will already be on the tree. (We must ensure that the FamilySearch duplicate detection will find them.) Thus, for all </a:t>
            </a:r>
            <a:r>
              <a:rPr lang="en-US" dirty="0" err="1"/>
              <a:t>mergedPersonaIDs</a:t>
            </a:r>
            <a:r>
              <a:rPr lang="en-US" dirty="0"/>
              <a:t> beyond the first:</a:t>
            </a:r>
          </a:p>
          <a:p>
            <a:pPr lvl="1"/>
            <a:r>
              <a:rPr lang="en-US" dirty="0"/>
              <a:t>Resolve merge.</a:t>
            </a:r>
          </a:p>
          <a:p>
            <a:pPr lvl="1"/>
            <a:r>
              <a:rPr lang="en-US" dirty="0"/>
              <a:t>Add documentation.</a:t>
            </a:r>
          </a:p>
          <a:p>
            <a:pPr lvl="1"/>
            <a:r>
              <a:rPr lang="en-US" dirty="0"/>
              <a:t>Add all one-hop relatives to the tree, possibly requiring a merge.</a:t>
            </a:r>
          </a:p>
          <a:p>
            <a:r>
              <a:rPr lang="en-US" dirty="0"/>
              <a:t>Manage the processing of adding to the tree: if the user quits mid-stream, save the state and manage the resumption by allowing anyone to select the task and resume the work.</a:t>
            </a:r>
          </a:p>
        </p:txBody>
      </p:sp>
    </p:spTree>
    <p:extLst>
      <p:ext uri="{BB962C8B-B14F-4D97-AF65-F5344CB8AC3E}">
        <p14:creationId xmlns:p14="http://schemas.microsoft.com/office/powerpoint/2010/main" val="26254829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652" y="138703"/>
            <a:ext cx="10515600" cy="1325563"/>
          </a:xfrm>
        </p:spPr>
        <p:txBody>
          <a:bodyPr>
            <a:normAutofit/>
          </a:bodyPr>
          <a:lstStyle/>
          <a:p>
            <a:pPr algn="ctr"/>
            <a:r>
              <a:rPr lang="en-US" sz="3200" b="1" dirty="0"/>
              <a:t>Test Run Results</a:t>
            </a:r>
          </a:p>
        </p:txBody>
      </p:sp>
      <p:pic>
        <p:nvPicPr>
          <p:cNvPr id="5" name="Picture 4"/>
          <p:cNvPicPr>
            <a:picLocks noChangeAspect="1"/>
          </p:cNvPicPr>
          <p:nvPr/>
        </p:nvPicPr>
        <p:blipFill>
          <a:blip r:embed="rId2"/>
          <a:stretch>
            <a:fillRect/>
          </a:stretch>
        </p:blipFill>
        <p:spPr>
          <a:xfrm>
            <a:off x="226180" y="1725154"/>
            <a:ext cx="11124525" cy="4422321"/>
          </a:xfrm>
          <a:prstGeom prst="rect">
            <a:avLst/>
          </a:prstGeom>
        </p:spPr>
      </p:pic>
      <p:sp>
        <p:nvSpPr>
          <p:cNvPr id="8" name="TextBox 7"/>
          <p:cNvSpPr txBox="1"/>
          <p:nvPr/>
        </p:nvSpPr>
        <p:spPr>
          <a:xfrm>
            <a:off x="3028020" y="4644062"/>
            <a:ext cx="1431802" cy="246221"/>
          </a:xfrm>
          <a:prstGeom prst="rect">
            <a:avLst/>
          </a:prstGeom>
          <a:noFill/>
        </p:spPr>
        <p:txBody>
          <a:bodyPr wrap="none" rtlCol="0">
            <a:spAutoFit/>
          </a:bodyPr>
          <a:lstStyle/>
          <a:p>
            <a:r>
              <a:rPr lang="en-US" sz="1000" b="1" dirty="0">
                <a:solidFill>
                  <a:srgbClr val="FF0000"/>
                </a:solidFill>
              </a:rPr>
              <a:t>Generate Ground Truth</a:t>
            </a:r>
          </a:p>
        </p:txBody>
      </p:sp>
      <p:sp>
        <p:nvSpPr>
          <p:cNvPr id="9" name="Rectangle 8"/>
          <p:cNvSpPr/>
          <p:nvPr/>
        </p:nvSpPr>
        <p:spPr>
          <a:xfrm>
            <a:off x="3049792" y="4474245"/>
            <a:ext cx="645459" cy="12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3350749" y="4545450"/>
            <a:ext cx="277906"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94486" y="5390181"/>
            <a:ext cx="4347883" cy="2142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61553" y="4850251"/>
            <a:ext cx="4093028" cy="1631216"/>
          </a:xfrm>
          <a:prstGeom prst="rect">
            <a:avLst/>
          </a:prstGeom>
          <a:solidFill>
            <a:schemeClr val="bg1"/>
          </a:solidFill>
        </p:spPr>
        <p:txBody>
          <a:bodyPr wrap="square" rtlCol="0">
            <a:spAutoFit/>
          </a:bodyPr>
          <a:lstStyle/>
          <a:p>
            <a:r>
              <a:rPr lang="en-US" sz="1000" dirty="0">
                <a:solidFill>
                  <a:schemeClr val="accent1">
                    <a:lumMod val="75000"/>
                  </a:schemeClr>
                </a:solidFill>
              </a:rPr>
              <a:t>range.030-031.PRFreport-soft.txt</a:t>
            </a:r>
          </a:p>
          <a:p>
            <a:r>
              <a:rPr lang="en-US" sz="1000" dirty="0">
                <a:solidFill>
                  <a:schemeClr val="accent1">
                    <a:lumMod val="75000"/>
                  </a:schemeClr>
                </a:solidFill>
              </a:rPr>
              <a:t>Person/range.030-031.PRFreport-soft.txt</a:t>
            </a:r>
          </a:p>
          <a:p>
            <a:r>
              <a:rPr lang="en-US" sz="1000" dirty="0">
                <a:solidFill>
                  <a:schemeClr val="accent1">
                    <a:lumMod val="75000"/>
                  </a:schemeClr>
                </a:solidFill>
              </a:rPr>
              <a:t>Person/030.PRFreport-soft.txt</a:t>
            </a:r>
          </a:p>
          <a:p>
            <a:r>
              <a:rPr lang="en-US" sz="1000" dirty="0">
                <a:solidFill>
                  <a:schemeClr val="accent1">
                    <a:lumMod val="75000"/>
                  </a:schemeClr>
                </a:solidFill>
              </a:rPr>
              <a:t>Person/031.PRFreport-soft.txt</a:t>
            </a:r>
          </a:p>
          <a:p>
            <a:r>
              <a:rPr lang="en-US" sz="1000" dirty="0">
                <a:solidFill>
                  <a:schemeClr val="accent1">
                    <a:lumMod val="75000"/>
                  </a:schemeClr>
                </a:solidFill>
              </a:rPr>
              <a:t>Couple/range.030-031.PRFreport-soft.txt</a:t>
            </a:r>
          </a:p>
          <a:p>
            <a:r>
              <a:rPr lang="en-US" sz="1000" dirty="0">
                <a:solidFill>
                  <a:schemeClr val="accent1">
                    <a:lumMod val="75000"/>
                  </a:schemeClr>
                </a:solidFill>
              </a:rPr>
              <a:t>Couple/030.PRFreport-soft.txt</a:t>
            </a:r>
          </a:p>
          <a:p>
            <a:r>
              <a:rPr lang="en-US" sz="1000" dirty="0">
                <a:solidFill>
                  <a:schemeClr val="accent1">
                    <a:lumMod val="75000"/>
                  </a:schemeClr>
                </a:solidFill>
              </a:rPr>
              <a:t>Couple/031.PRFreport-soft.txt</a:t>
            </a:r>
          </a:p>
          <a:p>
            <a:r>
              <a:rPr lang="en-US" sz="1000" dirty="0">
                <a:solidFill>
                  <a:schemeClr val="accent1">
                    <a:lumMod val="75000"/>
                  </a:schemeClr>
                </a:solidFill>
              </a:rPr>
              <a:t>Family/range.030-031.PRFreport-soft.txt</a:t>
            </a:r>
          </a:p>
          <a:p>
            <a:r>
              <a:rPr lang="en-US" sz="1000" dirty="0">
                <a:solidFill>
                  <a:schemeClr val="accent1">
                    <a:lumMod val="75000"/>
                  </a:schemeClr>
                </a:solidFill>
              </a:rPr>
              <a:t>Family/030.PRFreport-soft.txt</a:t>
            </a:r>
          </a:p>
          <a:p>
            <a:r>
              <a:rPr lang="en-US" sz="1000" dirty="0">
                <a:solidFill>
                  <a:schemeClr val="accent1">
                    <a:lumMod val="75000"/>
                  </a:schemeClr>
                </a:solidFill>
              </a:rPr>
              <a:t>Family/031.PRFreport-soft.txt</a:t>
            </a:r>
          </a:p>
        </p:txBody>
      </p:sp>
      <p:sp>
        <p:nvSpPr>
          <p:cNvPr id="10" name="TextBox 9"/>
          <p:cNvSpPr txBox="1"/>
          <p:nvPr/>
        </p:nvSpPr>
        <p:spPr>
          <a:xfrm>
            <a:off x="0" y="0"/>
            <a:ext cx="3402663" cy="1569660"/>
          </a:xfrm>
          <a:prstGeom prst="rect">
            <a:avLst/>
          </a:prstGeom>
          <a:noFill/>
        </p:spPr>
        <p:txBody>
          <a:bodyPr wrap="none" rtlCol="0">
            <a:spAutoFit/>
          </a:bodyPr>
          <a:lstStyle/>
          <a:p>
            <a:pPr marL="171450" indent="-171450">
              <a:buFont typeface="Arial" panose="020B0604020202020204" pitchFamily="34" charset="0"/>
              <a:buChar char="•"/>
            </a:pPr>
            <a:r>
              <a:rPr lang="en-US" sz="1200" dirty="0"/>
              <a:t>Run pipeline with status T</a:t>
            </a:r>
          </a:p>
          <a:p>
            <a:pPr marL="171450" indent="-171450">
              <a:buFont typeface="Arial" panose="020B0604020202020204" pitchFamily="34" charset="0"/>
              <a:buChar char="•"/>
            </a:pPr>
            <a:r>
              <a:rPr lang="en-US" sz="1200" dirty="0"/>
              <a:t>Results of a test run (for both Quick and Full) </a:t>
            </a:r>
          </a:p>
          <a:p>
            <a:pPr marL="628650" lvl="1" indent="-171450">
              <a:buFont typeface="Arial" panose="020B0604020202020204" pitchFamily="34" charset="0"/>
              <a:buChar char="•"/>
            </a:pPr>
            <a:r>
              <a:rPr lang="en-US" sz="1200" dirty="0"/>
              <a:t>COMET for each page/form</a:t>
            </a:r>
          </a:p>
          <a:p>
            <a:pPr marL="628650" lvl="1" indent="-171450">
              <a:buFont typeface="Arial" panose="020B0604020202020204" pitchFamily="34" charset="0"/>
              <a:buChar char="•"/>
            </a:pPr>
            <a:r>
              <a:rPr lang="en-US" sz="1200" dirty="0"/>
              <a:t>Editable to create/replace ground truth</a:t>
            </a:r>
          </a:p>
          <a:p>
            <a:pPr marL="171450" indent="-171450">
              <a:buFont typeface="Arial" panose="020B0604020202020204" pitchFamily="34" charset="0"/>
              <a:buChar char="•"/>
            </a:pPr>
            <a:r>
              <a:rPr lang="en-US" sz="1200" dirty="0"/>
              <a:t>Additional results for Full test run</a:t>
            </a:r>
          </a:p>
          <a:p>
            <a:pPr marL="628650" lvl="1" indent="-171450">
              <a:buFont typeface="Arial" panose="020B0604020202020204" pitchFamily="34" charset="0"/>
              <a:buChar char="•"/>
            </a:pPr>
            <a:r>
              <a:rPr lang="en-US" sz="1200" dirty="0"/>
              <a:t>COMET with warning icons and messages</a:t>
            </a:r>
          </a:p>
          <a:p>
            <a:pPr marL="628650" lvl="1" indent="-171450">
              <a:buFont typeface="Arial" panose="020B0604020202020204" pitchFamily="34" charset="0"/>
              <a:buChar char="•"/>
            </a:pPr>
            <a:r>
              <a:rPr lang="en-US" sz="1200" dirty="0"/>
              <a:t>Ground-truth reports</a:t>
            </a:r>
          </a:p>
          <a:p>
            <a:pPr marL="628650" lvl="1" indent="-171450">
              <a:buFont typeface="Arial" panose="020B0604020202020204" pitchFamily="34" charset="0"/>
              <a:buChar char="•"/>
            </a:pPr>
            <a:r>
              <a:rPr lang="en-US" sz="1200" dirty="0"/>
              <a:t>FS-import products</a:t>
            </a:r>
          </a:p>
        </p:txBody>
      </p:sp>
      <p:sp>
        <p:nvSpPr>
          <p:cNvPr id="3" name="Rectangle 2"/>
          <p:cNvSpPr/>
          <p:nvPr/>
        </p:nvSpPr>
        <p:spPr>
          <a:xfrm>
            <a:off x="461552" y="4886365"/>
            <a:ext cx="2830286" cy="15936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56707" y="4886365"/>
            <a:ext cx="235131" cy="15936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65415" y="5374045"/>
            <a:ext cx="235132" cy="2438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901438" y="5295668"/>
            <a:ext cx="1245325" cy="461665"/>
          </a:xfrm>
          <a:prstGeom prst="rect">
            <a:avLst/>
          </a:prstGeom>
          <a:noFill/>
        </p:spPr>
        <p:txBody>
          <a:bodyPr wrap="square" rtlCol="0">
            <a:spAutoFit/>
          </a:bodyPr>
          <a:lstStyle/>
          <a:p>
            <a:r>
              <a:rPr lang="en-US" sz="1200" dirty="0">
                <a:solidFill>
                  <a:srgbClr val="FF0000"/>
                </a:solidFill>
              </a:rPr>
              <a:t>clickable list of available reports</a:t>
            </a:r>
          </a:p>
        </p:txBody>
      </p:sp>
      <p:cxnSp>
        <p:nvCxnSpPr>
          <p:cNvPr id="15" name="Straight Arrow Connector 14"/>
          <p:cNvCxnSpPr/>
          <p:nvPr/>
        </p:nvCxnSpPr>
        <p:spPr>
          <a:xfrm flipH="1" flipV="1">
            <a:off x="2821575" y="5217291"/>
            <a:ext cx="1001486" cy="3135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911635" y="949234"/>
            <a:ext cx="1861407" cy="369332"/>
          </a:xfrm>
          <a:prstGeom prst="rect">
            <a:avLst/>
          </a:prstGeom>
          <a:noFill/>
        </p:spPr>
        <p:txBody>
          <a:bodyPr wrap="none" rtlCol="0">
            <a:spAutoFit/>
          </a:bodyPr>
          <a:lstStyle/>
          <a:p>
            <a:r>
              <a:rPr lang="en-US" dirty="0">
                <a:solidFill>
                  <a:srgbClr val="FF0000"/>
                </a:solidFill>
              </a:rPr>
              <a:t>batch status = “T”</a:t>
            </a:r>
          </a:p>
        </p:txBody>
      </p:sp>
    </p:spTree>
    <p:extLst>
      <p:ext uri="{BB962C8B-B14F-4D97-AF65-F5344CB8AC3E}">
        <p14:creationId xmlns:p14="http://schemas.microsoft.com/office/powerpoint/2010/main" val="40459939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Manage Jobs and Batches</a:t>
            </a:r>
          </a:p>
        </p:txBody>
      </p:sp>
      <p:sp>
        <p:nvSpPr>
          <p:cNvPr id="3" name="TextBox 2"/>
          <p:cNvSpPr txBox="1"/>
          <p:nvPr/>
        </p:nvSpPr>
        <p:spPr>
          <a:xfrm>
            <a:off x="357051" y="339634"/>
            <a:ext cx="1162691" cy="276999"/>
          </a:xfrm>
          <a:prstGeom prst="rect">
            <a:avLst/>
          </a:prstGeom>
          <a:noFill/>
        </p:spPr>
        <p:txBody>
          <a:bodyPr wrap="none" rtlCol="0">
            <a:spAutoFit/>
          </a:bodyPr>
          <a:lstStyle/>
          <a:p>
            <a:r>
              <a:rPr lang="en-US" sz="1200" dirty="0"/>
              <a:t>Steve to specify</a:t>
            </a:r>
          </a:p>
        </p:txBody>
      </p:sp>
    </p:spTree>
    <p:extLst>
      <p:ext uri="{BB962C8B-B14F-4D97-AF65-F5344CB8AC3E}">
        <p14:creationId xmlns:p14="http://schemas.microsoft.com/office/powerpoint/2010/main" val="34479012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074" y="687342"/>
            <a:ext cx="10515600" cy="1325563"/>
          </a:xfrm>
        </p:spPr>
        <p:txBody>
          <a:bodyPr>
            <a:normAutofit/>
          </a:bodyPr>
          <a:lstStyle/>
          <a:p>
            <a:pPr algn="ctr"/>
            <a:r>
              <a:rPr lang="en-US" sz="3200" b="1" dirty="0"/>
              <a:t>Initiate Pipeline Run</a:t>
            </a:r>
          </a:p>
        </p:txBody>
      </p:sp>
      <p:sp>
        <p:nvSpPr>
          <p:cNvPr id="4" name="TextBox 3"/>
          <p:cNvSpPr txBox="1"/>
          <p:nvPr/>
        </p:nvSpPr>
        <p:spPr>
          <a:xfrm>
            <a:off x="3678726" y="2032888"/>
            <a:ext cx="657552" cy="369332"/>
          </a:xfrm>
          <a:prstGeom prst="rect">
            <a:avLst/>
          </a:prstGeom>
          <a:noFill/>
        </p:spPr>
        <p:txBody>
          <a:bodyPr wrap="none" rtlCol="0">
            <a:spAutoFit/>
          </a:bodyPr>
          <a:lstStyle/>
          <a:p>
            <a:r>
              <a:rPr lang="en-US" dirty="0"/>
              <a:t>Book</a:t>
            </a:r>
          </a:p>
        </p:txBody>
      </p:sp>
      <p:sp>
        <p:nvSpPr>
          <p:cNvPr id="5" name="Rectangle 4"/>
          <p:cNvSpPr/>
          <p:nvPr/>
        </p:nvSpPr>
        <p:spPr>
          <a:xfrm>
            <a:off x="4532968" y="2056951"/>
            <a:ext cx="3380874" cy="3007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90757" y="2478057"/>
            <a:ext cx="1264320" cy="369332"/>
          </a:xfrm>
          <a:prstGeom prst="rect">
            <a:avLst/>
          </a:prstGeom>
          <a:noFill/>
        </p:spPr>
        <p:txBody>
          <a:bodyPr wrap="none" rtlCol="0">
            <a:spAutoFit/>
          </a:bodyPr>
          <a:lstStyle/>
          <a:p>
            <a:r>
              <a:rPr lang="en-US" dirty="0"/>
              <a:t>Page Range</a:t>
            </a:r>
          </a:p>
        </p:txBody>
      </p:sp>
      <p:sp>
        <p:nvSpPr>
          <p:cNvPr id="7" name="Rectangle 6"/>
          <p:cNvSpPr/>
          <p:nvPr/>
        </p:nvSpPr>
        <p:spPr>
          <a:xfrm>
            <a:off x="5074388" y="2514152"/>
            <a:ext cx="998621" cy="3007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17914" y="2498110"/>
            <a:ext cx="998621" cy="3007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097072" y="2453994"/>
            <a:ext cx="300082" cy="369332"/>
          </a:xfrm>
          <a:prstGeom prst="rect">
            <a:avLst/>
          </a:prstGeom>
          <a:noFill/>
        </p:spPr>
        <p:txBody>
          <a:bodyPr wrap="none" rtlCol="0">
            <a:spAutoFit/>
          </a:bodyPr>
          <a:lstStyle/>
          <a:p>
            <a:r>
              <a:rPr lang="en-US" dirty="0"/>
              <a:t>–</a:t>
            </a:r>
          </a:p>
        </p:txBody>
      </p:sp>
      <p:sp>
        <p:nvSpPr>
          <p:cNvPr id="16" name="TextBox 15"/>
          <p:cNvSpPr txBox="1"/>
          <p:nvPr/>
        </p:nvSpPr>
        <p:spPr>
          <a:xfrm>
            <a:off x="3690757" y="2971351"/>
            <a:ext cx="662682" cy="369332"/>
          </a:xfrm>
          <a:prstGeom prst="rect">
            <a:avLst/>
          </a:prstGeom>
          <a:noFill/>
        </p:spPr>
        <p:txBody>
          <a:bodyPr wrap="none" rtlCol="0">
            <a:spAutoFit/>
          </a:bodyPr>
          <a:lstStyle/>
          <a:p>
            <a:r>
              <a:rPr lang="en-US" dirty="0"/>
              <a:t>Tools</a:t>
            </a:r>
          </a:p>
        </p:txBody>
      </p:sp>
      <p:sp>
        <p:nvSpPr>
          <p:cNvPr id="17" name="TextBox 16"/>
          <p:cNvSpPr txBox="1"/>
          <p:nvPr/>
        </p:nvSpPr>
        <p:spPr>
          <a:xfrm>
            <a:off x="4749537" y="2971352"/>
            <a:ext cx="1463862" cy="1754326"/>
          </a:xfrm>
          <a:prstGeom prst="rect">
            <a:avLst/>
          </a:prstGeom>
          <a:noFill/>
        </p:spPr>
        <p:txBody>
          <a:bodyPr wrap="none" rtlCol="0">
            <a:spAutoFit/>
          </a:bodyPr>
          <a:lstStyle/>
          <a:p>
            <a:pPr marL="285750" indent="-285750">
              <a:buFont typeface="Wingdings" panose="05000000000000000000" pitchFamily="2" charset="2"/>
              <a:buChar char="q"/>
            </a:pPr>
            <a:r>
              <a:rPr lang="en-US" dirty="0" err="1"/>
              <a:t>FROntIER</a:t>
            </a:r>
            <a:endParaRPr lang="en-US" dirty="0"/>
          </a:p>
          <a:p>
            <a:pPr marL="285750" indent="-285750">
              <a:buFont typeface="Wingdings" panose="05000000000000000000" pitchFamily="2" charset="2"/>
              <a:buChar char="q"/>
            </a:pPr>
            <a:r>
              <a:rPr lang="en-US" dirty="0" err="1"/>
              <a:t>GreenDDA</a:t>
            </a:r>
            <a:endParaRPr lang="en-US" dirty="0"/>
          </a:p>
          <a:p>
            <a:pPr marL="285750" indent="-285750">
              <a:buFont typeface="Wingdings" panose="05000000000000000000" pitchFamily="2" charset="2"/>
              <a:buChar char="q"/>
            </a:pPr>
            <a:r>
              <a:rPr lang="en-US" dirty="0" err="1"/>
              <a:t>GreenFIE</a:t>
            </a:r>
            <a:endParaRPr lang="en-US" dirty="0"/>
          </a:p>
          <a:p>
            <a:pPr marL="285750" indent="-285750">
              <a:buFont typeface="Wingdings" panose="05000000000000000000" pitchFamily="2" charset="2"/>
              <a:buChar char="q"/>
            </a:pPr>
            <a:r>
              <a:rPr lang="en-US" dirty="0" err="1"/>
              <a:t>ListReader</a:t>
            </a:r>
            <a:endParaRPr lang="en-US" dirty="0"/>
          </a:p>
          <a:p>
            <a:pPr marL="285750" indent="-285750">
              <a:buFont typeface="Wingdings" panose="05000000000000000000" pitchFamily="2" charset="2"/>
              <a:buChar char="q"/>
            </a:pPr>
            <a:r>
              <a:rPr lang="en-US" dirty="0" err="1"/>
              <a:t>OntoES</a:t>
            </a:r>
            <a:endParaRPr lang="en-US" dirty="0"/>
          </a:p>
          <a:p>
            <a:pPr marL="285750" indent="-285750">
              <a:buFont typeface="Wingdings" panose="05000000000000000000" pitchFamily="2" charset="2"/>
              <a:buChar char="q"/>
            </a:pPr>
            <a:r>
              <a:rPr lang="en-US" dirty="0" err="1"/>
              <a:t>OntoSoar</a:t>
            </a:r>
            <a:endParaRPr lang="en-US" dirty="0"/>
          </a:p>
        </p:txBody>
      </p:sp>
      <p:sp>
        <p:nvSpPr>
          <p:cNvPr id="19" name="TextBox 18"/>
          <p:cNvSpPr txBox="1"/>
          <p:nvPr/>
        </p:nvSpPr>
        <p:spPr>
          <a:xfrm>
            <a:off x="3738883" y="4727962"/>
            <a:ext cx="1049454" cy="369332"/>
          </a:xfrm>
          <a:prstGeom prst="rect">
            <a:avLst/>
          </a:prstGeom>
          <a:noFill/>
        </p:spPr>
        <p:txBody>
          <a:bodyPr wrap="none" rtlCol="0">
            <a:spAutoFit/>
          </a:bodyPr>
          <a:lstStyle/>
          <a:p>
            <a:r>
              <a:rPr lang="en-US" dirty="0"/>
              <a:t>Run Type</a:t>
            </a:r>
          </a:p>
        </p:txBody>
      </p:sp>
      <p:sp>
        <p:nvSpPr>
          <p:cNvPr id="20" name="TextBox 19"/>
          <p:cNvSpPr txBox="1"/>
          <p:nvPr/>
        </p:nvSpPr>
        <p:spPr>
          <a:xfrm>
            <a:off x="4785630" y="4727962"/>
            <a:ext cx="1958741" cy="646331"/>
          </a:xfrm>
          <a:prstGeom prst="rect">
            <a:avLst/>
          </a:prstGeom>
          <a:noFill/>
        </p:spPr>
        <p:txBody>
          <a:bodyPr wrap="none" rtlCol="0">
            <a:spAutoFit/>
          </a:bodyPr>
          <a:lstStyle/>
          <a:p>
            <a:pPr marL="285750" indent="-285750">
              <a:buFont typeface="Courier New" panose="02070309020205020404" pitchFamily="49" charset="0"/>
              <a:buChar char="o"/>
            </a:pPr>
            <a:r>
              <a:rPr lang="en-US" dirty="0"/>
              <a:t>with COMET</a:t>
            </a:r>
          </a:p>
          <a:p>
            <a:pPr marL="285750" indent="-285750">
              <a:buFont typeface="Courier New" panose="02070309020205020404" pitchFamily="49" charset="0"/>
              <a:buChar char="o"/>
            </a:pPr>
            <a:r>
              <a:rPr lang="en-US" dirty="0"/>
              <a:t>without COMET</a:t>
            </a:r>
          </a:p>
        </p:txBody>
      </p:sp>
      <p:sp>
        <p:nvSpPr>
          <p:cNvPr id="25" name="TextBox 24"/>
          <p:cNvSpPr txBox="1"/>
          <p:nvPr/>
        </p:nvSpPr>
        <p:spPr>
          <a:xfrm>
            <a:off x="5599767" y="5490218"/>
            <a:ext cx="553357" cy="369332"/>
          </a:xfrm>
          <a:prstGeom prst="rect">
            <a:avLst/>
          </a:prstGeom>
          <a:solidFill>
            <a:schemeClr val="bg1">
              <a:lumMod val="75000"/>
            </a:schemeClr>
          </a:solidFill>
          <a:ln>
            <a:solidFill>
              <a:schemeClr val="tx1"/>
            </a:solidFill>
          </a:ln>
        </p:spPr>
        <p:txBody>
          <a:bodyPr wrap="none" rtlCol="0">
            <a:spAutoFit/>
          </a:bodyPr>
          <a:lstStyle/>
          <a:p>
            <a:r>
              <a:rPr lang="en-US" dirty="0"/>
              <a:t>Run</a:t>
            </a:r>
          </a:p>
        </p:txBody>
      </p:sp>
      <p:sp>
        <p:nvSpPr>
          <p:cNvPr id="10" name="TextBox 9"/>
          <p:cNvSpPr txBox="1"/>
          <p:nvPr/>
        </p:nvSpPr>
        <p:spPr>
          <a:xfrm>
            <a:off x="4606912" y="2032888"/>
            <a:ext cx="2066656" cy="369332"/>
          </a:xfrm>
          <a:prstGeom prst="rect">
            <a:avLst/>
          </a:prstGeom>
          <a:noFill/>
        </p:spPr>
        <p:txBody>
          <a:bodyPr wrap="none" rtlCol="0">
            <a:spAutoFit/>
          </a:bodyPr>
          <a:lstStyle/>
          <a:p>
            <a:r>
              <a:rPr lang="en-US" dirty="0">
                <a:solidFill>
                  <a:srgbClr val="FF0000"/>
                </a:solidFill>
              </a:rPr>
              <a:t>Select from options</a:t>
            </a:r>
          </a:p>
        </p:txBody>
      </p:sp>
      <p:sp>
        <p:nvSpPr>
          <p:cNvPr id="3" name="TextBox 2"/>
          <p:cNvSpPr txBox="1"/>
          <p:nvPr/>
        </p:nvSpPr>
        <p:spPr>
          <a:xfrm>
            <a:off x="95795" y="69668"/>
            <a:ext cx="5347298" cy="830997"/>
          </a:xfrm>
          <a:prstGeom prst="rect">
            <a:avLst/>
          </a:prstGeom>
          <a:noFill/>
        </p:spPr>
        <p:txBody>
          <a:bodyPr wrap="none" rtlCol="0">
            <a:spAutoFit/>
          </a:bodyPr>
          <a:lstStyle/>
          <a:p>
            <a:pPr marL="171450" indent="-171450">
              <a:buFont typeface="Arial" panose="020B0604020202020204" pitchFamily="34" charset="0"/>
              <a:buChar char="•"/>
            </a:pPr>
            <a:r>
              <a:rPr lang="en-US" sz="1200" dirty="0"/>
              <a:t>Pops up on “Initiate Pipeline Run” in admin menu</a:t>
            </a:r>
          </a:p>
          <a:p>
            <a:pPr marL="171450" indent="-171450">
              <a:buFont typeface="Arial" panose="020B0604020202020204" pitchFamily="34" charset="0"/>
              <a:buChar char="•"/>
            </a:pPr>
            <a:r>
              <a:rPr lang="en-US" sz="1200" dirty="0"/>
              <a:t>On “Run”</a:t>
            </a:r>
          </a:p>
          <a:p>
            <a:pPr marL="628650" lvl="1" indent="-171450">
              <a:buFont typeface="Arial" panose="020B0604020202020204" pitchFamily="34" charset="0"/>
              <a:buChar char="•"/>
            </a:pPr>
            <a:r>
              <a:rPr lang="en-US" sz="1200" dirty="0"/>
              <a:t>Confirm initiation</a:t>
            </a:r>
          </a:p>
          <a:p>
            <a:pPr marL="628650" lvl="1" indent="-171450">
              <a:buFont typeface="Arial" panose="020B0604020202020204" pitchFamily="34" charset="0"/>
              <a:buChar char="•"/>
            </a:pPr>
            <a:r>
              <a:rPr lang="en-US" sz="1200" dirty="0"/>
              <a:t>Remind user to click on “Manage Pipeline Run” – banner will be in place </a:t>
            </a:r>
          </a:p>
        </p:txBody>
      </p:sp>
    </p:spTree>
    <p:extLst>
      <p:ext uri="{BB962C8B-B14F-4D97-AF65-F5344CB8AC3E}">
        <p14:creationId xmlns:p14="http://schemas.microsoft.com/office/powerpoint/2010/main" val="4889337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Manage Pipeline Run</a:t>
            </a:r>
          </a:p>
        </p:txBody>
      </p:sp>
      <p:sp>
        <p:nvSpPr>
          <p:cNvPr id="4" name="TextBox 3"/>
          <p:cNvSpPr txBox="1"/>
          <p:nvPr/>
        </p:nvSpPr>
        <p:spPr>
          <a:xfrm>
            <a:off x="191193" y="224444"/>
            <a:ext cx="4445576" cy="4339650"/>
          </a:xfrm>
          <a:prstGeom prst="rect">
            <a:avLst/>
          </a:prstGeom>
          <a:noFill/>
        </p:spPr>
        <p:txBody>
          <a:bodyPr wrap="none" rtlCol="0">
            <a:spAutoFit/>
          </a:bodyPr>
          <a:lstStyle/>
          <a:p>
            <a:pPr marL="171450" indent="-171450">
              <a:buFont typeface="Arial" panose="020B0604020202020204" pitchFamily="34" charset="0"/>
              <a:buChar char="•"/>
            </a:pPr>
            <a:r>
              <a:rPr lang="en-US" sz="1200" dirty="0"/>
              <a:t>Display progress for book</a:t>
            </a:r>
          </a:p>
          <a:p>
            <a:pPr marL="628650" lvl="1" indent="-171450">
              <a:buFont typeface="Arial" panose="020B0604020202020204" pitchFamily="34" charset="0"/>
              <a:buChar char="•"/>
            </a:pPr>
            <a:r>
              <a:rPr lang="en-US" sz="1200" dirty="0"/>
              <a:t>Show progress for each page</a:t>
            </a:r>
          </a:p>
          <a:p>
            <a:pPr marL="628650" lvl="1" indent="-171450">
              <a:buFont typeface="Arial" panose="020B0604020202020204" pitchFamily="34" charset="0"/>
              <a:buChar char="•"/>
            </a:pPr>
            <a:r>
              <a:rPr lang="en-US" sz="1200" dirty="0"/>
              <a:t>Report failures</a:t>
            </a:r>
          </a:p>
          <a:p>
            <a:pPr marL="171450" indent="-171450">
              <a:buFont typeface="Arial" panose="020B0604020202020204" pitchFamily="34" charset="0"/>
              <a:buChar char="•"/>
            </a:pPr>
            <a:r>
              <a:rPr lang="en-US" sz="1200" dirty="0"/>
              <a:t>Allow admin to kill and restart tasks</a:t>
            </a:r>
          </a:p>
          <a:p>
            <a:pPr marL="171450" indent="-171450">
              <a:buFont typeface="Arial" panose="020B0604020202020204" pitchFamily="34" charset="0"/>
              <a:buChar char="•"/>
            </a:pPr>
            <a:r>
              <a:rPr lang="en-US" sz="1200" dirty="0"/>
              <a:t>When running through COMET:</a:t>
            </a:r>
          </a:p>
          <a:p>
            <a:pPr marL="628650" lvl="1" indent="-171450">
              <a:buFont typeface="Arial" panose="020B0604020202020204" pitchFamily="34" charset="0"/>
              <a:buChar char="•"/>
            </a:pPr>
            <a:r>
              <a:rPr lang="en-US" sz="1200" dirty="0"/>
              <a:t>Display progress of each job</a:t>
            </a:r>
          </a:p>
          <a:p>
            <a:pPr marL="1085850" lvl="2" indent="-171450">
              <a:buFont typeface="Arial" panose="020B0604020202020204" pitchFamily="34" charset="0"/>
              <a:buChar char="•"/>
            </a:pPr>
            <a:r>
              <a:rPr lang="en-US" sz="1200" dirty="0"/>
              <a:t>Percent complete</a:t>
            </a:r>
          </a:p>
          <a:p>
            <a:pPr marL="1085850" lvl="2" indent="-171450">
              <a:buFont typeface="Arial" panose="020B0604020202020204" pitchFamily="34" charset="0"/>
              <a:buChar char="•"/>
            </a:pPr>
            <a:r>
              <a:rPr lang="en-US" sz="1200" dirty="0"/>
              <a:t>Status of each batch: Unassigned/</a:t>
            </a:r>
            <a:r>
              <a:rPr lang="en-US" sz="1200" dirty="0" err="1"/>
              <a:t>InProgress</a:t>
            </a:r>
            <a:r>
              <a:rPr lang="en-US" sz="1200" dirty="0"/>
              <a:t>/Done</a:t>
            </a:r>
          </a:p>
          <a:p>
            <a:pPr marL="1085850" lvl="2" indent="-171450">
              <a:buFont typeface="Arial" panose="020B0604020202020204" pitchFamily="34" charset="0"/>
              <a:buChar char="•"/>
            </a:pPr>
            <a:r>
              <a:rPr lang="en-US" sz="1200" dirty="0"/>
              <a:t>Status of </a:t>
            </a:r>
            <a:r>
              <a:rPr lang="en-US" sz="1200" dirty="0" err="1"/>
              <a:t>InProgress</a:t>
            </a:r>
            <a:r>
              <a:rPr lang="en-US" sz="1200" dirty="0"/>
              <a:t> batches</a:t>
            </a:r>
          </a:p>
          <a:p>
            <a:pPr marL="1543050" lvl="3" indent="-171450">
              <a:buFont typeface="Arial" panose="020B0604020202020204" pitchFamily="34" charset="0"/>
              <a:buChar char="•"/>
            </a:pPr>
            <a:r>
              <a:rPr lang="en-US" sz="1200" dirty="0"/>
              <a:t>User assigned</a:t>
            </a:r>
          </a:p>
          <a:p>
            <a:pPr marL="1543050" lvl="3" indent="-171450">
              <a:buFont typeface="Arial" panose="020B0604020202020204" pitchFamily="34" charset="0"/>
              <a:buChar char="•"/>
            </a:pPr>
            <a:r>
              <a:rPr lang="en-US" sz="1200" dirty="0"/>
              <a:t>Page/form status</a:t>
            </a:r>
          </a:p>
          <a:p>
            <a:pPr marL="1543050" lvl="3" indent="-171450">
              <a:buFont typeface="Arial" panose="020B0604020202020204" pitchFamily="34" charset="0"/>
              <a:buChar char="•"/>
            </a:pPr>
            <a:r>
              <a:rPr lang="en-US" sz="1200" dirty="0" err="1"/>
              <a:t>Eventlog</a:t>
            </a:r>
            <a:r>
              <a:rPr lang="en-US" sz="1200" dirty="0"/>
              <a:t> for batch (upon request)</a:t>
            </a:r>
          </a:p>
          <a:p>
            <a:pPr marL="628650" lvl="1" indent="-171450">
              <a:buFont typeface="Arial" panose="020B0604020202020204" pitchFamily="34" charset="0"/>
              <a:buChar char="•"/>
            </a:pPr>
            <a:r>
              <a:rPr lang="en-US" sz="1200" dirty="0"/>
              <a:t>Retract batch from user</a:t>
            </a:r>
          </a:p>
          <a:p>
            <a:pPr marL="628650" lvl="1" indent="-171450">
              <a:buFont typeface="Arial" panose="020B0604020202020204" pitchFamily="34" charset="0"/>
              <a:buChar char="•"/>
            </a:pPr>
            <a:r>
              <a:rPr lang="en-US" sz="1200" dirty="0"/>
              <a:t>Assign batch to user</a:t>
            </a:r>
          </a:p>
          <a:p>
            <a:pPr marL="628650" lvl="1" indent="-171450">
              <a:buFont typeface="Arial" panose="020B0604020202020204" pitchFamily="34" charset="0"/>
              <a:buChar char="•"/>
            </a:pPr>
            <a:r>
              <a:rPr lang="en-US" sz="1200" dirty="0"/>
              <a:t>Reassign batch to user</a:t>
            </a:r>
          </a:p>
          <a:p>
            <a:pPr marL="628650" lvl="1" indent="-171450">
              <a:buFont typeface="Arial" panose="020B0604020202020204" pitchFamily="34" charset="0"/>
              <a:buChar char="•"/>
            </a:pPr>
            <a:r>
              <a:rPr lang="en-US" sz="1200" dirty="0"/>
              <a:t>User status</a:t>
            </a:r>
          </a:p>
          <a:p>
            <a:pPr marL="1085850" lvl="2" indent="-171450">
              <a:buFont typeface="Arial" panose="020B0604020202020204" pitchFamily="34" charset="0"/>
              <a:buChar char="•"/>
            </a:pPr>
            <a:r>
              <a:rPr lang="en-US" sz="1200" dirty="0"/>
              <a:t>Batches completed</a:t>
            </a:r>
          </a:p>
          <a:p>
            <a:pPr marL="1085850" lvl="2" indent="-171450">
              <a:buFont typeface="Arial" panose="020B0604020202020204" pitchFamily="34" charset="0"/>
              <a:buChar char="•"/>
            </a:pPr>
            <a:r>
              <a:rPr lang="en-US" sz="1200" dirty="0"/>
              <a:t>Batches assigned</a:t>
            </a:r>
          </a:p>
          <a:p>
            <a:pPr marL="1085850" lvl="2" indent="-171450">
              <a:buFont typeface="Arial" panose="020B0604020202020204" pitchFamily="34" charset="0"/>
              <a:buChar char="•"/>
            </a:pPr>
            <a:r>
              <a:rPr lang="en-US" sz="1200" dirty="0" err="1"/>
              <a:t>Eventlog</a:t>
            </a:r>
            <a:r>
              <a:rPr lang="en-US" sz="1200" dirty="0"/>
              <a:t> report for user (upon request)</a:t>
            </a:r>
          </a:p>
          <a:p>
            <a:pPr marL="171450" indent="-171450">
              <a:buFont typeface="Arial" panose="020B0604020202020204" pitchFamily="34" charset="0"/>
              <a:buChar char="•"/>
            </a:pPr>
            <a:r>
              <a:rPr lang="en-US" sz="1200" dirty="0"/>
              <a:t>View results</a:t>
            </a:r>
          </a:p>
          <a:p>
            <a:pPr marL="628650" lvl="1" indent="-171450">
              <a:buFont typeface="Arial" panose="020B0604020202020204" pitchFamily="34" charset="0"/>
              <a:buChar char="•"/>
            </a:pPr>
            <a:r>
              <a:rPr lang="en-US" sz="1200" dirty="0"/>
              <a:t>with COMET – view filled records by page &amp; form</a:t>
            </a:r>
          </a:p>
          <a:p>
            <a:pPr marL="628650" lvl="1" indent="-171450">
              <a:buFont typeface="Arial" panose="020B0604020202020204" pitchFamily="34" charset="0"/>
              <a:buChar char="•"/>
            </a:pPr>
            <a:r>
              <a:rPr lang="en-US" sz="1200" dirty="0"/>
              <a:t>with and without COMET – view </a:t>
            </a:r>
            <a:r>
              <a:rPr lang="en-US" sz="1200" dirty="0" err="1"/>
              <a:t>Gedcom</a:t>
            </a:r>
            <a:r>
              <a:rPr lang="en-US" sz="1200" dirty="0"/>
              <a:t> X reports</a:t>
            </a:r>
          </a:p>
          <a:p>
            <a:pPr marL="171450" indent="-171450">
              <a:buFont typeface="Arial" panose="020B0604020202020204" pitchFamily="34" charset="0"/>
              <a:buChar char="•"/>
            </a:pPr>
            <a:r>
              <a:rPr lang="en-US" sz="1200" dirty="0"/>
              <a:t>Submit completed work to FS</a:t>
            </a:r>
          </a:p>
        </p:txBody>
      </p:sp>
    </p:spTree>
    <p:extLst>
      <p:ext uri="{BB962C8B-B14F-4D97-AF65-F5344CB8AC3E}">
        <p14:creationId xmlns:p14="http://schemas.microsoft.com/office/powerpoint/2010/main" val="21860245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Manage Pipeline Run</a:t>
            </a:r>
            <a:br>
              <a:rPr lang="en-US" sz="3200" b="1" dirty="0"/>
            </a:br>
            <a:r>
              <a:rPr lang="en-US" sz="3200" b="1" dirty="0"/>
              <a:t>(post “Initiate Pipeline Run”)</a:t>
            </a:r>
          </a:p>
        </p:txBody>
      </p:sp>
      <p:sp>
        <p:nvSpPr>
          <p:cNvPr id="4" name="TextBox 3"/>
          <p:cNvSpPr txBox="1"/>
          <p:nvPr/>
        </p:nvSpPr>
        <p:spPr>
          <a:xfrm>
            <a:off x="191193" y="224444"/>
            <a:ext cx="3268715" cy="2308324"/>
          </a:xfrm>
          <a:prstGeom prst="rect">
            <a:avLst/>
          </a:prstGeom>
          <a:noFill/>
        </p:spPr>
        <p:txBody>
          <a:bodyPr wrap="none" rtlCol="0">
            <a:spAutoFit/>
          </a:bodyPr>
          <a:lstStyle/>
          <a:p>
            <a:pPr marL="171450" indent="-171450">
              <a:buFont typeface="Arial" panose="020B0604020202020204" pitchFamily="34" charset="0"/>
              <a:buChar char="•"/>
            </a:pPr>
            <a:r>
              <a:rPr lang="en-US" sz="1200" dirty="0"/>
              <a:t>Display progress for book</a:t>
            </a:r>
          </a:p>
          <a:p>
            <a:pPr marL="628650" lvl="1" indent="-171450">
              <a:buFont typeface="Arial" panose="020B0604020202020204" pitchFamily="34" charset="0"/>
              <a:buChar char="•"/>
            </a:pPr>
            <a:r>
              <a:rPr lang="en-US" sz="1200" dirty="0"/>
              <a:t>Show progress for each page</a:t>
            </a:r>
          </a:p>
          <a:p>
            <a:pPr marL="628650" lvl="1" indent="-171450">
              <a:buFont typeface="Arial" panose="020B0604020202020204" pitchFamily="34" charset="0"/>
              <a:buChar char="•"/>
            </a:pPr>
            <a:r>
              <a:rPr lang="en-US" sz="1200" dirty="0"/>
              <a:t>Report failures</a:t>
            </a:r>
          </a:p>
          <a:p>
            <a:pPr marL="171450" indent="-171450">
              <a:buFont typeface="Arial" panose="020B0604020202020204" pitchFamily="34" charset="0"/>
              <a:buChar char="•"/>
            </a:pPr>
            <a:r>
              <a:rPr lang="en-US" sz="1200" dirty="0"/>
              <a:t>Kill and restart tasks</a:t>
            </a:r>
          </a:p>
          <a:p>
            <a:pPr marL="171450" indent="-171450">
              <a:buFont typeface="Arial" panose="020B0604020202020204" pitchFamily="34" charset="0"/>
              <a:buChar char="•"/>
            </a:pPr>
            <a:r>
              <a:rPr lang="en-US" sz="1200" dirty="0"/>
              <a:t>Check completed runs</a:t>
            </a:r>
          </a:p>
          <a:p>
            <a:pPr marL="628650" lvl="1" indent="-171450">
              <a:buFont typeface="Arial" panose="020B0604020202020204" pitchFamily="34" charset="0"/>
              <a:buChar char="•"/>
            </a:pPr>
            <a:r>
              <a:rPr lang="en-US" sz="1200" dirty="0"/>
              <a:t>Select page/form for COMET view</a:t>
            </a:r>
          </a:p>
          <a:p>
            <a:pPr marL="628650" lvl="1" indent="-171450">
              <a:buFont typeface="Arial" panose="020B0604020202020204" pitchFamily="34" charset="0"/>
              <a:buChar char="•"/>
            </a:pPr>
            <a:r>
              <a:rPr lang="en-US" sz="1200" dirty="0"/>
              <a:t>Select page/report for </a:t>
            </a:r>
            <a:r>
              <a:rPr lang="en-US" sz="1200" dirty="0" err="1"/>
              <a:t>Gedcom</a:t>
            </a:r>
            <a:r>
              <a:rPr lang="en-US" sz="1200" dirty="0"/>
              <a:t> X view</a:t>
            </a:r>
          </a:p>
          <a:p>
            <a:pPr marL="171450" indent="-171450">
              <a:buFont typeface="Arial" panose="020B0604020202020204" pitchFamily="34" charset="0"/>
              <a:buChar char="•"/>
            </a:pPr>
            <a:r>
              <a:rPr lang="en-US" sz="1200" dirty="0"/>
              <a:t>Release results (depending on the state) for:</a:t>
            </a:r>
          </a:p>
          <a:p>
            <a:pPr marL="628650" lvl="1" indent="-171450">
              <a:buFont typeface="Arial" panose="020B0604020202020204" pitchFamily="34" charset="0"/>
              <a:buChar char="•"/>
            </a:pPr>
            <a:r>
              <a:rPr lang="en-US" sz="1200" dirty="0"/>
              <a:t>Patron batch selection</a:t>
            </a:r>
          </a:p>
          <a:p>
            <a:pPr marL="628650" lvl="1" indent="-171450">
              <a:buFont typeface="Arial" panose="020B0604020202020204" pitchFamily="34" charset="0"/>
              <a:buChar char="•"/>
            </a:pPr>
            <a:r>
              <a:rPr lang="en-US" sz="1200" dirty="0"/>
              <a:t>Ingest into FamilySearch</a:t>
            </a:r>
          </a:p>
          <a:p>
            <a:pPr marL="1085850" lvl="2" indent="-171450">
              <a:buFont typeface="Arial" panose="020B0604020202020204" pitchFamily="34" charset="0"/>
              <a:buChar char="•"/>
            </a:pPr>
            <a:r>
              <a:rPr lang="en-US" sz="1200" dirty="0"/>
              <a:t>If “with COMET” directly to tree</a:t>
            </a:r>
          </a:p>
          <a:p>
            <a:pPr marL="1085850" lvl="2" indent="-171450">
              <a:buFont typeface="Arial" panose="020B0604020202020204" pitchFamily="34" charset="0"/>
              <a:buChar char="•"/>
            </a:pPr>
            <a:r>
              <a:rPr lang="en-US" sz="1200" dirty="0"/>
              <a:t>Otherwise, to LLS</a:t>
            </a:r>
          </a:p>
        </p:txBody>
      </p:sp>
      <p:sp>
        <p:nvSpPr>
          <p:cNvPr id="11" name="TextBox 10"/>
          <p:cNvSpPr txBox="1"/>
          <p:nvPr/>
        </p:nvSpPr>
        <p:spPr>
          <a:xfrm>
            <a:off x="3771122" y="1865439"/>
            <a:ext cx="2452082" cy="3416320"/>
          </a:xfrm>
          <a:prstGeom prst="rect">
            <a:avLst/>
          </a:prstGeom>
          <a:noFill/>
        </p:spPr>
        <p:txBody>
          <a:bodyPr wrap="none" rtlCol="0">
            <a:spAutoFit/>
          </a:bodyPr>
          <a:lstStyle/>
          <a:p>
            <a:r>
              <a:rPr lang="en-US" dirty="0"/>
              <a:t>Extracting data</a:t>
            </a:r>
          </a:p>
          <a:p>
            <a:r>
              <a:rPr lang="en-US" dirty="0"/>
              <a:t>    FROntIER</a:t>
            </a:r>
          </a:p>
          <a:p>
            <a:r>
              <a:rPr lang="en-US" dirty="0"/>
              <a:t>    </a:t>
            </a:r>
            <a:r>
              <a:rPr lang="en-US" dirty="0" err="1"/>
              <a:t>OntoES</a:t>
            </a:r>
            <a:endParaRPr lang="en-US" dirty="0"/>
          </a:p>
          <a:p>
            <a:r>
              <a:rPr lang="en-US" dirty="0"/>
              <a:t>Cleaning extracted text</a:t>
            </a:r>
          </a:p>
          <a:p>
            <a:r>
              <a:rPr lang="en-US" dirty="0"/>
              <a:t>Merging extracted data</a:t>
            </a:r>
          </a:p>
          <a:p>
            <a:r>
              <a:rPr lang="en-US" dirty="0"/>
              <a:t>Cleaning data values</a:t>
            </a:r>
          </a:p>
          <a:p>
            <a:r>
              <a:rPr lang="en-US" dirty="0"/>
              <a:t>Parsing dates</a:t>
            </a:r>
          </a:p>
          <a:p>
            <a:r>
              <a:rPr lang="en-US" dirty="0"/>
              <a:t>Fixing bad relationships</a:t>
            </a:r>
          </a:p>
          <a:p>
            <a:r>
              <a:rPr lang="en-US" dirty="0"/>
              <a:t>Consolidating data</a:t>
            </a:r>
          </a:p>
          <a:p>
            <a:r>
              <a:rPr lang="en-US" dirty="0"/>
              <a:t>Standardizing data</a:t>
            </a:r>
          </a:p>
          <a:p>
            <a:r>
              <a:rPr lang="en-US" dirty="0"/>
              <a:t>Inferring additional data</a:t>
            </a:r>
          </a:p>
          <a:p>
            <a:r>
              <a:rPr lang="en-US" dirty="0"/>
              <a:t>Generating conclusions</a:t>
            </a:r>
          </a:p>
        </p:txBody>
      </p:sp>
      <p:sp>
        <p:nvSpPr>
          <p:cNvPr id="12" name="TextBox 11"/>
          <p:cNvSpPr txBox="1"/>
          <p:nvPr/>
        </p:nvSpPr>
        <p:spPr>
          <a:xfrm>
            <a:off x="6744426" y="2660980"/>
            <a:ext cx="2302938" cy="369332"/>
          </a:xfrm>
          <a:prstGeom prst="rect">
            <a:avLst/>
          </a:prstGeom>
          <a:noFill/>
        </p:spPr>
        <p:txBody>
          <a:bodyPr wrap="none" rtlCol="0">
            <a:spAutoFit/>
          </a:bodyPr>
          <a:lstStyle/>
          <a:p>
            <a:r>
              <a:rPr lang="en-US" dirty="0">
                <a:solidFill>
                  <a:srgbClr val="FF0000"/>
                </a:solidFill>
              </a:rPr>
              <a:t>List only selected tools</a:t>
            </a:r>
          </a:p>
        </p:txBody>
      </p:sp>
      <p:cxnSp>
        <p:nvCxnSpPr>
          <p:cNvPr id="13" name="Straight Arrow Connector 12"/>
          <p:cNvCxnSpPr/>
          <p:nvPr/>
        </p:nvCxnSpPr>
        <p:spPr>
          <a:xfrm flipH="1" flipV="1">
            <a:off x="6339224" y="2624194"/>
            <a:ext cx="405202" cy="2478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771122" y="4667207"/>
            <a:ext cx="2452082" cy="262647"/>
          </a:xfrm>
          <a:prstGeom prst="rect">
            <a:avLst/>
          </a:prstGeom>
          <a:solidFill>
            <a:schemeClr val="bg1">
              <a:lumMod val="75000"/>
              <a:alpha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771122" y="4947688"/>
            <a:ext cx="2452082" cy="262647"/>
          </a:xfrm>
          <a:prstGeom prst="rect">
            <a:avLst/>
          </a:prstGeom>
          <a:solidFill>
            <a:schemeClr val="bg1">
              <a:lumMod val="75000"/>
              <a:alpha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771122" y="4391387"/>
            <a:ext cx="2452082" cy="262647"/>
          </a:xfrm>
          <a:prstGeom prst="rect">
            <a:avLst/>
          </a:prstGeom>
          <a:solidFill>
            <a:schemeClr val="bg1">
              <a:lumMod val="75000"/>
              <a:alpha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771122" y="4119215"/>
            <a:ext cx="2452082" cy="262647"/>
          </a:xfrm>
          <a:prstGeom prst="rect">
            <a:avLst/>
          </a:prstGeom>
          <a:solidFill>
            <a:schemeClr val="bg1">
              <a:lumMod val="75000"/>
              <a:alpha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771122" y="3842529"/>
            <a:ext cx="2452082" cy="262647"/>
          </a:xfrm>
          <a:prstGeom prst="rect">
            <a:avLst/>
          </a:prstGeom>
          <a:solidFill>
            <a:schemeClr val="bg1">
              <a:lumMod val="75000"/>
              <a:alpha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771122" y="3570357"/>
            <a:ext cx="2452082" cy="262647"/>
          </a:xfrm>
          <a:prstGeom prst="rect">
            <a:avLst/>
          </a:prstGeom>
          <a:solidFill>
            <a:schemeClr val="bg1">
              <a:lumMod val="75000"/>
              <a:alpha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781561" y="3304265"/>
            <a:ext cx="2452082" cy="262647"/>
          </a:xfrm>
          <a:prstGeom prst="rect">
            <a:avLst/>
          </a:prstGeom>
          <a:solidFill>
            <a:schemeClr val="bg1">
              <a:lumMod val="75000"/>
              <a:alpha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781561" y="3028851"/>
            <a:ext cx="2452082" cy="262647"/>
          </a:xfrm>
          <a:prstGeom prst="rect">
            <a:avLst/>
          </a:prstGeom>
          <a:solidFill>
            <a:schemeClr val="bg1">
              <a:lumMod val="75000"/>
              <a:alpha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781561" y="2759818"/>
            <a:ext cx="2452082" cy="262647"/>
          </a:xfrm>
          <a:prstGeom prst="rect">
            <a:avLst/>
          </a:prstGeom>
          <a:solidFill>
            <a:schemeClr val="bg1">
              <a:lumMod val="75000"/>
              <a:alpha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602254" y="1949745"/>
            <a:ext cx="631388" cy="262647"/>
          </a:xfrm>
          <a:prstGeom prst="rect">
            <a:avLst/>
          </a:prstGeom>
          <a:solidFill>
            <a:schemeClr val="bg1">
              <a:lumMod val="75000"/>
              <a:alpha val="24706"/>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972872" y="2222119"/>
            <a:ext cx="2260771" cy="262647"/>
          </a:xfrm>
          <a:prstGeom prst="rect">
            <a:avLst/>
          </a:prstGeom>
          <a:solidFill>
            <a:srgbClr val="00FF00">
              <a:alpha val="25000"/>
            </a:srgb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70867" y="2497171"/>
            <a:ext cx="1262775" cy="262647"/>
          </a:xfrm>
          <a:prstGeom prst="rect">
            <a:avLst/>
          </a:prstGeom>
          <a:solidFill>
            <a:schemeClr val="bg1">
              <a:lumMod val="75000"/>
              <a:alpha val="2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972872" y="2492871"/>
            <a:ext cx="997995" cy="262647"/>
          </a:xfrm>
          <a:prstGeom prst="rect">
            <a:avLst/>
          </a:prstGeom>
          <a:solidFill>
            <a:srgbClr val="00FF00">
              <a:alpha val="25000"/>
            </a:srgb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784093" y="1949744"/>
            <a:ext cx="1818161" cy="262647"/>
          </a:xfrm>
          <a:prstGeom prst="rect">
            <a:avLst/>
          </a:prstGeom>
          <a:solidFill>
            <a:srgbClr val="00FF00">
              <a:alpha val="25000"/>
            </a:srgb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233643" y="2168776"/>
            <a:ext cx="3534622" cy="369332"/>
          </a:xfrm>
          <a:prstGeom prst="rect">
            <a:avLst/>
          </a:prstGeom>
          <a:noFill/>
        </p:spPr>
        <p:txBody>
          <a:bodyPr wrap="none" rtlCol="0">
            <a:spAutoFit/>
          </a:bodyPr>
          <a:lstStyle/>
          <a:p>
            <a:r>
              <a:rPr lang="en-US" dirty="0" err="1"/>
              <a:t>Nr</a:t>
            </a:r>
            <a:r>
              <a:rPr lang="en-US" dirty="0"/>
              <a:t>. pages tried: 100 completed: 100</a:t>
            </a:r>
          </a:p>
        </p:txBody>
      </p:sp>
      <p:sp>
        <p:nvSpPr>
          <p:cNvPr id="29" name="TextBox 28"/>
          <p:cNvSpPr txBox="1"/>
          <p:nvPr/>
        </p:nvSpPr>
        <p:spPr>
          <a:xfrm>
            <a:off x="6302648" y="4074050"/>
            <a:ext cx="4013535" cy="923330"/>
          </a:xfrm>
          <a:prstGeom prst="rect">
            <a:avLst/>
          </a:prstGeom>
          <a:noFill/>
        </p:spPr>
        <p:txBody>
          <a:bodyPr wrap="none" rtlCol="0">
            <a:spAutoFit/>
          </a:bodyPr>
          <a:lstStyle/>
          <a:p>
            <a:r>
              <a:rPr lang="en-US" dirty="0">
                <a:solidFill>
                  <a:srgbClr val="FF0000"/>
                </a:solidFill>
              </a:rPr>
              <a:t>“with COMET”: replace the last four with</a:t>
            </a:r>
          </a:p>
          <a:p>
            <a:r>
              <a:rPr lang="en-US" dirty="0">
                <a:solidFill>
                  <a:srgbClr val="FF0000"/>
                </a:solidFill>
              </a:rPr>
              <a:t>                   Generating PCF </a:t>
            </a:r>
            <a:r>
              <a:rPr lang="en-US" dirty="0" err="1">
                <a:solidFill>
                  <a:srgbClr val="FF0000"/>
                </a:solidFill>
              </a:rPr>
              <a:t>json</a:t>
            </a:r>
            <a:endParaRPr lang="en-US" dirty="0">
              <a:solidFill>
                <a:srgbClr val="FF0000"/>
              </a:solidFill>
            </a:endParaRPr>
          </a:p>
          <a:p>
            <a:r>
              <a:rPr lang="en-US" dirty="0">
                <a:solidFill>
                  <a:srgbClr val="FF0000"/>
                </a:solidFill>
              </a:rPr>
              <a:t>Post COMET, add the last four back</a:t>
            </a:r>
          </a:p>
        </p:txBody>
      </p:sp>
      <p:sp>
        <p:nvSpPr>
          <p:cNvPr id="7" name="TextBox 6"/>
          <p:cNvSpPr txBox="1"/>
          <p:nvPr/>
        </p:nvSpPr>
        <p:spPr>
          <a:xfrm>
            <a:off x="2440490" y="5444226"/>
            <a:ext cx="1030410" cy="369332"/>
          </a:xfrm>
          <a:prstGeom prst="rect">
            <a:avLst/>
          </a:prstGeom>
          <a:solidFill>
            <a:schemeClr val="bg1">
              <a:lumMod val="75000"/>
            </a:schemeClr>
          </a:solidFill>
          <a:ln>
            <a:solidFill>
              <a:schemeClr val="tx1"/>
            </a:solidFill>
          </a:ln>
        </p:spPr>
        <p:txBody>
          <a:bodyPr wrap="none" rtlCol="0">
            <a:spAutoFit/>
          </a:bodyPr>
          <a:lstStyle/>
          <a:p>
            <a:r>
              <a:rPr lang="en-US" dirty="0"/>
              <a:t>Stop Run</a:t>
            </a:r>
          </a:p>
        </p:txBody>
      </p:sp>
      <p:sp>
        <p:nvSpPr>
          <p:cNvPr id="8" name="TextBox 7"/>
          <p:cNvSpPr txBox="1"/>
          <p:nvPr/>
        </p:nvSpPr>
        <p:spPr>
          <a:xfrm>
            <a:off x="3920137" y="5444226"/>
            <a:ext cx="1354025" cy="369332"/>
          </a:xfrm>
          <a:prstGeom prst="rect">
            <a:avLst/>
          </a:prstGeom>
          <a:solidFill>
            <a:schemeClr val="bg1">
              <a:lumMod val="75000"/>
            </a:schemeClr>
          </a:solidFill>
          <a:ln>
            <a:solidFill>
              <a:schemeClr val="tx1"/>
            </a:solidFill>
          </a:ln>
        </p:spPr>
        <p:txBody>
          <a:bodyPr wrap="none" rtlCol="0">
            <a:spAutoFit/>
          </a:bodyPr>
          <a:lstStyle/>
          <a:p>
            <a:r>
              <a:rPr lang="en-US" dirty="0"/>
              <a:t>Resume Run</a:t>
            </a:r>
          </a:p>
        </p:txBody>
      </p:sp>
      <p:sp>
        <p:nvSpPr>
          <p:cNvPr id="9" name="Rectangle 8"/>
          <p:cNvSpPr/>
          <p:nvPr/>
        </p:nvSpPr>
        <p:spPr>
          <a:xfrm>
            <a:off x="5276850" y="5444226"/>
            <a:ext cx="2215029"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90558" y="5458513"/>
            <a:ext cx="2013756" cy="369332"/>
          </a:xfrm>
          <a:prstGeom prst="rect">
            <a:avLst/>
          </a:prstGeom>
          <a:noFill/>
        </p:spPr>
        <p:txBody>
          <a:bodyPr wrap="none" rtlCol="0">
            <a:spAutoFit/>
          </a:bodyPr>
          <a:lstStyle/>
          <a:p>
            <a:r>
              <a:rPr lang="en-US" dirty="0">
                <a:solidFill>
                  <a:srgbClr val="FF0000"/>
                </a:solidFill>
              </a:rPr>
              <a:t>Select from options</a:t>
            </a:r>
          </a:p>
        </p:txBody>
      </p:sp>
      <p:sp>
        <p:nvSpPr>
          <p:cNvPr id="30" name="TextBox 29"/>
          <p:cNvSpPr txBox="1"/>
          <p:nvPr/>
        </p:nvSpPr>
        <p:spPr>
          <a:xfrm>
            <a:off x="7907840" y="5434701"/>
            <a:ext cx="1368901" cy="369332"/>
          </a:xfrm>
          <a:prstGeom prst="rect">
            <a:avLst/>
          </a:prstGeom>
          <a:solidFill>
            <a:schemeClr val="bg1">
              <a:lumMod val="75000"/>
            </a:schemeClr>
          </a:solidFill>
          <a:ln>
            <a:solidFill>
              <a:schemeClr val="tx1"/>
            </a:solidFill>
          </a:ln>
        </p:spPr>
        <p:txBody>
          <a:bodyPr wrap="none" rtlCol="0">
            <a:spAutoFit/>
          </a:bodyPr>
          <a:lstStyle/>
          <a:p>
            <a:r>
              <a:rPr lang="en-US" dirty="0"/>
              <a:t>View Results</a:t>
            </a:r>
          </a:p>
        </p:txBody>
      </p:sp>
      <p:sp>
        <p:nvSpPr>
          <p:cNvPr id="31" name="TextBox 30"/>
          <p:cNvSpPr txBox="1"/>
          <p:nvPr/>
        </p:nvSpPr>
        <p:spPr>
          <a:xfrm>
            <a:off x="7538671" y="6145090"/>
            <a:ext cx="2781980" cy="369332"/>
          </a:xfrm>
          <a:prstGeom prst="rect">
            <a:avLst/>
          </a:prstGeom>
          <a:noFill/>
        </p:spPr>
        <p:txBody>
          <a:bodyPr wrap="none" rtlCol="0">
            <a:spAutoFit/>
          </a:bodyPr>
          <a:lstStyle/>
          <a:p>
            <a:r>
              <a:rPr lang="en-US" dirty="0">
                <a:solidFill>
                  <a:srgbClr val="FF0000"/>
                </a:solidFill>
              </a:rPr>
              <a:t>Not active until run is done</a:t>
            </a:r>
          </a:p>
        </p:txBody>
      </p:sp>
      <p:cxnSp>
        <p:nvCxnSpPr>
          <p:cNvPr id="33" name="Straight Arrow Connector 32"/>
          <p:cNvCxnSpPr/>
          <p:nvPr/>
        </p:nvCxnSpPr>
        <p:spPr>
          <a:xfrm flipH="1" flipV="1">
            <a:off x="8241323" y="5908431"/>
            <a:ext cx="82062" cy="3048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345615" y="6063351"/>
            <a:ext cx="1625701" cy="369332"/>
          </a:xfrm>
          <a:prstGeom prst="rect">
            <a:avLst/>
          </a:prstGeom>
          <a:solidFill>
            <a:schemeClr val="bg1">
              <a:lumMod val="75000"/>
            </a:schemeClr>
          </a:solidFill>
          <a:ln>
            <a:solidFill>
              <a:schemeClr val="tx1"/>
            </a:solidFill>
          </a:ln>
        </p:spPr>
        <p:txBody>
          <a:bodyPr wrap="none" rtlCol="0">
            <a:spAutoFit/>
          </a:bodyPr>
          <a:lstStyle/>
          <a:p>
            <a:r>
              <a:rPr lang="en-US" dirty="0"/>
              <a:t>Release Results</a:t>
            </a:r>
          </a:p>
        </p:txBody>
      </p:sp>
      <p:cxnSp>
        <p:nvCxnSpPr>
          <p:cNvPr id="39" name="Straight Arrow Connector 38"/>
          <p:cNvCxnSpPr>
            <a:stCxn id="31" idx="1"/>
          </p:cNvCxnSpPr>
          <p:nvPr/>
        </p:nvCxnSpPr>
        <p:spPr>
          <a:xfrm flipH="1" flipV="1">
            <a:off x="7069015" y="6307015"/>
            <a:ext cx="469656" cy="227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337407" y="4389120"/>
            <a:ext cx="1993392" cy="283464"/>
          </a:xfrm>
          <a:prstGeom prst="rect">
            <a:avLst/>
          </a:prstGeom>
          <a:solidFill>
            <a:schemeClr val="bg1">
              <a:lumMod val="75000"/>
              <a:alpha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7404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View Results</a:t>
            </a:r>
            <a:br>
              <a:rPr lang="en-US" sz="3200" b="1" dirty="0"/>
            </a:br>
            <a:r>
              <a:rPr lang="en-US" sz="3200" b="1" dirty="0"/>
              <a:t>(with COMET)</a:t>
            </a:r>
          </a:p>
        </p:txBody>
      </p:sp>
      <p:sp>
        <p:nvSpPr>
          <p:cNvPr id="4" name="TextBox 3"/>
          <p:cNvSpPr txBox="1"/>
          <p:nvPr/>
        </p:nvSpPr>
        <p:spPr>
          <a:xfrm>
            <a:off x="191193" y="224444"/>
            <a:ext cx="2912913" cy="1015663"/>
          </a:xfrm>
          <a:prstGeom prst="rect">
            <a:avLst/>
          </a:prstGeom>
          <a:noFill/>
        </p:spPr>
        <p:txBody>
          <a:bodyPr wrap="none" rtlCol="0">
            <a:spAutoFit/>
          </a:bodyPr>
          <a:lstStyle/>
          <a:p>
            <a:pPr marL="171450" indent="-171450">
              <a:buFont typeface="Arial" panose="020B0604020202020204" pitchFamily="34" charset="0"/>
              <a:buChar char="•"/>
            </a:pPr>
            <a:r>
              <a:rPr lang="en-US" sz="1200" dirty="0"/>
              <a:t>Display page &amp; form</a:t>
            </a:r>
          </a:p>
          <a:p>
            <a:pPr marL="171450" indent="-171450">
              <a:buFont typeface="Arial" panose="020B0604020202020204" pitchFamily="34" charset="0"/>
              <a:buChar char="•"/>
            </a:pPr>
            <a:r>
              <a:rPr lang="en-US" sz="1200" dirty="0"/>
              <a:t>Click on form for page</a:t>
            </a:r>
          </a:p>
          <a:p>
            <a:pPr marL="628650" lvl="1" indent="-171450">
              <a:buFont typeface="Arial" panose="020B0604020202020204" pitchFamily="34" charset="0"/>
              <a:buChar char="•"/>
            </a:pPr>
            <a:r>
              <a:rPr lang="en-US" sz="1200" dirty="0"/>
              <a:t>Display filled in records in COMET</a:t>
            </a:r>
          </a:p>
          <a:p>
            <a:pPr marL="628650" lvl="1" indent="-171450">
              <a:buFont typeface="Arial" panose="020B0604020202020204" pitchFamily="34" charset="0"/>
              <a:buChar char="•"/>
            </a:pPr>
            <a:r>
              <a:rPr lang="en-US" sz="1200" dirty="0"/>
              <a:t>Any edits are retained ?</a:t>
            </a:r>
          </a:p>
          <a:p>
            <a:pPr marL="171450" indent="-171450">
              <a:buFont typeface="Arial" panose="020B0604020202020204" pitchFamily="34" charset="0"/>
              <a:buChar char="•"/>
            </a:pPr>
            <a:r>
              <a:rPr lang="en-US" sz="1200" dirty="0"/>
              <a:t>Release for patron batch selection</a:t>
            </a:r>
          </a:p>
        </p:txBody>
      </p:sp>
      <p:sp>
        <p:nvSpPr>
          <p:cNvPr id="3" name="TextBox 2"/>
          <p:cNvSpPr txBox="1"/>
          <p:nvPr/>
        </p:nvSpPr>
        <p:spPr>
          <a:xfrm>
            <a:off x="1076325" y="1952625"/>
            <a:ext cx="3167470" cy="2031325"/>
          </a:xfrm>
          <a:prstGeom prst="rect">
            <a:avLst/>
          </a:prstGeom>
          <a:noFill/>
        </p:spPr>
        <p:txBody>
          <a:bodyPr wrap="none" rtlCol="0">
            <a:spAutoFit/>
          </a:bodyPr>
          <a:lstStyle/>
          <a:p>
            <a:r>
              <a:rPr lang="en-US" dirty="0" err="1"/>
              <a:t>TheElyAncestry</a:t>
            </a:r>
            <a:endParaRPr lang="en-US" dirty="0"/>
          </a:p>
          <a:p>
            <a:r>
              <a:rPr lang="en-US" dirty="0"/>
              <a:t>Page	Form</a:t>
            </a:r>
          </a:p>
          <a:p>
            <a:r>
              <a:rPr lang="en-US" dirty="0"/>
              <a:t>571	</a:t>
            </a:r>
            <a:r>
              <a:rPr lang="en-US" dirty="0">
                <a:solidFill>
                  <a:srgbClr val="0066FF"/>
                </a:solidFill>
              </a:rPr>
              <a:t>Person Couple Family</a:t>
            </a:r>
          </a:p>
          <a:p>
            <a:r>
              <a:rPr lang="en-US" dirty="0"/>
              <a:t>572	</a:t>
            </a:r>
            <a:r>
              <a:rPr lang="en-US" dirty="0">
                <a:solidFill>
                  <a:srgbClr val="0066FF"/>
                </a:solidFill>
              </a:rPr>
              <a:t>Person Couple Family</a:t>
            </a:r>
          </a:p>
          <a:p>
            <a:r>
              <a:rPr lang="en-US" dirty="0"/>
              <a:t>573	</a:t>
            </a:r>
            <a:r>
              <a:rPr lang="en-US" dirty="0">
                <a:solidFill>
                  <a:srgbClr val="0066FF"/>
                </a:solidFill>
              </a:rPr>
              <a:t>Person </a:t>
            </a:r>
            <a:r>
              <a:rPr lang="en-US" dirty="0">
                <a:solidFill>
                  <a:srgbClr val="7030A0"/>
                </a:solidFill>
              </a:rPr>
              <a:t>Couple</a:t>
            </a:r>
            <a:r>
              <a:rPr lang="en-US" dirty="0">
                <a:solidFill>
                  <a:srgbClr val="0066FF"/>
                </a:solidFill>
              </a:rPr>
              <a:t> Family</a:t>
            </a:r>
          </a:p>
          <a:p>
            <a:r>
              <a:rPr lang="en-US" dirty="0"/>
              <a:t>574	</a:t>
            </a:r>
            <a:r>
              <a:rPr lang="en-US" dirty="0">
                <a:solidFill>
                  <a:srgbClr val="0066FF"/>
                </a:solidFill>
              </a:rPr>
              <a:t>Person Couple Family</a:t>
            </a:r>
          </a:p>
          <a:p>
            <a:r>
              <a:rPr lang="en-US" dirty="0"/>
              <a:t>575	</a:t>
            </a:r>
            <a:r>
              <a:rPr lang="en-US" dirty="0">
                <a:solidFill>
                  <a:srgbClr val="0066FF"/>
                </a:solidFill>
              </a:rPr>
              <a:t>Person Couple Family </a:t>
            </a:r>
          </a:p>
        </p:txBody>
      </p:sp>
      <p:sp>
        <p:nvSpPr>
          <p:cNvPr id="5" name="Rectangle 4"/>
          <p:cNvSpPr/>
          <p:nvPr/>
        </p:nvSpPr>
        <p:spPr>
          <a:xfrm>
            <a:off x="1085850" y="2533650"/>
            <a:ext cx="3038475" cy="14192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28675" y="2533650"/>
            <a:ext cx="257175" cy="14192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8675" y="2990850"/>
            <a:ext cx="257175" cy="24765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4524243" y="1647826"/>
            <a:ext cx="7420107" cy="3486150"/>
          </a:xfrm>
          <a:prstGeom prst="rect">
            <a:avLst/>
          </a:prstGeom>
        </p:spPr>
      </p:pic>
      <p:sp>
        <p:nvSpPr>
          <p:cNvPr id="11" name="TextBox 10"/>
          <p:cNvSpPr txBox="1"/>
          <p:nvPr/>
        </p:nvSpPr>
        <p:spPr>
          <a:xfrm>
            <a:off x="5269415" y="5549001"/>
            <a:ext cx="1625701" cy="369332"/>
          </a:xfrm>
          <a:prstGeom prst="rect">
            <a:avLst/>
          </a:prstGeom>
          <a:solidFill>
            <a:schemeClr val="bg1">
              <a:lumMod val="75000"/>
            </a:schemeClr>
          </a:solidFill>
          <a:ln>
            <a:solidFill>
              <a:schemeClr val="tx1"/>
            </a:solidFill>
          </a:ln>
        </p:spPr>
        <p:txBody>
          <a:bodyPr wrap="none" rtlCol="0">
            <a:spAutoFit/>
          </a:bodyPr>
          <a:lstStyle/>
          <a:p>
            <a:r>
              <a:rPr lang="en-US" dirty="0"/>
              <a:t>Release Results</a:t>
            </a:r>
          </a:p>
        </p:txBody>
      </p:sp>
    </p:spTree>
    <p:extLst>
      <p:ext uri="{BB962C8B-B14F-4D97-AF65-F5344CB8AC3E}">
        <p14:creationId xmlns:p14="http://schemas.microsoft.com/office/powerpoint/2010/main" val="914123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View Results</a:t>
            </a:r>
            <a:br>
              <a:rPr lang="en-US" sz="3200" b="1" dirty="0"/>
            </a:br>
            <a:r>
              <a:rPr lang="en-US" sz="3200" b="1" dirty="0"/>
              <a:t>(without COMET)</a:t>
            </a:r>
          </a:p>
        </p:txBody>
      </p:sp>
      <p:sp>
        <p:nvSpPr>
          <p:cNvPr id="4" name="TextBox 3"/>
          <p:cNvSpPr txBox="1"/>
          <p:nvPr/>
        </p:nvSpPr>
        <p:spPr>
          <a:xfrm>
            <a:off x="191193" y="224444"/>
            <a:ext cx="2912913" cy="1015663"/>
          </a:xfrm>
          <a:prstGeom prst="rect">
            <a:avLst/>
          </a:prstGeom>
          <a:noFill/>
        </p:spPr>
        <p:txBody>
          <a:bodyPr wrap="none" rtlCol="0">
            <a:spAutoFit/>
          </a:bodyPr>
          <a:lstStyle/>
          <a:p>
            <a:pPr marL="171450" indent="-171450">
              <a:buFont typeface="Arial" panose="020B0604020202020204" pitchFamily="34" charset="0"/>
              <a:buChar char="•"/>
            </a:pPr>
            <a:r>
              <a:rPr lang="en-US" sz="1200" dirty="0"/>
              <a:t>Display page &amp; form</a:t>
            </a:r>
          </a:p>
          <a:p>
            <a:pPr marL="171450" indent="-171450">
              <a:buFont typeface="Arial" panose="020B0604020202020204" pitchFamily="34" charset="0"/>
              <a:buChar char="•"/>
            </a:pPr>
            <a:r>
              <a:rPr lang="en-US" sz="1200" dirty="0"/>
              <a:t>Click on form for page</a:t>
            </a:r>
          </a:p>
          <a:p>
            <a:pPr marL="628650" lvl="1" indent="-171450">
              <a:buFont typeface="Arial" panose="020B0604020202020204" pitchFamily="34" charset="0"/>
              <a:buChar char="•"/>
            </a:pPr>
            <a:r>
              <a:rPr lang="en-US" sz="1200" dirty="0"/>
              <a:t>Display filled in records in COMET</a:t>
            </a:r>
          </a:p>
          <a:p>
            <a:pPr marL="628650" lvl="1" indent="-171450">
              <a:buFont typeface="Arial" panose="020B0604020202020204" pitchFamily="34" charset="0"/>
              <a:buChar char="•"/>
            </a:pPr>
            <a:r>
              <a:rPr lang="en-US" sz="1200" dirty="0"/>
              <a:t>Any edits are retained ?</a:t>
            </a:r>
          </a:p>
          <a:p>
            <a:pPr marL="171450" indent="-171450">
              <a:buFont typeface="Arial" panose="020B0604020202020204" pitchFamily="34" charset="0"/>
              <a:buChar char="•"/>
            </a:pPr>
            <a:r>
              <a:rPr lang="en-US" sz="1200" dirty="0"/>
              <a:t>Release for patron batch selection</a:t>
            </a:r>
          </a:p>
        </p:txBody>
      </p:sp>
      <p:sp>
        <p:nvSpPr>
          <p:cNvPr id="3" name="TextBox 2"/>
          <p:cNvSpPr txBox="1"/>
          <p:nvPr/>
        </p:nvSpPr>
        <p:spPr>
          <a:xfrm>
            <a:off x="1076326" y="1952625"/>
            <a:ext cx="1753960" cy="1477328"/>
          </a:xfrm>
          <a:prstGeom prst="rect">
            <a:avLst/>
          </a:prstGeom>
          <a:noFill/>
        </p:spPr>
        <p:txBody>
          <a:bodyPr wrap="square" rtlCol="0">
            <a:spAutoFit/>
          </a:bodyPr>
          <a:lstStyle/>
          <a:p>
            <a:r>
              <a:rPr lang="en-US" dirty="0" err="1"/>
              <a:t>TheElyAncestry</a:t>
            </a:r>
            <a:endParaRPr lang="en-US" dirty="0"/>
          </a:p>
          <a:p>
            <a:r>
              <a:rPr lang="en-US" dirty="0"/>
              <a:t>Page</a:t>
            </a:r>
          </a:p>
          <a:p>
            <a:r>
              <a:rPr lang="en-US" dirty="0">
                <a:solidFill>
                  <a:srgbClr val="0066FF"/>
                </a:solidFill>
              </a:rPr>
              <a:t>571</a:t>
            </a:r>
            <a:r>
              <a:rPr lang="en-US" dirty="0"/>
              <a:t>	</a:t>
            </a:r>
          </a:p>
          <a:p>
            <a:r>
              <a:rPr lang="en-US" dirty="0">
                <a:solidFill>
                  <a:srgbClr val="0066FF"/>
                </a:solidFill>
              </a:rPr>
              <a:t>572</a:t>
            </a:r>
            <a:r>
              <a:rPr lang="en-US" dirty="0"/>
              <a:t>	</a:t>
            </a:r>
          </a:p>
          <a:p>
            <a:r>
              <a:rPr lang="en-US" dirty="0">
                <a:solidFill>
                  <a:srgbClr val="7030A0"/>
                </a:solidFill>
              </a:rPr>
              <a:t>573</a:t>
            </a:r>
            <a:r>
              <a:rPr lang="en-US" dirty="0"/>
              <a:t>	</a:t>
            </a:r>
            <a:endParaRPr lang="en-US" dirty="0">
              <a:solidFill>
                <a:srgbClr val="0066FF"/>
              </a:solidFill>
            </a:endParaRPr>
          </a:p>
        </p:txBody>
      </p:sp>
      <p:sp>
        <p:nvSpPr>
          <p:cNvPr id="5" name="Rectangle 4"/>
          <p:cNvSpPr/>
          <p:nvPr/>
        </p:nvSpPr>
        <p:spPr>
          <a:xfrm>
            <a:off x="1085851" y="2533650"/>
            <a:ext cx="655863" cy="8278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27315" y="2533650"/>
            <a:ext cx="258536" cy="8278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8675" y="3112770"/>
            <a:ext cx="257175" cy="24765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269415" y="5549001"/>
            <a:ext cx="1625701" cy="369332"/>
          </a:xfrm>
          <a:prstGeom prst="rect">
            <a:avLst/>
          </a:prstGeom>
          <a:solidFill>
            <a:schemeClr val="bg1">
              <a:lumMod val="75000"/>
            </a:schemeClr>
          </a:solidFill>
          <a:ln>
            <a:solidFill>
              <a:schemeClr val="tx1"/>
            </a:solidFill>
          </a:ln>
        </p:spPr>
        <p:txBody>
          <a:bodyPr wrap="none" rtlCol="0">
            <a:spAutoFit/>
          </a:bodyPr>
          <a:lstStyle/>
          <a:p>
            <a:r>
              <a:rPr lang="en-US" dirty="0"/>
              <a:t>Release Results</a:t>
            </a:r>
          </a:p>
        </p:txBody>
      </p:sp>
      <p:sp>
        <p:nvSpPr>
          <p:cNvPr id="9" name="TextBox 8"/>
          <p:cNvSpPr txBox="1"/>
          <p:nvPr/>
        </p:nvSpPr>
        <p:spPr>
          <a:xfrm>
            <a:off x="3178629" y="1593668"/>
            <a:ext cx="7977051" cy="3816429"/>
          </a:xfrm>
          <a:prstGeom prst="rect">
            <a:avLst/>
          </a:prstGeom>
          <a:noFill/>
          <a:ln>
            <a:solidFill>
              <a:schemeClr val="tx1"/>
            </a:solidFill>
          </a:ln>
        </p:spPr>
        <p:txBody>
          <a:bodyPr wrap="square" rtlCol="0">
            <a:spAutoFit/>
          </a:bodyPr>
          <a:lstStyle/>
          <a:p>
            <a:r>
              <a:rPr lang="en-US" sz="1100" dirty="0"/>
              <a:t>&lt;?xml version="1.0" encoding="UTF-8" standalone="yes"?&gt;</a:t>
            </a:r>
          </a:p>
          <a:p>
            <a:r>
              <a:rPr lang="en-US" sz="1100" dirty="0"/>
              <a:t>&lt;</a:t>
            </a:r>
            <a:r>
              <a:rPr lang="en-US" sz="1100" dirty="0" err="1"/>
              <a:t>gedcomx</a:t>
            </a:r>
            <a:r>
              <a:rPr lang="en-US" sz="1100" dirty="0"/>
              <a:t> </a:t>
            </a:r>
            <a:r>
              <a:rPr lang="en-US" sz="1100" dirty="0" err="1"/>
              <a:t>xmlns</a:t>
            </a:r>
            <a:r>
              <a:rPr lang="en-US" sz="1100" dirty="0"/>
              <a:t>="http://gedcomx.org/v1/"&gt;</a:t>
            </a:r>
          </a:p>
          <a:p>
            <a:r>
              <a:rPr lang="en-US" sz="1100" dirty="0"/>
              <a:t>    &lt;person id="osmx112"&gt;</a:t>
            </a:r>
          </a:p>
          <a:p>
            <a:r>
              <a:rPr lang="en-US" sz="1100" dirty="0"/>
              <a:t>        &lt;gender type="http://gedcomx.org/Male"&gt;</a:t>
            </a:r>
          </a:p>
          <a:p>
            <a:r>
              <a:rPr lang="en-US" sz="1100" dirty="0"/>
              <a:t>            &lt;attribution&gt;</a:t>
            </a:r>
          </a:p>
          <a:p>
            <a:r>
              <a:rPr lang="en-US" sz="1100" dirty="0"/>
              <a:t>                &lt;</a:t>
            </a:r>
            <a:r>
              <a:rPr lang="en-US" sz="1100" dirty="0" err="1"/>
              <a:t>changeMessage</a:t>
            </a:r>
            <a:r>
              <a:rPr lang="en-US" sz="1100" dirty="0"/>
              <a:t>&gt;inferred based on gender designator (such as &amp;</a:t>
            </a:r>
            <a:r>
              <a:rPr lang="en-US" sz="1100" dirty="0" err="1"/>
              <a:t>quot;daughter&amp;quot</a:t>
            </a:r>
            <a:r>
              <a:rPr lang="en-US" sz="1100" dirty="0"/>
              <a:t>; or &amp;</a:t>
            </a:r>
            <a:r>
              <a:rPr lang="en-US" sz="1100" dirty="0" err="1"/>
              <a:t>quot;Mrs</a:t>
            </a:r>
            <a:r>
              <a:rPr lang="en-US" sz="1100" dirty="0"/>
              <a:t>.&amp;</a:t>
            </a:r>
            <a:r>
              <a:rPr lang="en-US" sz="1100" dirty="0" err="1"/>
              <a:t>quot</a:t>
            </a:r>
            <a:r>
              <a:rPr lang="en-US" sz="1100" dirty="0"/>
              <a:t>;), or probabilistically based on first given name or on first given name of spouse&lt;/</a:t>
            </a:r>
            <a:r>
              <a:rPr lang="en-US" sz="1100" dirty="0" err="1"/>
              <a:t>changeMessage</a:t>
            </a:r>
            <a:r>
              <a:rPr lang="en-US" sz="1100" dirty="0"/>
              <a:t>&gt;</a:t>
            </a:r>
          </a:p>
          <a:p>
            <a:r>
              <a:rPr lang="en-US" sz="1100" dirty="0"/>
              <a:t>            &lt;/attribution&gt;</a:t>
            </a:r>
          </a:p>
          <a:p>
            <a:r>
              <a:rPr lang="en-US" sz="1100" dirty="0"/>
              <a:t>        &lt;/gender&gt;</a:t>
            </a:r>
          </a:p>
          <a:p>
            <a:r>
              <a:rPr lang="en-US" sz="1100" dirty="0"/>
              <a:t>        &lt;name&gt;</a:t>
            </a:r>
          </a:p>
          <a:p>
            <a:r>
              <a:rPr lang="en-US" sz="1100" dirty="0"/>
              <a:t>            &lt;</a:t>
            </a:r>
            <a:r>
              <a:rPr lang="en-US" sz="1100" dirty="0" err="1"/>
              <a:t>nameForm</a:t>
            </a:r>
            <a:r>
              <a:rPr lang="en-US" sz="1100" dirty="0"/>
              <a:t>&gt;</a:t>
            </a:r>
          </a:p>
          <a:p>
            <a:r>
              <a:rPr lang="en-US" sz="1100" dirty="0"/>
              <a:t>                &lt;</a:t>
            </a:r>
            <a:r>
              <a:rPr lang="en-US" sz="1100" dirty="0" err="1"/>
              <a:t>fullText</a:t>
            </a:r>
            <a:r>
              <a:rPr lang="en-US" sz="1100" dirty="0"/>
              <a:t>&gt;Gerard Lathrop&lt;/</a:t>
            </a:r>
            <a:r>
              <a:rPr lang="en-US" sz="1100" dirty="0" err="1"/>
              <a:t>fullText</a:t>
            </a:r>
            <a:r>
              <a:rPr lang="en-US" sz="1100" dirty="0"/>
              <a:t>&gt;</a:t>
            </a:r>
          </a:p>
          <a:p>
            <a:r>
              <a:rPr lang="en-US" sz="1100" dirty="0"/>
              <a:t>                &lt;field&gt;</a:t>
            </a:r>
          </a:p>
          <a:p>
            <a:r>
              <a:rPr lang="en-US" sz="1100" dirty="0"/>
              <a:t>                    &lt;value type="http://gedcomx.org/Original"&gt;</a:t>
            </a:r>
          </a:p>
          <a:p>
            <a:r>
              <a:rPr lang="en-US" sz="1100" dirty="0"/>
              <a:t>                        &lt;source description="#TheElyAncestry.573"&gt;</a:t>
            </a:r>
          </a:p>
          <a:p>
            <a:r>
              <a:rPr lang="en-US" sz="1100" dirty="0"/>
              <a:t>                            &lt;qualifier name="http://gedcomx.org/</a:t>
            </a:r>
            <a:r>
              <a:rPr lang="en-US" sz="1100" dirty="0" err="1"/>
              <a:t>rectangularRegion</a:t>
            </a:r>
            <a:r>
              <a:rPr lang="en-US" sz="1100" dirty="0"/>
              <a:t>"&gt;0.50160,0.29793,0.51424,0.37077&lt;/qualifier&gt;</a:t>
            </a:r>
          </a:p>
          <a:p>
            <a:r>
              <a:rPr lang="en-US" sz="1100" dirty="0"/>
              <a:t>                            &lt;qualifier name="http://gedcomx.org/</a:t>
            </a:r>
            <a:r>
              <a:rPr lang="en-US" sz="1100" dirty="0" err="1"/>
              <a:t>rectangularRegion</a:t>
            </a:r>
            <a:r>
              <a:rPr lang="en-US" sz="1100" dirty="0"/>
              <a:t>"&gt;0.50165,0.38086,0.51451,0.46729&lt;/qualifier&gt;</a:t>
            </a:r>
          </a:p>
          <a:p>
            <a:r>
              <a:rPr lang="en-US" sz="1100" dirty="0"/>
              <a:t>                        &lt;/source&gt;</a:t>
            </a:r>
          </a:p>
          <a:p>
            <a:r>
              <a:rPr lang="en-US" sz="1100" dirty="0"/>
              <a:t>                        &lt;text&gt;Gerard Lathrop&lt;/text&gt;</a:t>
            </a:r>
          </a:p>
          <a:p>
            <a:r>
              <a:rPr lang="en-US" sz="1100" dirty="0"/>
              <a:t>                    &lt;/value&gt;</a:t>
            </a:r>
          </a:p>
          <a:p>
            <a:r>
              <a:rPr lang="en-US" sz="1100" dirty="0"/>
              <a:t>                    &lt;value type="http://gedcomx.org/Interpreted"&gt;</a:t>
            </a:r>
          </a:p>
          <a:p>
            <a:r>
              <a:rPr lang="en-US" sz="1100" dirty="0"/>
              <a:t>                        &lt;text&gt;Gerard Lathrop&lt;/text&gt;</a:t>
            </a:r>
          </a:p>
        </p:txBody>
      </p:sp>
      <p:sp>
        <p:nvSpPr>
          <p:cNvPr id="13" name="Rectangle 12"/>
          <p:cNvSpPr/>
          <p:nvPr/>
        </p:nvSpPr>
        <p:spPr>
          <a:xfrm>
            <a:off x="11160034" y="1597478"/>
            <a:ext cx="274320" cy="38105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152686" y="1601833"/>
            <a:ext cx="281668" cy="11375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8680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View Results</a:t>
            </a:r>
            <a:br>
              <a:rPr lang="en-US" sz="3200" b="1" dirty="0"/>
            </a:br>
            <a:r>
              <a:rPr lang="en-US" sz="3200" b="1" dirty="0"/>
              <a:t>(without COMET)</a:t>
            </a:r>
          </a:p>
        </p:txBody>
      </p:sp>
      <p:sp>
        <p:nvSpPr>
          <p:cNvPr id="4" name="TextBox 3"/>
          <p:cNvSpPr txBox="1"/>
          <p:nvPr/>
        </p:nvSpPr>
        <p:spPr>
          <a:xfrm>
            <a:off x="191193" y="224444"/>
            <a:ext cx="2912913" cy="1015663"/>
          </a:xfrm>
          <a:prstGeom prst="rect">
            <a:avLst/>
          </a:prstGeom>
          <a:noFill/>
        </p:spPr>
        <p:txBody>
          <a:bodyPr wrap="none" rtlCol="0">
            <a:spAutoFit/>
          </a:bodyPr>
          <a:lstStyle/>
          <a:p>
            <a:pPr marL="171450" indent="-171450">
              <a:buFont typeface="Arial" panose="020B0604020202020204" pitchFamily="34" charset="0"/>
              <a:buChar char="•"/>
            </a:pPr>
            <a:r>
              <a:rPr lang="en-US" sz="1200" dirty="0"/>
              <a:t>Display page &amp; form</a:t>
            </a:r>
          </a:p>
          <a:p>
            <a:pPr marL="171450" indent="-171450">
              <a:buFont typeface="Arial" panose="020B0604020202020204" pitchFamily="34" charset="0"/>
              <a:buChar char="•"/>
            </a:pPr>
            <a:r>
              <a:rPr lang="en-US" sz="1200" dirty="0"/>
              <a:t>Click on form for page</a:t>
            </a:r>
          </a:p>
          <a:p>
            <a:pPr marL="628650" lvl="1" indent="-171450">
              <a:buFont typeface="Arial" panose="020B0604020202020204" pitchFamily="34" charset="0"/>
              <a:buChar char="•"/>
            </a:pPr>
            <a:r>
              <a:rPr lang="en-US" sz="1200" dirty="0"/>
              <a:t>Display filled in records in COMET</a:t>
            </a:r>
          </a:p>
          <a:p>
            <a:pPr marL="628650" lvl="1" indent="-171450">
              <a:buFont typeface="Arial" panose="020B0604020202020204" pitchFamily="34" charset="0"/>
              <a:buChar char="•"/>
            </a:pPr>
            <a:r>
              <a:rPr lang="en-US" sz="1200" dirty="0"/>
              <a:t>Any edits are retained ?</a:t>
            </a:r>
          </a:p>
          <a:p>
            <a:pPr marL="171450" indent="-171450">
              <a:buFont typeface="Arial" panose="020B0604020202020204" pitchFamily="34" charset="0"/>
              <a:buChar char="•"/>
            </a:pPr>
            <a:r>
              <a:rPr lang="en-US" sz="1200" dirty="0"/>
              <a:t>Release for patron batch selection</a:t>
            </a:r>
          </a:p>
        </p:txBody>
      </p:sp>
      <p:sp>
        <p:nvSpPr>
          <p:cNvPr id="3" name="TextBox 2"/>
          <p:cNvSpPr txBox="1"/>
          <p:nvPr/>
        </p:nvSpPr>
        <p:spPr>
          <a:xfrm>
            <a:off x="1076326" y="1952625"/>
            <a:ext cx="2962274" cy="2031325"/>
          </a:xfrm>
          <a:prstGeom prst="rect">
            <a:avLst/>
          </a:prstGeom>
          <a:noFill/>
        </p:spPr>
        <p:txBody>
          <a:bodyPr wrap="square" rtlCol="0">
            <a:spAutoFit/>
          </a:bodyPr>
          <a:lstStyle/>
          <a:p>
            <a:r>
              <a:rPr lang="en-US" dirty="0" err="1"/>
              <a:t>TheElyAncestry</a:t>
            </a:r>
            <a:endParaRPr lang="en-US" dirty="0"/>
          </a:p>
          <a:p>
            <a:r>
              <a:rPr lang="en-US" dirty="0"/>
              <a:t>Page	Person</a:t>
            </a:r>
          </a:p>
          <a:p>
            <a:r>
              <a:rPr lang="en-US" dirty="0"/>
              <a:t>+ </a:t>
            </a:r>
            <a:r>
              <a:rPr lang="en-US" dirty="0">
                <a:solidFill>
                  <a:srgbClr val="0066FF"/>
                </a:solidFill>
              </a:rPr>
              <a:t>571</a:t>
            </a:r>
            <a:r>
              <a:rPr lang="en-US" dirty="0"/>
              <a:t>	</a:t>
            </a:r>
          </a:p>
          <a:p>
            <a:r>
              <a:rPr lang="en-US" dirty="0"/>
              <a:t>+ </a:t>
            </a:r>
            <a:r>
              <a:rPr lang="en-US" dirty="0">
                <a:solidFill>
                  <a:srgbClr val="0066FF"/>
                </a:solidFill>
              </a:rPr>
              <a:t>572</a:t>
            </a:r>
            <a:r>
              <a:rPr lang="en-US" dirty="0"/>
              <a:t>	</a:t>
            </a:r>
          </a:p>
          <a:p>
            <a:r>
              <a:rPr lang="en-US" dirty="0"/>
              <a:t>- </a:t>
            </a:r>
            <a:r>
              <a:rPr lang="en-US" dirty="0">
                <a:solidFill>
                  <a:srgbClr val="7030A0"/>
                </a:solidFill>
              </a:rPr>
              <a:t>573</a:t>
            </a:r>
          </a:p>
          <a:p>
            <a:r>
              <a:rPr lang="en-US" dirty="0"/>
              <a:t>    </a:t>
            </a:r>
            <a:r>
              <a:rPr lang="en-US" dirty="0">
                <a:solidFill>
                  <a:srgbClr val="0066FF"/>
                </a:solidFill>
              </a:rPr>
              <a:t>Mary Eliza Warner</a:t>
            </a:r>
          </a:p>
          <a:p>
            <a:r>
              <a:rPr lang="en-US" dirty="0"/>
              <a:t>    </a:t>
            </a:r>
            <a:r>
              <a:rPr lang="en-US" dirty="0">
                <a:solidFill>
                  <a:srgbClr val="0066FF"/>
                </a:solidFill>
              </a:rPr>
              <a:t>Samuel Selden Warner</a:t>
            </a:r>
            <a:r>
              <a:rPr lang="en-US" dirty="0"/>
              <a:t>	</a:t>
            </a:r>
            <a:endParaRPr lang="en-US" dirty="0">
              <a:solidFill>
                <a:srgbClr val="0066FF"/>
              </a:solidFill>
            </a:endParaRPr>
          </a:p>
        </p:txBody>
      </p:sp>
      <p:sp>
        <p:nvSpPr>
          <p:cNvPr id="5" name="Rectangle 4"/>
          <p:cNvSpPr/>
          <p:nvPr/>
        </p:nvSpPr>
        <p:spPr>
          <a:xfrm>
            <a:off x="1085851" y="2533650"/>
            <a:ext cx="2724150" cy="14192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28675" y="2533650"/>
            <a:ext cx="257175" cy="14192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8675" y="2990850"/>
            <a:ext cx="257175" cy="24765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269415" y="5549001"/>
            <a:ext cx="1625701" cy="369332"/>
          </a:xfrm>
          <a:prstGeom prst="rect">
            <a:avLst/>
          </a:prstGeom>
          <a:solidFill>
            <a:schemeClr val="bg1">
              <a:lumMod val="75000"/>
            </a:schemeClr>
          </a:solidFill>
          <a:ln>
            <a:solidFill>
              <a:schemeClr val="tx1"/>
            </a:solidFill>
          </a:ln>
        </p:spPr>
        <p:txBody>
          <a:bodyPr wrap="none" rtlCol="0">
            <a:spAutoFit/>
          </a:bodyPr>
          <a:lstStyle/>
          <a:p>
            <a:r>
              <a:rPr lang="en-US" dirty="0"/>
              <a:t>Release Results</a:t>
            </a:r>
          </a:p>
        </p:txBody>
      </p:sp>
      <p:pic>
        <p:nvPicPr>
          <p:cNvPr id="8" name="Picture 7"/>
          <p:cNvPicPr>
            <a:picLocks noChangeAspect="1"/>
          </p:cNvPicPr>
          <p:nvPr/>
        </p:nvPicPr>
        <p:blipFill>
          <a:blip r:embed="rId2"/>
          <a:stretch>
            <a:fillRect/>
          </a:stretch>
        </p:blipFill>
        <p:spPr>
          <a:xfrm>
            <a:off x="4333876" y="1838325"/>
            <a:ext cx="6764108" cy="3476625"/>
          </a:xfrm>
          <a:prstGeom prst="rect">
            <a:avLst/>
          </a:prstGeom>
          <a:ln>
            <a:solidFill>
              <a:schemeClr val="tx1"/>
            </a:solidFill>
          </a:ln>
        </p:spPr>
      </p:pic>
      <p:sp>
        <p:nvSpPr>
          <p:cNvPr id="10" name="TextBox 9"/>
          <p:cNvSpPr txBox="1"/>
          <p:nvPr/>
        </p:nvSpPr>
        <p:spPr>
          <a:xfrm>
            <a:off x="8088923" y="5615354"/>
            <a:ext cx="1616020" cy="369332"/>
          </a:xfrm>
          <a:prstGeom prst="rect">
            <a:avLst/>
          </a:prstGeom>
          <a:noFill/>
        </p:spPr>
        <p:txBody>
          <a:bodyPr wrap="none" rtlCol="0">
            <a:spAutoFit/>
          </a:bodyPr>
          <a:lstStyle/>
          <a:p>
            <a:r>
              <a:rPr lang="en-US" dirty="0">
                <a:solidFill>
                  <a:srgbClr val="FF0000"/>
                </a:solidFill>
              </a:rPr>
              <a:t>Full page here?</a:t>
            </a:r>
          </a:p>
        </p:txBody>
      </p:sp>
    </p:spTree>
    <p:extLst>
      <p:ext uri="{BB962C8B-B14F-4D97-AF65-F5344CB8AC3E}">
        <p14:creationId xmlns:p14="http://schemas.microsoft.com/office/powerpoint/2010/main" val="24777202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View Results</a:t>
            </a:r>
            <a:br>
              <a:rPr lang="en-US" sz="3200" b="1" dirty="0"/>
            </a:br>
            <a:r>
              <a:rPr lang="en-US" sz="3200" b="1" dirty="0"/>
              <a:t>(without COMET)</a:t>
            </a:r>
          </a:p>
        </p:txBody>
      </p:sp>
      <p:sp>
        <p:nvSpPr>
          <p:cNvPr id="4" name="TextBox 3"/>
          <p:cNvSpPr txBox="1"/>
          <p:nvPr/>
        </p:nvSpPr>
        <p:spPr>
          <a:xfrm>
            <a:off x="191193" y="224444"/>
            <a:ext cx="2912913" cy="1015663"/>
          </a:xfrm>
          <a:prstGeom prst="rect">
            <a:avLst/>
          </a:prstGeom>
          <a:noFill/>
        </p:spPr>
        <p:txBody>
          <a:bodyPr wrap="none" rtlCol="0">
            <a:spAutoFit/>
          </a:bodyPr>
          <a:lstStyle/>
          <a:p>
            <a:pPr marL="171450" indent="-171450">
              <a:buFont typeface="Arial" panose="020B0604020202020204" pitchFamily="34" charset="0"/>
              <a:buChar char="•"/>
            </a:pPr>
            <a:r>
              <a:rPr lang="en-US" sz="1200" dirty="0"/>
              <a:t>Display page &amp; form</a:t>
            </a:r>
          </a:p>
          <a:p>
            <a:pPr marL="171450" indent="-171450">
              <a:buFont typeface="Arial" panose="020B0604020202020204" pitchFamily="34" charset="0"/>
              <a:buChar char="•"/>
            </a:pPr>
            <a:r>
              <a:rPr lang="en-US" sz="1200" dirty="0"/>
              <a:t>Click on form for page</a:t>
            </a:r>
          </a:p>
          <a:p>
            <a:pPr marL="628650" lvl="1" indent="-171450">
              <a:buFont typeface="Arial" panose="020B0604020202020204" pitchFamily="34" charset="0"/>
              <a:buChar char="•"/>
            </a:pPr>
            <a:r>
              <a:rPr lang="en-US" sz="1200" dirty="0"/>
              <a:t>Display filled in records in COMET</a:t>
            </a:r>
          </a:p>
          <a:p>
            <a:pPr marL="628650" lvl="1" indent="-171450">
              <a:buFont typeface="Arial" panose="020B0604020202020204" pitchFamily="34" charset="0"/>
              <a:buChar char="•"/>
            </a:pPr>
            <a:r>
              <a:rPr lang="en-US" sz="1200" dirty="0"/>
              <a:t>Any edits are retained ?</a:t>
            </a:r>
          </a:p>
          <a:p>
            <a:pPr marL="171450" indent="-171450">
              <a:buFont typeface="Arial" panose="020B0604020202020204" pitchFamily="34" charset="0"/>
              <a:buChar char="•"/>
            </a:pPr>
            <a:r>
              <a:rPr lang="en-US" sz="1200" dirty="0"/>
              <a:t>Release for patron batch selection</a:t>
            </a:r>
          </a:p>
        </p:txBody>
      </p:sp>
      <p:sp>
        <p:nvSpPr>
          <p:cNvPr id="3" name="TextBox 2"/>
          <p:cNvSpPr txBox="1"/>
          <p:nvPr/>
        </p:nvSpPr>
        <p:spPr>
          <a:xfrm>
            <a:off x="1038226" y="2238375"/>
            <a:ext cx="2962274" cy="2031325"/>
          </a:xfrm>
          <a:prstGeom prst="rect">
            <a:avLst/>
          </a:prstGeom>
          <a:noFill/>
        </p:spPr>
        <p:txBody>
          <a:bodyPr wrap="square" rtlCol="0">
            <a:spAutoFit/>
          </a:bodyPr>
          <a:lstStyle/>
          <a:p>
            <a:r>
              <a:rPr lang="en-US" dirty="0" err="1"/>
              <a:t>TheElyAncestry</a:t>
            </a:r>
            <a:endParaRPr lang="en-US" dirty="0"/>
          </a:p>
          <a:p>
            <a:r>
              <a:rPr lang="en-US" dirty="0"/>
              <a:t>Page	Person</a:t>
            </a:r>
          </a:p>
          <a:p>
            <a:r>
              <a:rPr lang="en-US" dirty="0"/>
              <a:t>+ </a:t>
            </a:r>
            <a:r>
              <a:rPr lang="en-US" dirty="0">
                <a:solidFill>
                  <a:srgbClr val="0066FF"/>
                </a:solidFill>
              </a:rPr>
              <a:t>571</a:t>
            </a:r>
            <a:r>
              <a:rPr lang="en-US" dirty="0"/>
              <a:t>	</a:t>
            </a:r>
          </a:p>
          <a:p>
            <a:r>
              <a:rPr lang="en-US" dirty="0"/>
              <a:t>+ </a:t>
            </a:r>
            <a:r>
              <a:rPr lang="en-US" dirty="0">
                <a:solidFill>
                  <a:srgbClr val="0066FF"/>
                </a:solidFill>
              </a:rPr>
              <a:t>572</a:t>
            </a:r>
            <a:r>
              <a:rPr lang="en-US" dirty="0"/>
              <a:t>	</a:t>
            </a:r>
          </a:p>
          <a:p>
            <a:r>
              <a:rPr lang="en-US" dirty="0"/>
              <a:t>- </a:t>
            </a:r>
            <a:r>
              <a:rPr lang="en-US" dirty="0">
                <a:solidFill>
                  <a:srgbClr val="7030A0"/>
                </a:solidFill>
              </a:rPr>
              <a:t>573</a:t>
            </a:r>
          </a:p>
          <a:p>
            <a:r>
              <a:rPr lang="en-US" dirty="0"/>
              <a:t>    </a:t>
            </a:r>
            <a:r>
              <a:rPr lang="en-US" dirty="0">
                <a:solidFill>
                  <a:srgbClr val="7030A0"/>
                </a:solidFill>
              </a:rPr>
              <a:t>Mary Eliza Warner</a:t>
            </a:r>
          </a:p>
          <a:p>
            <a:r>
              <a:rPr lang="en-US" dirty="0"/>
              <a:t>    </a:t>
            </a:r>
            <a:r>
              <a:rPr lang="en-US" dirty="0">
                <a:solidFill>
                  <a:srgbClr val="0066FF"/>
                </a:solidFill>
              </a:rPr>
              <a:t>Samuel Selden Warner</a:t>
            </a:r>
            <a:r>
              <a:rPr lang="en-US" dirty="0"/>
              <a:t>	</a:t>
            </a:r>
            <a:endParaRPr lang="en-US" dirty="0">
              <a:solidFill>
                <a:srgbClr val="0066FF"/>
              </a:solidFill>
            </a:endParaRPr>
          </a:p>
        </p:txBody>
      </p:sp>
      <p:sp>
        <p:nvSpPr>
          <p:cNvPr id="5" name="Rectangle 4"/>
          <p:cNvSpPr/>
          <p:nvPr/>
        </p:nvSpPr>
        <p:spPr>
          <a:xfrm>
            <a:off x="1047751" y="2819400"/>
            <a:ext cx="2724150" cy="14192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90575" y="2819400"/>
            <a:ext cx="257175" cy="14192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90575" y="3276600"/>
            <a:ext cx="257175" cy="24765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269415" y="5549001"/>
            <a:ext cx="1625701" cy="369332"/>
          </a:xfrm>
          <a:prstGeom prst="rect">
            <a:avLst/>
          </a:prstGeom>
          <a:solidFill>
            <a:schemeClr val="bg1">
              <a:lumMod val="75000"/>
            </a:schemeClr>
          </a:solidFill>
          <a:ln>
            <a:solidFill>
              <a:schemeClr val="tx1"/>
            </a:solidFill>
          </a:ln>
        </p:spPr>
        <p:txBody>
          <a:bodyPr wrap="none" rtlCol="0">
            <a:spAutoFit/>
          </a:bodyPr>
          <a:lstStyle/>
          <a:p>
            <a:r>
              <a:rPr lang="en-US" dirty="0"/>
              <a:t>Release Results</a:t>
            </a:r>
          </a:p>
        </p:txBody>
      </p:sp>
      <p:sp>
        <p:nvSpPr>
          <p:cNvPr id="9" name="Rectangle 8"/>
          <p:cNvSpPr/>
          <p:nvPr/>
        </p:nvSpPr>
        <p:spPr>
          <a:xfrm>
            <a:off x="4695826" y="1845171"/>
            <a:ext cx="3314700" cy="3231654"/>
          </a:xfrm>
          <a:prstGeom prst="rect">
            <a:avLst/>
          </a:prstGeom>
        </p:spPr>
        <p:txBody>
          <a:bodyPr wrap="square">
            <a:spAutoFit/>
          </a:bodyPr>
          <a:lstStyle/>
          <a:p>
            <a:r>
              <a:rPr lang="en-US" sz="1200" dirty="0"/>
              <a:t>*********************************</a:t>
            </a:r>
          </a:p>
          <a:p>
            <a:r>
              <a:rPr lang="en-US" sz="1200" dirty="0"/>
              <a:t>Person osmx226: Mary Eliza Warner</a:t>
            </a:r>
          </a:p>
          <a:p>
            <a:r>
              <a:rPr lang="en-US" sz="1200" dirty="0"/>
              <a:t>*********************************</a:t>
            </a:r>
          </a:p>
          <a:p>
            <a:r>
              <a:rPr lang="en-US" sz="1200" dirty="0"/>
              <a:t>Name:</a:t>
            </a:r>
          </a:p>
          <a:p>
            <a:r>
              <a:rPr lang="en-US" sz="1200" dirty="0"/>
              <a:t>   Conclusion Name: Mary Eliza Warner</a:t>
            </a:r>
          </a:p>
          <a:p>
            <a:r>
              <a:rPr lang="en-US" sz="1200" dirty="0"/>
              <a:t>   Original Document Text: Mary Eliza Warner</a:t>
            </a:r>
          </a:p>
          <a:p>
            <a:r>
              <a:rPr lang="en-US" sz="1200" dirty="0"/>
              <a:t>   Interpreted Document Text: Mary Eliza Warner</a:t>
            </a:r>
          </a:p>
          <a:p>
            <a:r>
              <a:rPr lang="en-US" sz="1200" dirty="0"/>
              <a:t>Gender: Unknown</a:t>
            </a:r>
          </a:p>
          <a:p>
            <a:r>
              <a:rPr lang="en-US" sz="1200" dirty="0"/>
              <a:t>Facts:</a:t>
            </a:r>
          </a:p>
          <a:p>
            <a:r>
              <a:rPr lang="en-US" sz="1200" dirty="0"/>
              <a:t>   </a:t>
            </a:r>
            <a:r>
              <a:rPr lang="en-US" sz="1200" dirty="0" err="1"/>
              <a:t>BirthDate</a:t>
            </a:r>
            <a:r>
              <a:rPr lang="en-US" sz="1200" dirty="0"/>
              <a:t>:</a:t>
            </a:r>
          </a:p>
          <a:p>
            <a:r>
              <a:rPr lang="en-US" sz="1200" dirty="0"/>
              <a:t>      Conclusion: 1826</a:t>
            </a:r>
          </a:p>
          <a:p>
            <a:r>
              <a:rPr lang="en-US" sz="1200" dirty="0"/>
              <a:t>      Original Document Text: 1826</a:t>
            </a:r>
          </a:p>
          <a:p>
            <a:r>
              <a:rPr lang="en-US" sz="1200" dirty="0"/>
              <a:t>      Interpreted Document Text: 1826</a:t>
            </a:r>
          </a:p>
          <a:p>
            <a:r>
              <a:rPr lang="en-US" sz="1200" dirty="0"/>
              <a:t>   </a:t>
            </a:r>
            <a:r>
              <a:rPr lang="en-US" sz="1200" dirty="0" err="1"/>
              <a:t>BirthPlace</a:t>
            </a:r>
            <a:r>
              <a:rPr lang="en-US" sz="1200" dirty="0"/>
              <a:t>:</a:t>
            </a:r>
          </a:p>
          <a:p>
            <a:r>
              <a:rPr lang="en-US" sz="1200" dirty="0"/>
              <a:t>Marriage Relationships:</a:t>
            </a:r>
          </a:p>
          <a:p>
            <a:r>
              <a:rPr lang="en-US" sz="1200" dirty="0" err="1"/>
              <a:t>ParentOf</a:t>
            </a:r>
            <a:r>
              <a:rPr lang="en-US" sz="1200" dirty="0"/>
              <a:t> Relationships</a:t>
            </a:r>
          </a:p>
          <a:p>
            <a:r>
              <a:rPr lang="en-US" sz="1200" dirty="0" err="1"/>
              <a:t>ChildOf</a:t>
            </a:r>
            <a:r>
              <a:rPr lang="en-US" sz="1200" dirty="0"/>
              <a:t> Relationships:</a:t>
            </a:r>
          </a:p>
        </p:txBody>
      </p:sp>
      <p:pic>
        <p:nvPicPr>
          <p:cNvPr id="10" name="Picture 9"/>
          <p:cNvPicPr>
            <a:picLocks noChangeAspect="1"/>
          </p:cNvPicPr>
          <p:nvPr/>
        </p:nvPicPr>
        <p:blipFill>
          <a:blip r:embed="rId2"/>
          <a:stretch>
            <a:fillRect/>
          </a:stretch>
        </p:blipFill>
        <p:spPr>
          <a:xfrm>
            <a:off x="8343333" y="742949"/>
            <a:ext cx="3667692" cy="4867275"/>
          </a:xfrm>
          <a:prstGeom prst="rect">
            <a:avLst/>
          </a:prstGeom>
        </p:spPr>
      </p:pic>
      <p:sp>
        <p:nvSpPr>
          <p:cNvPr id="12" name="Rectangle 11"/>
          <p:cNvSpPr/>
          <p:nvPr/>
        </p:nvSpPr>
        <p:spPr>
          <a:xfrm>
            <a:off x="9067800" y="1152525"/>
            <a:ext cx="800100" cy="104775"/>
          </a:xfrm>
          <a:prstGeom prst="rect">
            <a:avLst/>
          </a:prstGeom>
          <a:solidFill>
            <a:srgbClr val="FFFF00">
              <a:alpha val="5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011508" y="1148862"/>
            <a:ext cx="211015" cy="105507"/>
          </a:xfrm>
          <a:prstGeom prst="rect">
            <a:avLst/>
          </a:prstGeom>
          <a:solidFill>
            <a:srgbClr val="FFFF00">
              <a:alpha val="5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33837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03631" y="1570892"/>
            <a:ext cx="4396153" cy="411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Page with highlights</a:t>
            </a:r>
          </a:p>
        </p:txBody>
      </p:sp>
      <p:sp>
        <p:nvSpPr>
          <p:cNvPr id="4" name="TextBox 3"/>
          <p:cNvSpPr txBox="1"/>
          <p:nvPr/>
        </p:nvSpPr>
        <p:spPr>
          <a:xfrm>
            <a:off x="5603631" y="5685692"/>
            <a:ext cx="4553170" cy="369332"/>
          </a:xfrm>
          <a:prstGeom prst="rect">
            <a:avLst/>
          </a:prstGeom>
          <a:noFill/>
        </p:spPr>
        <p:txBody>
          <a:bodyPr wrap="none" rtlCol="0">
            <a:spAutoFit/>
          </a:bodyPr>
          <a:lstStyle/>
          <a:p>
            <a:r>
              <a:rPr lang="en-US" dirty="0"/>
              <a:t>URL of page for direct access to unmarked PDF</a:t>
            </a:r>
          </a:p>
        </p:txBody>
      </p:sp>
      <p:sp>
        <p:nvSpPr>
          <p:cNvPr id="5" name="Rectangle 4"/>
          <p:cNvSpPr/>
          <p:nvPr/>
        </p:nvSpPr>
        <p:spPr>
          <a:xfrm>
            <a:off x="9085384" y="949514"/>
            <a:ext cx="914400" cy="504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 &gt;</a:t>
            </a:r>
          </a:p>
        </p:txBody>
      </p:sp>
      <p:sp>
        <p:nvSpPr>
          <p:cNvPr id="6" name="Rectangle 5"/>
          <p:cNvSpPr/>
          <p:nvPr/>
        </p:nvSpPr>
        <p:spPr>
          <a:xfrm>
            <a:off x="5603632" y="949459"/>
            <a:ext cx="764376" cy="504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Zoom</a:t>
            </a:r>
          </a:p>
        </p:txBody>
      </p:sp>
      <p:sp>
        <p:nvSpPr>
          <p:cNvPr id="7" name="TextBox 6"/>
          <p:cNvSpPr txBox="1"/>
          <p:nvPr/>
        </p:nvSpPr>
        <p:spPr>
          <a:xfrm>
            <a:off x="5603631" y="580127"/>
            <a:ext cx="3659976" cy="369332"/>
          </a:xfrm>
          <a:prstGeom prst="rect">
            <a:avLst/>
          </a:prstGeom>
          <a:noFill/>
        </p:spPr>
        <p:txBody>
          <a:bodyPr wrap="none" rtlCol="0">
            <a:spAutoFit/>
          </a:bodyPr>
          <a:lstStyle/>
          <a:p>
            <a:r>
              <a:rPr lang="en-US" dirty="0"/>
              <a:t>Name of Book and link to overall PDF</a:t>
            </a:r>
          </a:p>
        </p:txBody>
      </p:sp>
      <p:sp>
        <p:nvSpPr>
          <p:cNvPr id="8" name="Rectangle 7"/>
          <p:cNvSpPr/>
          <p:nvPr/>
        </p:nvSpPr>
        <p:spPr>
          <a:xfrm>
            <a:off x="2368063" y="3199980"/>
            <a:ext cx="3083170" cy="2485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Info box</a:t>
            </a:r>
          </a:p>
          <a:p>
            <a:pPr algn="ctr"/>
            <a:r>
              <a:rPr lang="en-US" dirty="0"/>
              <a:t>(empty for slide 19)</a:t>
            </a:r>
          </a:p>
        </p:txBody>
      </p:sp>
      <p:sp>
        <p:nvSpPr>
          <p:cNvPr id="10" name="Rectangle 9"/>
          <p:cNvSpPr/>
          <p:nvPr/>
        </p:nvSpPr>
        <p:spPr>
          <a:xfrm>
            <a:off x="7502768" y="6055024"/>
            <a:ext cx="1172309" cy="504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Toolbar</a:t>
            </a:r>
            <a:endParaRPr lang="en-US" dirty="0"/>
          </a:p>
        </p:txBody>
      </p:sp>
      <p:sp>
        <p:nvSpPr>
          <p:cNvPr id="11" name="Rectangle 10"/>
          <p:cNvSpPr/>
          <p:nvPr/>
        </p:nvSpPr>
        <p:spPr>
          <a:xfrm>
            <a:off x="8827475" y="6055024"/>
            <a:ext cx="1172309" cy="504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Toolbar</a:t>
            </a:r>
            <a:endParaRPr lang="en-US" dirty="0"/>
          </a:p>
        </p:txBody>
      </p:sp>
      <p:sp>
        <p:nvSpPr>
          <p:cNvPr id="12" name="Rectangle 11"/>
          <p:cNvSpPr/>
          <p:nvPr/>
        </p:nvSpPr>
        <p:spPr>
          <a:xfrm>
            <a:off x="7801707" y="949459"/>
            <a:ext cx="1172309" cy="504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Page      v</a:t>
            </a:r>
          </a:p>
        </p:txBody>
      </p:sp>
      <p:sp>
        <p:nvSpPr>
          <p:cNvPr id="13" name="Rectangle 12"/>
          <p:cNvSpPr/>
          <p:nvPr/>
        </p:nvSpPr>
        <p:spPr>
          <a:xfrm>
            <a:off x="2353829" y="1570892"/>
            <a:ext cx="3083170" cy="1476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Name list</a:t>
            </a:r>
          </a:p>
        </p:txBody>
      </p:sp>
      <p:sp>
        <p:nvSpPr>
          <p:cNvPr id="14" name="Rectangle 13"/>
          <p:cNvSpPr/>
          <p:nvPr/>
        </p:nvSpPr>
        <p:spPr>
          <a:xfrm>
            <a:off x="6479375" y="949459"/>
            <a:ext cx="1172309" cy="504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&lt; Previous</a:t>
            </a:r>
          </a:p>
        </p:txBody>
      </p:sp>
      <p:sp>
        <p:nvSpPr>
          <p:cNvPr id="15" name="TextBox 14"/>
          <p:cNvSpPr txBox="1"/>
          <p:nvPr/>
        </p:nvSpPr>
        <p:spPr>
          <a:xfrm>
            <a:off x="4763577" y="272203"/>
            <a:ext cx="1346844" cy="369332"/>
          </a:xfrm>
          <a:prstGeom prst="rect">
            <a:avLst/>
          </a:prstGeom>
          <a:noFill/>
        </p:spPr>
        <p:txBody>
          <a:bodyPr wrap="none" rtlCol="0">
            <a:spAutoFit/>
          </a:bodyPr>
          <a:lstStyle/>
          <a:p>
            <a:r>
              <a:rPr lang="en-US"/>
              <a:t>Activity Title</a:t>
            </a:r>
            <a:endParaRPr lang="en-US" dirty="0"/>
          </a:p>
        </p:txBody>
      </p:sp>
    </p:spTree>
    <p:extLst>
      <p:ext uri="{BB962C8B-B14F-4D97-AF65-F5344CB8AC3E}">
        <p14:creationId xmlns:p14="http://schemas.microsoft.com/office/powerpoint/2010/main" val="1562514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00D2-FD1D-459C-BC33-D1AF08BCA707}"/>
              </a:ext>
            </a:extLst>
          </p:cNvPr>
          <p:cNvSpPr>
            <a:spLocks noGrp="1"/>
          </p:cNvSpPr>
          <p:nvPr>
            <p:ph type="title"/>
          </p:nvPr>
        </p:nvSpPr>
        <p:spPr>
          <a:xfrm>
            <a:off x="838200" y="365125"/>
            <a:ext cx="10515600" cy="1325563"/>
          </a:xfrm>
        </p:spPr>
        <p:txBody>
          <a:bodyPr/>
          <a:lstStyle/>
          <a:p>
            <a:pPr algn="ctr"/>
            <a:r>
              <a:rPr lang="en-US" dirty="0"/>
              <a:t>GreenQQ Demo</a:t>
            </a:r>
          </a:p>
        </p:txBody>
      </p:sp>
      <p:pic>
        <p:nvPicPr>
          <p:cNvPr id="4" name="Picture 3">
            <a:extLst>
              <a:ext uri="{FF2B5EF4-FFF2-40B4-BE49-F238E27FC236}">
                <a16:creationId xmlns:a16="http://schemas.microsoft.com/office/drawing/2014/main" id="{06B87BA7-ABF8-4504-9AAA-B62BAD5D27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918" y="1426085"/>
            <a:ext cx="4136015" cy="5238952"/>
          </a:xfrm>
          <a:prstGeom prst="rect">
            <a:avLst/>
          </a:prstGeom>
        </p:spPr>
      </p:pic>
      <p:pic>
        <p:nvPicPr>
          <p:cNvPr id="5" name="Picture 4">
            <a:extLst>
              <a:ext uri="{FF2B5EF4-FFF2-40B4-BE49-F238E27FC236}">
                <a16:creationId xmlns:a16="http://schemas.microsoft.com/office/drawing/2014/main" id="{DABD64A5-5FCD-42B5-A4E9-1102A8B5C138}"/>
              </a:ext>
            </a:extLst>
          </p:cNvPr>
          <p:cNvPicPr>
            <a:picLocks noChangeAspect="1"/>
          </p:cNvPicPr>
          <p:nvPr/>
        </p:nvPicPr>
        <p:blipFill>
          <a:blip r:embed="rId3"/>
          <a:stretch>
            <a:fillRect/>
          </a:stretch>
        </p:blipFill>
        <p:spPr>
          <a:xfrm>
            <a:off x="5506977" y="1516104"/>
            <a:ext cx="6447840" cy="4898935"/>
          </a:xfrm>
          <a:prstGeom prst="rect">
            <a:avLst/>
          </a:prstGeom>
        </p:spPr>
      </p:pic>
    </p:spTree>
    <p:extLst>
      <p:ext uri="{BB962C8B-B14F-4D97-AF65-F5344CB8AC3E}">
        <p14:creationId xmlns:p14="http://schemas.microsoft.com/office/powerpoint/2010/main" val="1950360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Edit User Account</a:t>
            </a:r>
          </a:p>
        </p:txBody>
      </p:sp>
      <p:grpSp>
        <p:nvGrpSpPr>
          <p:cNvPr id="9" name="Group 8"/>
          <p:cNvGrpSpPr/>
          <p:nvPr/>
        </p:nvGrpSpPr>
        <p:grpSpPr>
          <a:xfrm>
            <a:off x="4430683" y="1737360"/>
            <a:ext cx="3125585" cy="2048503"/>
            <a:chOff x="5993476" y="2493818"/>
            <a:chExt cx="3125585" cy="2048503"/>
          </a:xfrm>
        </p:grpSpPr>
        <p:sp>
          <p:nvSpPr>
            <p:cNvPr id="3" name="TextBox 2"/>
            <p:cNvSpPr txBox="1"/>
            <p:nvPr/>
          </p:nvSpPr>
          <p:spPr>
            <a:xfrm>
              <a:off x="5993476" y="2493818"/>
              <a:ext cx="1329210" cy="1477328"/>
            </a:xfrm>
            <a:prstGeom prst="rect">
              <a:avLst/>
            </a:prstGeom>
            <a:noFill/>
          </p:spPr>
          <p:txBody>
            <a:bodyPr wrap="none" rtlCol="0">
              <a:spAutoFit/>
            </a:bodyPr>
            <a:lstStyle/>
            <a:p>
              <a:r>
                <a:rPr lang="en-US" dirty="0"/>
                <a:t>Select user:</a:t>
              </a:r>
            </a:p>
            <a:p>
              <a:pPr algn="r"/>
              <a:r>
                <a:rPr lang="en-US" dirty="0"/>
                <a:t>id</a:t>
              </a:r>
            </a:p>
            <a:p>
              <a:pPr algn="r"/>
              <a:r>
                <a:rPr lang="en-US" dirty="0"/>
                <a:t>username</a:t>
              </a:r>
            </a:p>
            <a:p>
              <a:pPr algn="r"/>
              <a:r>
                <a:rPr lang="en-US" dirty="0"/>
                <a:t>email</a:t>
              </a:r>
            </a:p>
            <a:p>
              <a:pPr algn="r"/>
              <a:r>
                <a:rPr lang="en-US" dirty="0"/>
                <a:t>name</a:t>
              </a:r>
            </a:p>
          </p:txBody>
        </p:sp>
        <p:sp>
          <p:nvSpPr>
            <p:cNvPr id="4" name="Rectangle 3"/>
            <p:cNvSpPr/>
            <p:nvPr/>
          </p:nvSpPr>
          <p:spPr>
            <a:xfrm>
              <a:off x="7348451" y="2867891"/>
              <a:ext cx="1762298" cy="1995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51222" y="3144982"/>
              <a:ext cx="1762298" cy="1995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345680" y="3413761"/>
              <a:ext cx="1762298" cy="1995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56763" y="3690850"/>
              <a:ext cx="1762298" cy="1995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523018" y="4172989"/>
              <a:ext cx="796821" cy="369332"/>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none" rtlCol="0">
              <a:spAutoFit/>
            </a:bodyPr>
            <a:lstStyle/>
            <a:p>
              <a:r>
                <a:rPr lang="en-US" dirty="0"/>
                <a:t>search</a:t>
              </a:r>
            </a:p>
          </p:txBody>
        </p:sp>
      </p:grpSp>
      <p:sp>
        <p:nvSpPr>
          <p:cNvPr id="10" name="TextBox 9"/>
          <p:cNvSpPr txBox="1"/>
          <p:nvPr/>
        </p:nvSpPr>
        <p:spPr>
          <a:xfrm>
            <a:off x="349135" y="349135"/>
            <a:ext cx="1579278" cy="1569660"/>
          </a:xfrm>
          <a:prstGeom prst="rect">
            <a:avLst/>
          </a:prstGeom>
          <a:noFill/>
        </p:spPr>
        <p:txBody>
          <a:bodyPr wrap="none" rtlCol="0">
            <a:spAutoFit/>
          </a:bodyPr>
          <a:lstStyle/>
          <a:p>
            <a:pPr marL="285750" indent="-285750">
              <a:buFont typeface="Arial" panose="020B0604020202020204" pitchFamily="34" charset="0"/>
              <a:buChar char="•"/>
            </a:pPr>
            <a:r>
              <a:rPr lang="en-US" sz="1200" dirty="0"/>
              <a:t>Find user</a:t>
            </a:r>
          </a:p>
          <a:p>
            <a:pPr marL="285750" indent="-285750">
              <a:buFont typeface="Arial" panose="020B0604020202020204" pitchFamily="34" charset="0"/>
              <a:buChar char="•"/>
            </a:pPr>
            <a:r>
              <a:rPr lang="en-US" sz="1200" dirty="0"/>
              <a:t>Set any/all:</a:t>
            </a:r>
          </a:p>
          <a:p>
            <a:pPr marL="742950" lvl="1" indent="-285750">
              <a:buFont typeface="Arial" panose="020B0604020202020204" pitchFamily="34" charset="0"/>
              <a:buChar char="•"/>
            </a:pPr>
            <a:r>
              <a:rPr lang="en-US" sz="1200" dirty="0"/>
              <a:t>Password</a:t>
            </a:r>
          </a:p>
          <a:p>
            <a:pPr marL="742950" lvl="1" indent="-285750">
              <a:buFont typeface="Arial" panose="020B0604020202020204" pitchFamily="34" charset="0"/>
              <a:buChar char="•"/>
            </a:pPr>
            <a:r>
              <a:rPr lang="en-US" sz="1200" dirty="0"/>
              <a:t>Username</a:t>
            </a:r>
          </a:p>
          <a:p>
            <a:pPr marL="742950" lvl="1" indent="-285750">
              <a:buFont typeface="Arial" panose="020B0604020202020204" pitchFamily="34" charset="0"/>
              <a:buChar char="•"/>
            </a:pPr>
            <a:r>
              <a:rPr lang="en-US" sz="1200" dirty="0"/>
              <a:t>Email</a:t>
            </a:r>
          </a:p>
          <a:p>
            <a:pPr marL="742950" lvl="1" indent="-285750">
              <a:buFont typeface="Arial" panose="020B0604020202020204" pitchFamily="34" charset="0"/>
              <a:buChar char="•"/>
            </a:pPr>
            <a:r>
              <a:rPr lang="en-US" sz="1200" dirty="0"/>
              <a:t>Full name</a:t>
            </a:r>
          </a:p>
          <a:p>
            <a:pPr marL="285750" indent="-285750">
              <a:buFont typeface="Arial" panose="020B0604020202020204" pitchFamily="34" charset="0"/>
              <a:buChar char="•"/>
            </a:pPr>
            <a:r>
              <a:rPr lang="en-US" sz="1200" dirty="0"/>
              <a:t>Change privileges</a:t>
            </a:r>
          </a:p>
          <a:p>
            <a:pPr marL="285750" indent="-285750">
              <a:buFont typeface="Arial" panose="020B0604020202020204" pitchFamily="34" charset="0"/>
              <a:buChar char="•"/>
            </a:pPr>
            <a:r>
              <a:rPr lang="en-US" sz="1200" dirty="0"/>
              <a:t>Disable account </a:t>
            </a:r>
          </a:p>
        </p:txBody>
      </p:sp>
    </p:spTree>
    <p:extLst>
      <p:ext uri="{BB962C8B-B14F-4D97-AF65-F5344CB8AC3E}">
        <p14:creationId xmlns:p14="http://schemas.microsoft.com/office/powerpoint/2010/main" val="40283102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Edit User Account</a:t>
            </a:r>
          </a:p>
        </p:txBody>
      </p:sp>
      <p:sp>
        <p:nvSpPr>
          <p:cNvPr id="3" name="TextBox 2"/>
          <p:cNvSpPr txBox="1"/>
          <p:nvPr/>
        </p:nvSpPr>
        <p:spPr>
          <a:xfrm>
            <a:off x="4430683" y="1737360"/>
            <a:ext cx="1329210" cy="1477328"/>
          </a:xfrm>
          <a:prstGeom prst="rect">
            <a:avLst/>
          </a:prstGeom>
          <a:noFill/>
        </p:spPr>
        <p:txBody>
          <a:bodyPr wrap="none" rtlCol="0">
            <a:spAutoFit/>
          </a:bodyPr>
          <a:lstStyle/>
          <a:p>
            <a:r>
              <a:rPr lang="en-US" dirty="0"/>
              <a:t>User:</a:t>
            </a:r>
          </a:p>
          <a:p>
            <a:pPr algn="r"/>
            <a:r>
              <a:rPr lang="en-US" dirty="0"/>
              <a:t>id</a:t>
            </a:r>
          </a:p>
          <a:p>
            <a:pPr algn="r"/>
            <a:r>
              <a:rPr lang="en-US" dirty="0"/>
              <a:t>username</a:t>
            </a:r>
          </a:p>
          <a:p>
            <a:pPr algn="r"/>
            <a:r>
              <a:rPr lang="en-US" dirty="0"/>
              <a:t>email</a:t>
            </a:r>
          </a:p>
          <a:p>
            <a:pPr algn="r"/>
            <a:r>
              <a:rPr lang="en-US" dirty="0"/>
              <a:t>name</a:t>
            </a:r>
          </a:p>
        </p:txBody>
      </p:sp>
      <p:sp>
        <p:nvSpPr>
          <p:cNvPr id="4" name="Rectangle 3"/>
          <p:cNvSpPr/>
          <p:nvPr/>
        </p:nvSpPr>
        <p:spPr>
          <a:xfrm>
            <a:off x="5785658" y="2111433"/>
            <a:ext cx="1762298" cy="1995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788429" y="2388524"/>
            <a:ext cx="1762298" cy="1995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82887" y="2657303"/>
            <a:ext cx="1762298" cy="1995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93970" y="2934392"/>
            <a:ext cx="1762298" cy="1995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455622" y="3524597"/>
            <a:ext cx="2296975" cy="1477328"/>
          </a:xfrm>
          <a:prstGeom prst="rect">
            <a:avLst/>
          </a:prstGeom>
          <a:noFill/>
        </p:spPr>
        <p:txBody>
          <a:bodyPr wrap="none" rtlCol="0">
            <a:spAutoFit/>
          </a:bodyPr>
          <a:lstStyle/>
          <a:p>
            <a:r>
              <a:rPr lang="en-US" dirty="0"/>
              <a:t>Change privileges</a:t>
            </a:r>
          </a:p>
          <a:p>
            <a:r>
              <a:rPr lang="en-US" dirty="0"/>
              <a:t>o  Patron</a:t>
            </a:r>
          </a:p>
          <a:p>
            <a:r>
              <a:rPr lang="en-US" dirty="0"/>
              <a:t>o  Adjudicator-patron</a:t>
            </a:r>
          </a:p>
          <a:p>
            <a:r>
              <a:rPr lang="en-US" dirty="0"/>
              <a:t>o  Administrator</a:t>
            </a:r>
          </a:p>
          <a:p>
            <a:r>
              <a:rPr lang="en-US" dirty="0"/>
              <a:t>o  Super-administrator</a:t>
            </a:r>
          </a:p>
        </p:txBody>
      </p:sp>
      <p:sp>
        <p:nvSpPr>
          <p:cNvPr id="11" name="TextBox 10"/>
          <p:cNvSpPr txBox="1"/>
          <p:nvPr/>
        </p:nvSpPr>
        <p:spPr>
          <a:xfrm>
            <a:off x="5769033" y="5336771"/>
            <a:ext cx="665567" cy="369332"/>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none" rtlCol="0">
            <a:spAutoFit/>
          </a:bodyPr>
          <a:lstStyle/>
          <a:p>
            <a:r>
              <a:rPr lang="en-US" dirty="0"/>
              <a:t>done</a:t>
            </a:r>
          </a:p>
        </p:txBody>
      </p:sp>
      <p:sp>
        <p:nvSpPr>
          <p:cNvPr id="12" name="TextBox 11"/>
          <p:cNvSpPr txBox="1"/>
          <p:nvPr/>
        </p:nvSpPr>
        <p:spPr>
          <a:xfrm>
            <a:off x="8038407" y="3499658"/>
            <a:ext cx="1895840" cy="369332"/>
          </a:xfrm>
          <a:prstGeom prst="rect">
            <a:avLst/>
          </a:prstGeom>
          <a:noFill/>
        </p:spPr>
        <p:txBody>
          <a:bodyPr wrap="none" rtlCol="0">
            <a:spAutoFit/>
          </a:bodyPr>
          <a:lstStyle/>
          <a:p>
            <a:r>
              <a:rPr lang="en-US" dirty="0"/>
              <a:t>o  Disable account</a:t>
            </a:r>
          </a:p>
        </p:txBody>
      </p:sp>
      <p:sp>
        <p:nvSpPr>
          <p:cNvPr id="13" name="TextBox 12"/>
          <p:cNvSpPr txBox="1"/>
          <p:nvPr/>
        </p:nvSpPr>
        <p:spPr>
          <a:xfrm>
            <a:off x="773084" y="3516283"/>
            <a:ext cx="1877117" cy="2031325"/>
          </a:xfrm>
          <a:prstGeom prst="rect">
            <a:avLst/>
          </a:prstGeom>
          <a:noFill/>
        </p:spPr>
        <p:txBody>
          <a:bodyPr wrap="none" rtlCol="0">
            <a:spAutoFit/>
          </a:bodyPr>
          <a:lstStyle/>
          <a:p>
            <a:r>
              <a:rPr lang="en-US" dirty="0"/>
              <a:t>Change password</a:t>
            </a:r>
          </a:p>
          <a:p>
            <a:endParaRPr lang="en-US" dirty="0"/>
          </a:p>
          <a:p>
            <a:r>
              <a:rPr lang="en-US" dirty="0"/>
              <a:t>Change username</a:t>
            </a:r>
          </a:p>
          <a:p>
            <a:endParaRPr lang="en-US" dirty="0"/>
          </a:p>
          <a:p>
            <a:r>
              <a:rPr lang="en-US" dirty="0"/>
              <a:t>Change email</a:t>
            </a:r>
          </a:p>
          <a:p>
            <a:endParaRPr lang="en-US" dirty="0"/>
          </a:p>
          <a:p>
            <a:r>
              <a:rPr lang="en-US" dirty="0"/>
              <a:t>Change full name</a:t>
            </a:r>
          </a:p>
        </p:txBody>
      </p:sp>
      <p:sp>
        <p:nvSpPr>
          <p:cNvPr id="15" name="Rectangle 14"/>
          <p:cNvSpPr/>
          <p:nvPr/>
        </p:nvSpPr>
        <p:spPr>
          <a:xfrm>
            <a:off x="1141614" y="3901438"/>
            <a:ext cx="1762298" cy="1995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127759" y="4444536"/>
            <a:ext cx="1762298" cy="1995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130530" y="4987635"/>
            <a:ext cx="1762298" cy="1995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33301" y="5530732"/>
            <a:ext cx="1762298" cy="1995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49135" y="349135"/>
            <a:ext cx="1579278" cy="1569660"/>
          </a:xfrm>
          <a:prstGeom prst="rect">
            <a:avLst/>
          </a:prstGeom>
          <a:noFill/>
        </p:spPr>
        <p:txBody>
          <a:bodyPr wrap="none" rtlCol="0">
            <a:spAutoFit/>
          </a:bodyPr>
          <a:lstStyle/>
          <a:p>
            <a:pPr marL="285750" indent="-285750">
              <a:buFont typeface="Arial" panose="020B0604020202020204" pitchFamily="34" charset="0"/>
              <a:buChar char="•"/>
            </a:pPr>
            <a:r>
              <a:rPr lang="en-US" sz="1200" dirty="0"/>
              <a:t>Find user</a:t>
            </a:r>
          </a:p>
          <a:p>
            <a:pPr marL="285750" indent="-285750">
              <a:buFont typeface="Arial" panose="020B0604020202020204" pitchFamily="34" charset="0"/>
              <a:buChar char="•"/>
            </a:pPr>
            <a:r>
              <a:rPr lang="en-US" sz="1200" dirty="0"/>
              <a:t>Set any/all:</a:t>
            </a:r>
          </a:p>
          <a:p>
            <a:pPr marL="742950" lvl="1" indent="-285750">
              <a:buFont typeface="Arial" panose="020B0604020202020204" pitchFamily="34" charset="0"/>
              <a:buChar char="•"/>
            </a:pPr>
            <a:r>
              <a:rPr lang="en-US" sz="1200" dirty="0"/>
              <a:t>Password</a:t>
            </a:r>
          </a:p>
          <a:p>
            <a:pPr marL="742950" lvl="1" indent="-285750">
              <a:buFont typeface="Arial" panose="020B0604020202020204" pitchFamily="34" charset="0"/>
              <a:buChar char="•"/>
            </a:pPr>
            <a:r>
              <a:rPr lang="en-US" sz="1200" dirty="0"/>
              <a:t>Username</a:t>
            </a:r>
          </a:p>
          <a:p>
            <a:pPr marL="742950" lvl="1" indent="-285750">
              <a:buFont typeface="Arial" panose="020B0604020202020204" pitchFamily="34" charset="0"/>
              <a:buChar char="•"/>
            </a:pPr>
            <a:r>
              <a:rPr lang="en-US" sz="1200" dirty="0"/>
              <a:t>Email</a:t>
            </a:r>
          </a:p>
          <a:p>
            <a:pPr marL="742950" lvl="1" indent="-285750">
              <a:buFont typeface="Arial" panose="020B0604020202020204" pitchFamily="34" charset="0"/>
              <a:buChar char="•"/>
            </a:pPr>
            <a:r>
              <a:rPr lang="en-US" sz="1200" dirty="0"/>
              <a:t>Full name</a:t>
            </a:r>
          </a:p>
          <a:p>
            <a:pPr marL="285750" indent="-285750">
              <a:buFont typeface="Arial" panose="020B0604020202020204" pitchFamily="34" charset="0"/>
              <a:buChar char="•"/>
            </a:pPr>
            <a:r>
              <a:rPr lang="en-US" sz="1200" dirty="0"/>
              <a:t>Change privileges</a:t>
            </a:r>
          </a:p>
          <a:p>
            <a:pPr marL="285750" indent="-285750">
              <a:buFont typeface="Arial" panose="020B0604020202020204" pitchFamily="34" charset="0"/>
              <a:buChar char="•"/>
            </a:pPr>
            <a:r>
              <a:rPr lang="en-US" sz="1200" dirty="0"/>
              <a:t>Disable account </a:t>
            </a:r>
          </a:p>
        </p:txBody>
      </p:sp>
    </p:spTree>
    <p:extLst>
      <p:ext uri="{BB962C8B-B14F-4D97-AF65-F5344CB8AC3E}">
        <p14:creationId xmlns:p14="http://schemas.microsoft.com/office/powerpoint/2010/main" val="1190861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00D2-FD1D-459C-BC33-D1AF08BCA707}"/>
              </a:ext>
            </a:extLst>
          </p:cNvPr>
          <p:cNvSpPr>
            <a:spLocks noGrp="1"/>
          </p:cNvSpPr>
          <p:nvPr>
            <p:ph type="title"/>
          </p:nvPr>
        </p:nvSpPr>
        <p:spPr>
          <a:xfrm>
            <a:off x="838200" y="365125"/>
            <a:ext cx="10515600" cy="1325563"/>
          </a:xfrm>
        </p:spPr>
        <p:txBody>
          <a:bodyPr/>
          <a:lstStyle/>
          <a:p>
            <a:pPr algn="ctr"/>
            <a:r>
              <a:rPr lang="en-US" dirty="0"/>
              <a:t>GreenQQ Demo</a:t>
            </a:r>
          </a:p>
        </p:txBody>
      </p:sp>
      <p:pic>
        <p:nvPicPr>
          <p:cNvPr id="3" name="Picture 2">
            <a:extLst>
              <a:ext uri="{FF2B5EF4-FFF2-40B4-BE49-F238E27FC236}">
                <a16:creationId xmlns:a16="http://schemas.microsoft.com/office/drawing/2014/main" id="{8837B32D-3CB2-4520-BC6C-F6F890B3AB51}"/>
              </a:ext>
            </a:extLst>
          </p:cNvPr>
          <p:cNvPicPr>
            <a:picLocks noChangeAspect="1"/>
          </p:cNvPicPr>
          <p:nvPr/>
        </p:nvPicPr>
        <p:blipFill>
          <a:blip r:embed="rId2"/>
          <a:stretch>
            <a:fillRect/>
          </a:stretch>
        </p:blipFill>
        <p:spPr>
          <a:xfrm>
            <a:off x="469045" y="1464203"/>
            <a:ext cx="11209691" cy="3663099"/>
          </a:xfrm>
          <a:prstGeom prst="rect">
            <a:avLst/>
          </a:prstGeom>
        </p:spPr>
      </p:pic>
      <p:pic>
        <p:nvPicPr>
          <p:cNvPr id="6" name="Picture 5">
            <a:extLst>
              <a:ext uri="{FF2B5EF4-FFF2-40B4-BE49-F238E27FC236}">
                <a16:creationId xmlns:a16="http://schemas.microsoft.com/office/drawing/2014/main" id="{BBA7490A-1D05-46F3-AF91-7516C5D598C8}"/>
              </a:ext>
            </a:extLst>
          </p:cNvPr>
          <p:cNvPicPr>
            <a:picLocks noChangeAspect="1"/>
          </p:cNvPicPr>
          <p:nvPr/>
        </p:nvPicPr>
        <p:blipFill>
          <a:blip r:embed="rId3"/>
          <a:stretch>
            <a:fillRect/>
          </a:stretch>
        </p:blipFill>
        <p:spPr>
          <a:xfrm>
            <a:off x="786478" y="5311100"/>
            <a:ext cx="10547975" cy="1123015"/>
          </a:xfrm>
          <a:prstGeom prst="rect">
            <a:avLst/>
          </a:prstGeom>
        </p:spPr>
      </p:pic>
    </p:spTree>
    <p:extLst>
      <p:ext uri="{BB962C8B-B14F-4D97-AF65-F5344CB8AC3E}">
        <p14:creationId xmlns:p14="http://schemas.microsoft.com/office/powerpoint/2010/main" val="229625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6DCE52-5C3C-4506-8FFD-E575184E54FF}"/>
              </a:ext>
            </a:extLst>
          </p:cNvPr>
          <p:cNvPicPr>
            <a:picLocks noChangeAspect="1"/>
          </p:cNvPicPr>
          <p:nvPr/>
        </p:nvPicPr>
        <p:blipFill>
          <a:blip r:embed="rId2"/>
          <a:stretch>
            <a:fillRect/>
          </a:stretch>
        </p:blipFill>
        <p:spPr>
          <a:xfrm>
            <a:off x="6228436" y="1460338"/>
            <a:ext cx="1914525" cy="2781300"/>
          </a:xfrm>
          <a:prstGeom prst="rect">
            <a:avLst/>
          </a:prstGeom>
        </p:spPr>
      </p:pic>
      <p:sp>
        <p:nvSpPr>
          <p:cNvPr id="2" name="Title 1">
            <a:extLst>
              <a:ext uri="{FF2B5EF4-FFF2-40B4-BE49-F238E27FC236}">
                <a16:creationId xmlns:a16="http://schemas.microsoft.com/office/drawing/2014/main" id="{080E00D2-FD1D-459C-BC33-D1AF08BCA707}"/>
              </a:ext>
            </a:extLst>
          </p:cNvPr>
          <p:cNvSpPr>
            <a:spLocks noGrp="1"/>
          </p:cNvSpPr>
          <p:nvPr>
            <p:ph type="title"/>
          </p:nvPr>
        </p:nvSpPr>
        <p:spPr>
          <a:xfrm>
            <a:off x="838200" y="365125"/>
            <a:ext cx="10515600" cy="1325563"/>
          </a:xfrm>
        </p:spPr>
        <p:txBody>
          <a:bodyPr/>
          <a:lstStyle/>
          <a:p>
            <a:pPr algn="ctr"/>
            <a:r>
              <a:rPr lang="en-US" dirty="0"/>
              <a:t>GreenQQ Demo</a:t>
            </a:r>
          </a:p>
        </p:txBody>
      </p:sp>
      <p:pic>
        <p:nvPicPr>
          <p:cNvPr id="4" name="Picture 3">
            <a:extLst>
              <a:ext uri="{FF2B5EF4-FFF2-40B4-BE49-F238E27FC236}">
                <a16:creationId xmlns:a16="http://schemas.microsoft.com/office/drawing/2014/main" id="{691A2FBE-9680-4761-BD51-336CE41E4453}"/>
              </a:ext>
            </a:extLst>
          </p:cNvPr>
          <p:cNvPicPr>
            <a:picLocks noChangeAspect="1"/>
          </p:cNvPicPr>
          <p:nvPr/>
        </p:nvPicPr>
        <p:blipFill>
          <a:blip r:embed="rId3"/>
          <a:stretch>
            <a:fillRect/>
          </a:stretch>
        </p:blipFill>
        <p:spPr>
          <a:xfrm>
            <a:off x="334733" y="1948380"/>
            <a:ext cx="4409383" cy="3670678"/>
          </a:xfrm>
          <a:prstGeom prst="rect">
            <a:avLst/>
          </a:prstGeom>
        </p:spPr>
      </p:pic>
      <p:pic>
        <p:nvPicPr>
          <p:cNvPr id="5" name="Picture 4">
            <a:extLst>
              <a:ext uri="{FF2B5EF4-FFF2-40B4-BE49-F238E27FC236}">
                <a16:creationId xmlns:a16="http://schemas.microsoft.com/office/drawing/2014/main" id="{09F1893B-D501-44E3-A2FB-687E5167D5F5}"/>
              </a:ext>
            </a:extLst>
          </p:cNvPr>
          <p:cNvPicPr>
            <a:picLocks noChangeAspect="1"/>
          </p:cNvPicPr>
          <p:nvPr/>
        </p:nvPicPr>
        <p:blipFill>
          <a:blip r:embed="rId4"/>
          <a:stretch>
            <a:fillRect/>
          </a:stretch>
        </p:blipFill>
        <p:spPr>
          <a:xfrm>
            <a:off x="4964858" y="3548631"/>
            <a:ext cx="4013374" cy="3070111"/>
          </a:xfrm>
          <a:prstGeom prst="rect">
            <a:avLst/>
          </a:prstGeom>
        </p:spPr>
      </p:pic>
      <p:pic>
        <p:nvPicPr>
          <p:cNvPr id="8" name="Picture 7">
            <a:extLst>
              <a:ext uri="{FF2B5EF4-FFF2-40B4-BE49-F238E27FC236}">
                <a16:creationId xmlns:a16="http://schemas.microsoft.com/office/drawing/2014/main" id="{23BFE2F8-9D34-41E6-8B28-00C525C2FD64}"/>
              </a:ext>
            </a:extLst>
          </p:cNvPr>
          <p:cNvPicPr>
            <a:picLocks noChangeAspect="1"/>
          </p:cNvPicPr>
          <p:nvPr/>
        </p:nvPicPr>
        <p:blipFill>
          <a:blip r:embed="rId5"/>
          <a:stretch>
            <a:fillRect/>
          </a:stretch>
        </p:blipFill>
        <p:spPr>
          <a:xfrm>
            <a:off x="9087834" y="648072"/>
            <a:ext cx="2781300" cy="3590925"/>
          </a:xfrm>
          <a:prstGeom prst="rect">
            <a:avLst/>
          </a:prstGeom>
        </p:spPr>
      </p:pic>
      <p:pic>
        <p:nvPicPr>
          <p:cNvPr id="9" name="Picture 8">
            <a:extLst>
              <a:ext uri="{FF2B5EF4-FFF2-40B4-BE49-F238E27FC236}">
                <a16:creationId xmlns:a16="http://schemas.microsoft.com/office/drawing/2014/main" id="{1E515F9E-7CF9-428D-AE81-3F70C5D1B5F9}"/>
              </a:ext>
            </a:extLst>
          </p:cNvPr>
          <p:cNvPicPr>
            <a:picLocks noChangeAspect="1"/>
          </p:cNvPicPr>
          <p:nvPr/>
        </p:nvPicPr>
        <p:blipFill>
          <a:blip r:embed="rId6"/>
          <a:stretch>
            <a:fillRect/>
          </a:stretch>
        </p:blipFill>
        <p:spPr>
          <a:xfrm>
            <a:off x="9961645" y="2865396"/>
            <a:ext cx="1990725" cy="3581400"/>
          </a:xfrm>
          <a:prstGeom prst="rect">
            <a:avLst/>
          </a:prstGeom>
        </p:spPr>
      </p:pic>
    </p:spTree>
    <p:extLst>
      <p:ext uri="{BB962C8B-B14F-4D97-AF65-F5344CB8AC3E}">
        <p14:creationId xmlns:p14="http://schemas.microsoft.com/office/powerpoint/2010/main" val="21285028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9205</TotalTime>
  <Words>9877</Words>
  <Application>Microsoft Office PowerPoint</Application>
  <PresentationFormat>Widescreen</PresentationFormat>
  <Paragraphs>1112</Paragraphs>
  <Slides>71</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Calibri</vt:lpstr>
      <vt:lpstr>Calibri Light</vt:lpstr>
      <vt:lpstr>Consolas</vt:lpstr>
      <vt:lpstr>Courier New</vt:lpstr>
      <vt:lpstr>Wingdings</vt:lpstr>
      <vt:lpstr>Office Theme</vt:lpstr>
      <vt:lpstr>Mock-ups for Discussing the CMS Administrator Interface</vt:lpstr>
      <vt:lpstr>Scan to Submit within an Hour 10-10-10-10-10 Guideline</vt:lpstr>
      <vt:lpstr>Keyword &amp; Semantic Search</vt:lpstr>
      <vt:lpstr>PowerPoint Presentation</vt:lpstr>
      <vt:lpstr>Workflow Pipeline</vt:lpstr>
      <vt:lpstr>Add To Tree (Mockup)</vt:lpstr>
      <vt:lpstr>GreenQQ Demo</vt:lpstr>
      <vt:lpstr>GreenQQ Demo</vt:lpstr>
      <vt:lpstr>GreenQQ Demo</vt:lpstr>
      <vt:lpstr>PowerPoint Presentation</vt:lpstr>
      <vt:lpstr>PowerPoint Presentation</vt:lpstr>
      <vt:lpstr>PowerPoint Presentation</vt:lpstr>
      <vt:lpstr>PowerPoint Presentation</vt:lpstr>
      <vt:lpstr>PowerPoint Presentation</vt:lpstr>
      <vt:lpstr>PowerPoint Presentation</vt:lpstr>
      <vt:lpstr>Mobile Patron Indexer User Interface (Mockup)</vt:lpstr>
      <vt:lpstr>Patron All-Records User Interface (Mockup)</vt:lpstr>
      <vt:lpstr>Overlap &amp; Ambiguous</vt:lpstr>
      <vt:lpstr>Relationship Issues</vt:lpstr>
      <vt:lpstr>Set-up Info</vt:lpstr>
      <vt:lpstr>Template Input</vt:lpstr>
      <vt:lpstr>Assumptions</vt:lpstr>
      <vt:lpstr>Instructions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COMET View of Results</vt:lpstr>
      <vt:lpstr>COMET View of Results</vt:lpstr>
      <vt:lpstr>Another Family Layout to be Considered</vt:lpstr>
      <vt:lpstr>Extraction Scan-to-Submit User Interface (Mockup)</vt:lpstr>
      <vt:lpstr>Submission Scan-to-Submit User Interface (Mockup)</vt:lpstr>
      <vt:lpstr>Requirements for Realization</vt:lpstr>
      <vt:lpstr>Workflow System Notes</vt:lpstr>
      <vt:lpstr>Database Schema</vt:lpstr>
      <vt:lpstr>PowerPoint Presentation</vt:lpstr>
      <vt:lpstr>Administrator/Developer Menu</vt:lpstr>
      <vt:lpstr>Register Book</vt:lpstr>
      <vt:lpstr>Import Book</vt:lpstr>
      <vt:lpstr>PowerPoint Presentation</vt:lpstr>
      <vt:lpstr>FROntIER</vt:lpstr>
      <vt:lpstr>GreenDDA</vt:lpstr>
      <vt:lpstr>GreenQQ</vt:lpstr>
      <vt:lpstr>Standard User Interface</vt:lpstr>
      <vt:lpstr>Advanced User Interface</vt:lpstr>
      <vt:lpstr>ClickEx User Interface</vt:lpstr>
      <vt:lpstr>Ghost Indexing Interface</vt:lpstr>
      <vt:lpstr>GreenFIE</vt:lpstr>
      <vt:lpstr>ListReader</vt:lpstr>
      <vt:lpstr>OntoES</vt:lpstr>
      <vt:lpstr>OntoSoar</vt:lpstr>
      <vt:lpstr>PowerPoint Presentation</vt:lpstr>
      <vt:lpstr>Test Run Results</vt:lpstr>
      <vt:lpstr>Manage Jobs and Batches</vt:lpstr>
      <vt:lpstr>Initiate Pipeline Run</vt:lpstr>
      <vt:lpstr>Manage Pipeline Run</vt:lpstr>
      <vt:lpstr>Manage Pipeline Run (post “Initiate Pipeline Run”)</vt:lpstr>
      <vt:lpstr>View Results (with COMET)</vt:lpstr>
      <vt:lpstr>View Results (without COMET)</vt:lpstr>
      <vt:lpstr>View Results (without COMET)</vt:lpstr>
      <vt:lpstr>View Results (without COMET)</vt:lpstr>
      <vt:lpstr>PowerPoint Presentation</vt:lpstr>
      <vt:lpstr>Edit User Account</vt:lpstr>
      <vt:lpstr>Edit User Account</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Mock-ups for Discussing the CMS Administrator Interface</dc:title>
  <dc:creator>David Wayne Embley</dc:creator>
  <cp:lastModifiedBy>David Wayne Embley</cp:lastModifiedBy>
  <cp:revision>624</cp:revision>
  <cp:lastPrinted>2020-02-28T23:15:01Z</cp:lastPrinted>
  <dcterms:created xsi:type="dcterms:W3CDTF">2016-12-02T21:28:52Z</dcterms:created>
  <dcterms:modified xsi:type="dcterms:W3CDTF">2020-03-05T16:11:04Z</dcterms:modified>
</cp:coreProperties>
</file>