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-96" y="-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549D-27D0-4247-A50C-ED5AD1A345B6}" type="datetimeFigureOut">
              <a:rPr lang="en-US" smtClean="0"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8D53D-4E56-4B3B-98B2-8FFDD39FE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378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549D-27D0-4247-A50C-ED5AD1A345B6}" type="datetimeFigureOut">
              <a:rPr lang="en-US" smtClean="0"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8D53D-4E56-4B3B-98B2-8FFDD39FE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506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549D-27D0-4247-A50C-ED5AD1A345B6}" type="datetimeFigureOut">
              <a:rPr lang="en-US" smtClean="0"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8D53D-4E56-4B3B-98B2-8FFDD39FE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583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549D-27D0-4247-A50C-ED5AD1A345B6}" type="datetimeFigureOut">
              <a:rPr lang="en-US" smtClean="0"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8D53D-4E56-4B3B-98B2-8FFDD39FE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224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549D-27D0-4247-A50C-ED5AD1A345B6}" type="datetimeFigureOut">
              <a:rPr lang="en-US" smtClean="0"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8D53D-4E56-4B3B-98B2-8FFDD39FE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953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549D-27D0-4247-A50C-ED5AD1A345B6}" type="datetimeFigureOut">
              <a:rPr lang="en-US" smtClean="0"/>
              <a:t>6/20/2017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8D53D-4E56-4B3B-98B2-8FFDD39FE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756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549D-27D0-4247-A50C-ED5AD1A345B6}" type="datetimeFigureOut">
              <a:rPr lang="en-US" smtClean="0"/>
              <a:t>6/20/2017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8D53D-4E56-4B3B-98B2-8FFDD39FE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439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549D-27D0-4247-A50C-ED5AD1A345B6}" type="datetimeFigureOut">
              <a:rPr lang="en-US" smtClean="0"/>
              <a:t>6/20/2017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8D53D-4E56-4B3B-98B2-8FFDD39FE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019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549D-27D0-4247-A50C-ED5AD1A345B6}" type="datetimeFigureOut">
              <a:rPr lang="en-US" smtClean="0"/>
              <a:t>6/20/2017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8D53D-4E56-4B3B-98B2-8FFDD39FE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375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549D-27D0-4247-A50C-ED5AD1A345B6}" type="datetimeFigureOut">
              <a:rPr lang="en-US" smtClean="0"/>
              <a:t>6/20/2017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8D53D-4E56-4B3B-98B2-8FFDD39FE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270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549D-27D0-4247-A50C-ED5AD1A345B6}" type="datetimeFigureOut">
              <a:rPr lang="en-US" smtClean="0"/>
              <a:t>6/20/2017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8D53D-4E56-4B3B-98B2-8FFDD39FE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628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78549D-27D0-4247-A50C-ED5AD1A345B6}" type="datetimeFigureOut">
              <a:rPr lang="en-US" smtClean="0"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A8D53D-4E56-4B3B-98B2-8FFDD39FE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504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D-Dupe-like Mary Ely Example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315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TextBox 140"/>
          <p:cNvSpPr txBox="1"/>
          <p:nvPr/>
        </p:nvSpPr>
        <p:spPr>
          <a:xfrm>
            <a:off x="4112933" y="607367"/>
            <a:ext cx="38792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Auto-generated View of Mary Ely Ingest</a:t>
            </a:r>
            <a:endParaRPr lang="en-US" dirty="0"/>
          </a:p>
        </p:txBody>
      </p:sp>
      <p:sp>
        <p:nvSpPr>
          <p:cNvPr id="142" name="TextBox 141"/>
          <p:cNvSpPr txBox="1"/>
          <p:nvPr/>
        </p:nvSpPr>
        <p:spPr>
          <a:xfrm>
            <a:off x="5902960" y="5984784"/>
            <a:ext cx="44595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00B050"/>
                </a:solidFill>
              </a:rPr>
              <a:t>?</a:t>
            </a:r>
            <a:endParaRPr lang="en-US" sz="4400" dirty="0">
              <a:solidFill>
                <a:srgbClr val="00B050"/>
              </a:solidFill>
            </a:endParaRPr>
          </a:p>
        </p:txBody>
      </p:sp>
      <p:sp>
        <p:nvSpPr>
          <p:cNvPr id="143" name="Bent Arrow 142"/>
          <p:cNvSpPr/>
          <p:nvPr/>
        </p:nvSpPr>
        <p:spPr>
          <a:xfrm rot="16200000">
            <a:off x="3855720" y="4953544"/>
            <a:ext cx="1092200" cy="1976120"/>
          </a:xfrm>
          <a:prstGeom prst="ben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4" name="Bent Arrow 143"/>
          <p:cNvSpPr/>
          <p:nvPr/>
        </p:nvSpPr>
        <p:spPr>
          <a:xfrm rot="5400000" flipH="1">
            <a:off x="7325360" y="5014504"/>
            <a:ext cx="1041400" cy="1976120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57704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49" name="Group 148"/>
          <p:cNvGrpSpPr/>
          <p:nvPr/>
        </p:nvGrpSpPr>
        <p:grpSpPr>
          <a:xfrm>
            <a:off x="0" y="1205939"/>
            <a:ext cx="12192000" cy="3797390"/>
            <a:chOff x="0" y="1205939"/>
            <a:chExt cx="12192000" cy="3797390"/>
          </a:xfrm>
        </p:grpSpPr>
        <p:grpSp>
          <p:nvGrpSpPr>
            <p:cNvPr id="26" name="Group 25"/>
            <p:cNvGrpSpPr/>
            <p:nvPr/>
          </p:nvGrpSpPr>
          <p:grpSpPr>
            <a:xfrm>
              <a:off x="4685607" y="2754383"/>
              <a:ext cx="2977418" cy="2109211"/>
              <a:chOff x="4980214" y="2849336"/>
              <a:chExt cx="2977418" cy="2109211"/>
            </a:xfrm>
          </p:grpSpPr>
          <p:sp>
            <p:nvSpPr>
              <p:cNvPr id="4" name="TextBox 3"/>
              <p:cNvSpPr txBox="1"/>
              <p:nvPr/>
            </p:nvSpPr>
            <p:spPr>
              <a:xfrm>
                <a:off x="4980214" y="2865666"/>
                <a:ext cx="2977418" cy="20928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300" dirty="0" smtClean="0"/>
                  <a:t>Child</a:t>
                </a:r>
              </a:p>
              <a:p>
                <a:endParaRPr lang="en-US" sz="1300" dirty="0"/>
              </a:p>
              <a:p>
                <a:r>
                  <a:rPr lang="en-US" sz="1300" dirty="0" smtClean="0"/>
                  <a:t>Abigail Huntington Lathrop (osmx463)</a:t>
                </a:r>
              </a:p>
              <a:p>
                <a:r>
                  <a:rPr lang="en-US" sz="1300" dirty="0" smtClean="0"/>
                  <a:t>Abigail Lathrop (LZYM-C3F)</a:t>
                </a:r>
              </a:p>
              <a:p>
                <a:endParaRPr lang="en-US" sz="1300" dirty="0"/>
              </a:p>
              <a:p>
                <a:r>
                  <a:rPr lang="en-US" sz="1300" dirty="0" smtClean="0"/>
                  <a:t>William Gerard Lathrop (osmx353)</a:t>
                </a:r>
              </a:p>
              <a:p>
                <a:r>
                  <a:rPr lang="en-US" sz="1300" dirty="0" smtClean="0"/>
                  <a:t>William Gerard Lathrop (K425-D36)</a:t>
                </a:r>
              </a:p>
              <a:p>
                <a:endParaRPr lang="en-US" sz="1300" dirty="0"/>
              </a:p>
              <a:p>
                <a:r>
                  <a:rPr lang="en-US" sz="1300" dirty="0" smtClean="0"/>
                  <a:t>Charles Christopher Lathrop (osmx334)</a:t>
                </a:r>
              </a:p>
              <a:p>
                <a:r>
                  <a:rPr lang="en-US" sz="1300" dirty="0" smtClean="0"/>
                  <a:t>Charles Christopher Lathrop (KH3W-PDP)</a:t>
                </a:r>
                <a:endParaRPr lang="en-US" sz="1300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5040083" y="2849336"/>
                <a:ext cx="2823757" cy="2096737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" name="Group 28"/>
            <p:cNvGrpSpPr/>
            <p:nvPr/>
          </p:nvGrpSpPr>
          <p:grpSpPr>
            <a:xfrm>
              <a:off x="0" y="2768138"/>
              <a:ext cx="2763834" cy="723207"/>
              <a:chOff x="0" y="2768138"/>
              <a:chExt cx="2763834" cy="723207"/>
            </a:xfrm>
          </p:grpSpPr>
          <p:sp>
            <p:nvSpPr>
              <p:cNvPr id="2" name="TextBox 1"/>
              <p:cNvSpPr txBox="1"/>
              <p:nvPr/>
            </p:nvSpPr>
            <p:spPr>
              <a:xfrm>
                <a:off x="0" y="2784022"/>
                <a:ext cx="2763834" cy="6924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300" dirty="0" smtClean="0"/>
                  <a:t>Mother</a:t>
                </a:r>
              </a:p>
              <a:p>
                <a:endParaRPr lang="en-US" sz="1300" dirty="0" smtClean="0"/>
              </a:p>
              <a:p>
                <a:r>
                  <a:rPr lang="en-US" sz="1300" dirty="0" smtClean="0"/>
                  <a:t>Abigail Huntington Lathrop (osmx463)</a:t>
                </a:r>
                <a:endParaRPr lang="en-US" sz="1300" dirty="0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57150" y="2768138"/>
                <a:ext cx="2611235" cy="723207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2960963" y="1765861"/>
              <a:ext cx="1567352" cy="2292935"/>
              <a:chOff x="3110593" y="2530632"/>
              <a:chExt cx="1567352" cy="2292935"/>
            </a:xfrm>
          </p:grpSpPr>
          <p:sp>
            <p:nvSpPr>
              <p:cNvPr id="3" name="TextBox 2"/>
              <p:cNvSpPr txBox="1"/>
              <p:nvPr/>
            </p:nvSpPr>
            <p:spPr>
              <a:xfrm>
                <a:off x="3110593" y="2530632"/>
                <a:ext cx="1567352" cy="229293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300" dirty="0" smtClean="0"/>
                  <a:t>Person</a:t>
                </a:r>
              </a:p>
              <a:p>
                <a:endParaRPr lang="en-US" sz="1300" dirty="0"/>
              </a:p>
              <a:p>
                <a:r>
                  <a:rPr lang="en-US" sz="1300" dirty="0" smtClean="0"/>
                  <a:t>Mary Ely (osmx161)</a:t>
                </a:r>
              </a:p>
              <a:p>
                <a:endParaRPr lang="en-US" sz="1300" dirty="0"/>
              </a:p>
              <a:p>
                <a:r>
                  <a:rPr lang="en-US" sz="1300" dirty="0" smtClean="0"/>
                  <a:t>Mary Ely (osmx456)</a:t>
                </a:r>
              </a:p>
              <a:p>
                <a:endParaRPr lang="en-US" sz="1300" dirty="0"/>
              </a:p>
              <a:p>
                <a:r>
                  <a:rPr lang="en-US" sz="1300" dirty="0" smtClean="0"/>
                  <a:t>Mary Ely (</a:t>
                </a:r>
                <a:r>
                  <a:rPr lang="en-US" sz="1300" dirty="0" err="1" smtClean="0"/>
                  <a:t>osmx</a:t>
                </a:r>
                <a:r>
                  <a:rPr lang="en-US" sz="1300" dirty="0" smtClean="0"/>
                  <a:t> 147)</a:t>
                </a:r>
              </a:p>
              <a:p>
                <a:endParaRPr lang="en-US" sz="1300" dirty="0"/>
              </a:p>
              <a:p>
                <a:r>
                  <a:rPr lang="en-US" sz="1300" dirty="0" smtClean="0"/>
                  <a:t>Mary Ely (osmx275)</a:t>
                </a:r>
              </a:p>
              <a:p>
                <a:r>
                  <a:rPr lang="en-US" sz="1300" dirty="0"/>
                  <a:t> </a:t>
                </a:r>
                <a:r>
                  <a:rPr lang="en-US" sz="1300" dirty="0" smtClean="0"/>
                  <a:t>   </a:t>
                </a:r>
                <a:r>
                  <a:rPr lang="en-US" sz="1300" dirty="0" err="1" smtClean="0"/>
                  <a:t>BirthDate</a:t>
                </a:r>
                <a:r>
                  <a:rPr lang="en-US" sz="1300" dirty="0" smtClean="0"/>
                  <a:t>: 1836</a:t>
                </a:r>
              </a:p>
              <a:p>
                <a:r>
                  <a:rPr lang="en-US" sz="1300" dirty="0"/>
                  <a:t> </a:t>
                </a:r>
                <a:r>
                  <a:rPr lang="en-US" sz="1300" dirty="0" smtClean="0"/>
                  <a:t>   </a:t>
                </a:r>
                <a:r>
                  <a:rPr lang="en-US" sz="1300" dirty="0" err="1" smtClean="0"/>
                  <a:t>DeathDate</a:t>
                </a:r>
                <a:r>
                  <a:rPr lang="en-US" sz="1300" dirty="0" smtClean="0"/>
                  <a:t>: 1859</a:t>
                </a:r>
                <a:endParaRPr lang="en-US" sz="1300" dirty="0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3151414" y="2571749"/>
                <a:ext cx="1445524" cy="2216381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7" name="Group 26"/>
            <p:cNvGrpSpPr/>
            <p:nvPr/>
          </p:nvGrpSpPr>
          <p:grpSpPr>
            <a:xfrm>
              <a:off x="7851520" y="2128652"/>
              <a:ext cx="1604670" cy="1492716"/>
              <a:chOff x="7901396" y="2062150"/>
              <a:chExt cx="1604670" cy="1492716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7901396" y="2062150"/>
                <a:ext cx="1604670" cy="14927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300" dirty="0" smtClean="0"/>
                  <a:t>Person</a:t>
                </a:r>
              </a:p>
              <a:p>
                <a:endParaRPr lang="en-US" sz="1300" dirty="0"/>
              </a:p>
              <a:p>
                <a:r>
                  <a:rPr lang="en-US" sz="1300" dirty="0" smtClean="0"/>
                  <a:t>Mary Ely (KFRL-WXZ)</a:t>
                </a:r>
              </a:p>
              <a:p>
                <a:r>
                  <a:rPr lang="en-US" sz="1300" dirty="0" smtClean="0"/>
                  <a:t>    Birth: 30 Aug 1748</a:t>
                </a:r>
              </a:p>
              <a:p>
                <a:r>
                  <a:rPr lang="en-US" sz="1300" dirty="0"/>
                  <a:t> </a:t>
                </a:r>
                <a:r>
                  <a:rPr lang="en-US" sz="1300" dirty="0" smtClean="0"/>
                  <a:t>   Death: 1879</a:t>
                </a:r>
              </a:p>
              <a:p>
                <a:endParaRPr lang="en-US" sz="1300" dirty="0"/>
              </a:p>
              <a:p>
                <a:r>
                  <a:rPr lang="en-US" sz="1300" dirty="0" smtClean="0"/>
                  <a:t>Mary Eli (MGV1-9BJ)</a:t>
                </a:r>
                <a:endParaRPr lang="en-US" sz="1300" dirty="0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7944640" y="2094807"/>
                <a:ext cx="1498617" cy="1446415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" name="Group 45"/>
            <p:cNvGrpSpPr/>
            <p:nvPr/>
          </p:nvGrpSpPr>
          <p:grpSpPr>
            <a:xfrm>
              <a:off x="9635338" y="2702231"/>
              <a:ext cx="2556662" cy="2301098"/>
              <a:chOff x="9707335" y="3200401"/>
              <a:chExt cx="2556662" cy="2301098"/>
            </a:xfrm>
          </p:grpSpPr>
          <p:sp>
            <p:nvSpPr>
              <p:cNvPr id="6" name="TextBox 5"/>
              <p:cNvSpPr txBox="1"/>
              <p:nvPr/>
            </p:nvSpPr>
            <p:spPr>
              <a:xfrm>
                <a:off x="9707335" y="3208564"/>
                <a:ext cx="2556662" cy="229293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300" dirty="0" smtClean="0"/>
                  <a:t>Child</a:t>
                </a:r>
              </a:p>
              <a:p>
                <a:endParaRPr lang="en-US" sz="1300" dirty="0"/>
              </a:p>
              <a:p>
                <a:r>
                  <a:rPr lang="en-US" sz="1300" dirty="0" smtClean="0"/>
                  <a:t>Miles Ely Lathrop (K4T1-JWL)</a:t>
                </a:r>
              </a:p>
              <a:p>
                <a:endParaRPr lang="en-US" sz="1300" dirty="0" smtClean="0"/>
              </a:p>
              <a:p>
                <a:r>
                  <a:rPr lang="en-US" sz="1300" dirty="0" smtClean="0"/>
                  <a:t>Ezra Styles Ely Lathrop (MPV2-1TB)</a:t>
                </a:r>
              </a:p>
              <a:p>
                <a:endParaRPr lang="en-US" sz="1300" dirty="0" smtClean="0"/>
              </a:p>
              <a:p>
                <a:r>
                  <a:rPr lang="en-US" sz="1300" dirty="0" smtClean="0"/>
                  <a:t>Mary Cornelia Lathrop (K8N2-P35)</a:t>
                </a:r>
              </a:p>
              <a:p>
                <a:endParaRPr lang="en-US" sz="1300" dirty="0"/>
              </a:p>
              <a:p>
                <a:r>
                  <a:rPr lang="en-US" sz="1300" dirty="0" smtClean="0"/>
                  <a:t>Charlotte Eliza Lathrop (KHX-T1D)</a:t>
                </a:r>
              </a:p>
              <a:p>
                <a:endParaRPr lang="en-US" sz="1300" dirty="0"/>
              </a:p>
              <a:p>
                <a:r>
                  <a:rPr lang="en-US" sz="1300" dirty="0" smtClean="0"/>
                  <a:t>Ezra Styles Ely Lathrop (MJZC-6PR)</a:t>
                </a:r>
                <a:endParaRPr lang="en-US" sz="1300" dirty="0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9753600" y="3200401"/>
                <a:ext cx="2438400" cy="2277686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0" name="Group 29"/>
            <p:cNvGrpSpPr/>
            <p:nvPr/>
          </p:nvGrpSpPr>
          <p:grpSpPr>
            <a:xfrm>
              <a:off x="0" y="3640974"/>
              <a:ext cx="2671156" cy="734291"/>
              <a:chOff x="0" y="3640974"/>
              <a:chExt cx="2671156" cy="734291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59921" y="3640975"/>
                <a:ext cx="2611235" cy="734290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0" y="3640974"/>
                <a:ext cx="2118144" cy="6924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300" dirty="0" smtClean="0"/>
                  <a:t>Father</a:t>
                </a:r>
              </a:p>
              <a:p>
                <a:endParaRPr lang="en-US" sz="1300" dirty="0"/>
              </a:p>
              <a:p>
                <a:r>
                  <a:rPr lang="en-US" sz="1300" dirty="0" smtClean="0"/>
                  <a:t>Donald McKenzie (osmx179)</a:t>
                </a:r>
                <a:endParaRPr lang="en-US" sz="1300" dirty="0"/>
              </a:p>
            </p:txBody>
          </p:sp>
        </p:grpSp>
        <p:cxnSp>
          <p:nvCxnSpPr>
            <p:cNvPr id="22" name="Straight Connector 21"/>
            <p:cNvCxnSpPr/>
            <p:nvPr/>
          </p:nvCxnSpPr>
          <p:spPr>
            <a:xfrm flipH="1" flipV="1">
              <a:off x="2643448" y="3350029"/>
              <a:ext cx="399010" cy="15794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2019996" y="3509010"/>
              <a:ext cx="1024194" cy="647354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5" name="Group 44"/>
            <p:cNvGrpSpPr/>
            <p:nvPr/>
          </p:nvGrpSpPr>
          <p:grpSpPr>
            <a:xfrm>
              <a:off x="9653894" y="1945772"/>
              <a:ext cx="2466109" cy="692497"/>
              <a:chOff x="9725891" y="2443942"/>
              <a:chExt cx="2466109" cy="692497"/>
            </a:xfrm>
          </p:grpSpPr>
          <p:sp>
            <p:nvSpPr>
              <p:cNvPr id="34" name="Rectangle 33"/>
              <p:cNvSpPr/>
              <p:nvPr/>
            </p:nvSpPr>
            <p:spPr>
              <a:xfrm>
                <a:off x="9753600" y="2460567"/>
                <a:ext cx="2438400" cy="667787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9725891" y="2443942"/>
                <a:ext cx="2290371" cy="6924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300" dirty="0" smtClean="0"/>
                  <a:t>Mother</a:t>
                </a:r>
              </a:p>
              <a:p>
                <a:endParaRPr lang="en-US" sz="1300" dirty="0"/>
              </a:p>
              <a:p>
                <a:r>
                  <a:rPr lang="en-US" sz="1300" dirty="0" smtClean="0"/>
                  <a:t>Sarah </a:t>
                </a:r>
                <a:r>
                  <a:rPr lang="en-US" sz="1300" dirty="0" err="1" smtClean="0"/>
                  <a:t>Apame</a:t>
                </a:r>
                <a:r>
                  <a:rPr lang="en-US" sz="1300" dirty="0" smtClean="0"/>
                  <a:t> Mills (KVGQ-391)</a:t>
                </a:r>
                <a:endParaRPr lang="en-US" sz="1300" dirty="0"/>
              </a:p>
            </p:txBody>
          </p:sp>
        </p:grpSp>
        <p:grpSp>
          <p:nvGrpSpPr>
            <p:cNvPr id="44" name="Group 43"/>
            <p:cNvGrpSpPr/>
            <p:nvPr/>
          </p:nvGrpSpPr>
          <p:grpSpPr>
            <a:xfrm>
              <a:off x="9645581" y="1205939"/>
              <a:ext cx="2474422" cy="692497"/>
              <a:chOff x="9717578" y="1704109"/>
              <a:chExt cx="2474422" cy="692497"/>
            </a:xfrm>
          </p:grpSpPr>
          <p:sp>
            <p:nvSpPr>
              <p:cNvPr id="39" name="Rectangle 38"/>
              <p:cNvSpPr/>
              <p:nvPr/>
            </p:nvSpPr>
            <p:spPr>
              <a:xfrm>
                <a:off x="9753600" y="1717963"/>
                <a:ext cx="2438400" cy="667787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9717578" y="1704109"/>
                <a:ext cx="2105320" cy="6924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300" dirty="0" smtClean="0"/>
                  <a:t>Father</a:t>
                </a:r>
              </a:p>
              <a:p>
                <a:endParaRPr lang="en-US" sz="1300" dirty="0"/>
              </a:p>
              <a:p>
                <a:r>
                  <a:rPr lang="en-US" sz="1300" dirty="0" smtClean="0"/>
                  <a:t>Rev. Zebulon Ely (LWLS-LGD)</a:t>
                </a:r>
                <a:endParaRPr lang="en-US" sz="1300" dirty="0"/>
              </a:p>
            </p:txBody>
          </p:sp>
        </p:grpSp>
        <p:cxnSp>
          <p:nvCxnSpPr>
            <p:cNvPr id="50" name="Straight Connector 49"/>
            <p:cNvCxnSpPr/>
            <p:nvPr/>
          </p:nvCxnSpPr>
          <p:spPr>
            <a:xfrm flipH="1" flipV="1">
              <a:off x="4404360" y="3196590"/>
              <a:ext cx="396240" cy="123444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5" name="Group 64"/>
            <p:cNvGrpSpPr/>
            <p:nvPr/>
          </p:nvGrpSpPr>
          <p:grpSpPr>
            <a:xfrm>
              <a:off x="4686299" y="1300051"/>
              <a:ext cx="2890158" cy="1312520"/>
              <a:chOff x="4686299" y="3643201"/>
              <a:chExt cx="2890158" cy="1312520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4748992" y="3659826"/>
                <a:ext cx="2827465" cy="1295895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4686299" y="3643201"/>
                <a:ext cx="2131563" cy="12926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300" dirty="0" smtClean="0"/>
                  <a:t>Spouse</a:t>
                </a:r>
              </a:p>
              <a:p>
                <a:endParaRPr lang="en-US" sz="1300" dirty="0"/>
              </a:p>
              <a:p>
                <a:r>
                  <a:rPr lang="en-US" sz="1300" dirty="0" smtClean="0"/>
                  <a:t>Gerard Lathrop (osmx154)</a:t>
                </a:r>
              </a:p>
              <a:p>
                <a:r>
                  <a:rPr lang="en-US" sz="1300" dirty="0" smtClean="0"/>
                  <a:t>Gerard Lathrop (osmx205)</a:t>
                </a:r>
              </a:p>
              <a:p>
                <a:r>
                  <a:rPr lang="en-US" sz="1300" dirty="0" smtClean="0"/>
                  <a:t>Gerard Lathrop (osmx147)</a:t>
                </a:r>
              </a:p>
              <a:p>
                <a:r>
                  <a:rPr lang="en-US" sz="1300" dirty="0" smtClean="0"/>
                  <a:t>Gerald Lathrop (2483-R32)</a:t>
                </a:r>
                <a:endParaRPr lang="en-US" sz="1300" dirty="0"/>
              </a:p>
            </p:txBody>
          </p:sp>
        </p:grpSp>
        <p:cxnSp>
          <p:nvCxnSpPr>
            <p:cNvPr id="51" name="Straight Connector 50"/>
            <p:cNvCxnSpPr/>
            <p:nvPr/>
          </p:nvCxnSpPr>
          <p:spPr>
            <a:xfrm flipH="1" flipV="1">
              <a:off x="4366260" y="2796540"/>
              <a:ext cx="430530" cy="105156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flipH="1" flipV="1">
              <a:off x="4362451" y="2407921"/>
              <a:ext cx="422909" cy="876299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flipH="1">
              <a:off x="4392386" y="1908810"/>
              <a:ext cx="404404" cy="352697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flipH="1">
              <a:off x="4381500" y="2106930"/>
              <a:ext cx="407670" cy="56388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flipH="1">
              <a:off x="4411980" y="2310493"/>
              <a:ext cx="380456" cy="737507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flipH="1" flipV="1">
              <a:off x="6580414" y="2473779"/>
              <a:ext cx="1352008" cy="219893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flipH="1">
              <a:off x="7143750" y="2689860"/>
              <a:ext cx="784862" cy="135255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flipH="1">
              <a:off x="7517130" y="2689860"/>
              <a:ext cx="407673" cy="193167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>
              <a:off x="9364980" y="2682240"/>
              <a:ext cx="377190" cy="208788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>
              <a:off x="9360131" y="2676698"/>
              <a:ext cx="385849" cy="170480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9360131" y="2676698"/>
              <a:ext cx="378229" cy="130094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flipH="1" flipV="1">
              <a:off x="9376756" y="2693325"/>
              <a:ext cx="361604" cy="899505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flipH="1" flipV="1">
              <a:off x="9376758" y="2709950"/>
              <a:ext cx="342552" cy="48664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flipH="1">
              <a:off x="9368444" y="2510790"/>
              <a:ext cx="369916" cy="174221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flipH="1">
              <a:off x="9360131" y="1821180"/>
              <a:ext cx="385849" cy="863831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>
              <a:off x="6572250" y="2506436"/>
              <a:ext cx="1379764" cy="906235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flipH="1">
              <a:off x="6606540" y="2693670"/>
              <a:ext cx="1322071" cy="77724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26450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924560" y="589280"/>
            <a:ext cx="41562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 Fix errors in the automated assessment.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934720" y="4683760"/>
            <a:ext cx="24166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2. Generate ingest plan.</a:t>
            </a:r>
          </a:p>
          <a:p>
            <a:r>
              <a:rPr lang="en-US" dirty="0" smtClean="0"/>
              <a:t>3. Execute plan.</a:t>
            </a:r>
            <a:endParaRPr lang="en-US" dirty="0"/>
          </a:p>
        </p:txBody>
      </p:sp>
      <p:grpSp>
        <p:nvGrpSpPr>
          <p:cNvPr id="219" name="Group 218"/>
          <p:cNvGrpSpPr/>
          <p:nvPr/>
        </p:nvGrpSpPr>
        <p:grpSpPr>
          <a:xfrm>
            <a:off x="4685607" y="2754383"/>
            <a:ext cx="2977418" cy="2109211"/>
            <a:chOff x="4980214" y="2849336"/>
            <a:chExt cx="2977418" cy="2109211"/>
          </a:xfrm>
        </p:grpSpPr>
        <p:sp>
          <p:nvSpPr>
            <p:cNvPr id="264" name="TextBox 263"/>
            <p:cNvSpPr txBox="1"/>
            <p:nvPr/>
          </p:nvSpPr>
          <p:spPr>
            <a:xfrm>
              <a:off x="4980214" y="2865666"/>
              <a:ext cx="2977418" cy="20928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dirty="0" smtClean="0"/>
                <a:t>Child</a:t>
              </a:r>
            </a:p>
            <a:p>
              <a:endParaRPr lang="en-US" sz="1300" dirty="0"/>
            </a:p>
            <a:p>
              <a:r>
                <a:rPr lang="en-US" sz="1300" dirty="0" smtClean="0"/>
                <a:t>Abigail Huntington Lathrop (osmx463)</a:t>
              </a:r>
            </a:p>
            <a:p>
              <a:r>
                <a:rPr lang="en-US" sz="1300" dirty="0" smtClean="0"/>
                <a:t>Abigail Lathrop (LZYM-C3F)</a:t>
              </a:r>
            </a:p>
            <a:p>
              <a:endParaRPr lang="en-US" sz="1300" dirty="0"/>
            </a:p>
            <a:p>
              <a:r>
                <a:rPr lang="en-US" sz="1300" dirty="0" smtClean="0"/>
                <a:t>William Gerard Lathrop (osmx353)</a:t>
              </a:r>
            </a:p>
            <a:p>
              <a:r>
                <a:rPr lang="en-US" sz="1300" dirty="0" smtClean="0"/>
                <a:t>William Gerard Lathrop (K425-D36)</a:t>
              </a:r>
            </a:p>
            <a:p>
              <a:endParaRPr lang="en-US" sz="1300" dirty="0"/>
            </a:p>
            <a:p>
              <a:r>
                <a:rPr lang="en-US" sz="1300" dirty="0" smtClean="0"/>
                <a:t>Charles Christopher Lathrop (osmx334)</a:t>
              </a:r>
            </a:p>
            <a:p>
              <a:r>
                <a:rPr lang="en-US" sz="1300" dirty="0" smtClean="0"/>
                <a:t>Charles Christopher Lathrop (KH3W-PDP)</a:t>
              </a:r>
              <a:endParaRPr lang="en-US" sz="1300" dirty="0"/>
            </a:p>
          </p:txBody>
        </p:sp>
        <p:sp>
          <p:nvSpPr>
            <p:cNvPr id="265" name="Rectangle 264"/>
            <p:cNvSpPr/>
            <p:nvPr/>
          </p:nvSpPr>
          <p:spPr>
            <a:xfrm>
              <a:off x="5040083" y="2849336"/>
              <a:ext cx="2823757" cy="2096737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0" name="TextBox 259"/>
          <p:cNvSpPr txBox="1"/>
          <p:nvPr/>
        </p:nvSpPr>
        <p:spPr>
          <a:xfrm>
            <a:off x="2960963" y="1765861"/>
            <a:ext cx="1567352" cy="14927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 smtClean="0"/>
              <a:t>Person</a:t>
            </a:r>
          </a:p>
          <a:p>
            <a:endParaRPr lang="en-US" sz="1300" dirty="0"/>
          </a:p>
          <a:p>
            <a:r>
              <a:rPr lang="en-US" sz="1300" dirty="0" smtClean="0"/>
              <a:t>Mary Ely (osmx161)</a:t>
            </a:r>
          </a:p>
          <a:p>
            <a:endParaRPr lang="en-US" sz="1300" dirty="0"/>
          </a:p>
          <a:p>
            <a:r>
              <a:rPr lang="en-US" sz="1300" dirty="0" smtClean="0"/>
              <a:t>Mary Ely (osmx456)</a:t>
            </a:r>
          </a:p>
          <a:p>
            <a:endParaRPr lang="en-US" sz="1300" dirty="0"/>
          </a:p>
          <a:p>
            <a:r>
              <a:rPr lang="en-US" sz="1300" dirty="0" smtClean="0"/>
              <a:t>Mary Ely (</a:t>
            </a:r>
            <a:r>
              <a:rPr lang="en-US" sz="1300" dirty="0" err="1" smtClean="0"/>
              <a:t>osmx</a:t>
            </a:r>
            <a:r>
              <a:rPr lang="en-US" sz="1300" dirty="0" smtClean="0"/>
              <a:t> 147</a:t>
            </a:r>
            <a:r>
              <a:rPr lang="en-US" sz="1300" dirty="0" smtClean="0"/>
              <a:t>)</a:t>
            </a:r>
            <a:endParaRPr lang="en-US" sz="1300" dirty="0" smtClean="0"/>
          </a:p>
        </p:txBody>
      </p:sp>
      <p:sp>
        <p:nvSpPr>
          <p:cNvPr id="261" name="Rectangle 260"/>
          <p:cNvSpPr/>
          <p:nvPr/>
        </p:nvSpPr>
        <p:spPr>
          <a:xfrm>
            <a:off x="3001784" y="1806978"/>
            <a:ext cx="1445524" cy="221638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2" name="Group 221"/>
          <p:cNvGrpSpPr/>
          <p:nvPr/>
        </p:nvGrpSpPr>
        <p:grpSpPr>
          <a:xfrm>
            <a:off x="7851520" y="2128652"/>
            <a:ext cx="1604670" cy="1492716"/>
            <a:chOff x="7901396" y="2062150"/>
            <a:chExt cx="1604670" cy="1492716"/>
          </a:xfrm>
        </p:grpSpPr>
        <p:sp>
          <p:nvSpPr>
            <p:cNvPr id="258" name="TextBox 257"/>
            <p:cNvSpPr txBox="1"/>
            <p:nvPr/>
          </p:nvSpPr>
          <p:spPr>
            <a:xfrm>
              <a:off x="7901396" y="2062150"/>
              <a:ext cx="1604670" cy="14927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dirty="0" smtClean="0"/>
                <a:t>Person</a:t>
              </a:r>
            </a:p>
            <a:p>
              <a:endParaRPr lang="en-US" sz="1300" dirty="0"/>
            </a:p>
            <a:p>
              <a:r>
                <a:rPr lang="en-US" sz="1300" dirty="0" smtClean="0"/>
                <a:t>Mary Ely (KFRL-WXZ)</a:t>
              </a:r>
            </a:p>
            <a:p>
              <a:r>
                <a:rPr lang="en-US" sz="1300" dirty="0" smtClean="0"/>
                <a:t>    Birth: 30 Aug 1748</a:t>
              </a:r>
            </a:p>
            <a:p>
              <a:r>
                <a:rPr lang="en-US" sz="1300" dirty="0"/>
                <a:t> </a:t>
              </a:r>
              <a:r>
                <a:rPr lang="en-US" sz="1300" dirty="0" smtClean="0"/>
                <a:t>   Death: 1879</a:t>
              </a:r>
            </a:p>
            <a:p>
              <a:endParaRPr lang="en-US" sz="1300" dirty="0"/>
            </a:p>
            <a:p>
              <a:r>
                <a:rPr lang="en-US" sz="1300" dirty="0" smtClean="0"/>
                <a:t>Mary Eli (MGV1-9BJ)</a:t>
              </a:r>
              <a:endParaRPr lang="en-US" sz="1300" dirty="0"/>
            </a:p>
          </p:txBody>
        </p:sp>
        <p:sp>
          <p:nvSpPr>
            <p:cNvPr id="259" name="Rectangle 258"/>
            <p:cNvSpPr/>
            <p:nvPr/>
          </p:nvSpPr>
          <p:spPr>
            <a:xfrm>
              <a:off x="7944640" y="2094807"/>
              <a:ext cx="1498617" cy="1446415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3" name="Group 222"/>
          <p:cNvGrpSpPr/>
          <p:nvPr/>
        </p:nvGrpSpPr>
        <p:grpSpPr>
          <a:xfrm>
            <a:off x="9635338" y="2702231"/>
            <a:ext cx="2556662" cy="2301098"/>
            <a:chOff x="9707335" y="3200401"/>
            <a:chExt cx="2556662" cy="2301098"/>
          </a:xfrm>
        </p:grpSpPr>
        <p:sp>
          <p:nvSpPr>
            <p:cNvPr id="256" name="TextBox 255"/>
            <p:cNvSpPr txBox="1"/>
            <p:nvPr/>
          </p:nvSpPr>
          <p:spPr>
            <a:xfrm>
              <a:off x="9707335" y="3208564"/>
              <a:ext cx="2556662" cy="229293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dirty="0" smtClean="0"/>
                <a:t>Child</a:t>
              </a:r>
            </a:p>
            <a:p>
              <a:endParaRPr lang="en-US" sz="1300" dirty="0"/>
            </a:p>
            <a:p>
              <a:r>
                <a:rPr lang="en-US" sz="1300" dirty="0" smtClean="0"/>
                <a:t>Miles Ely Lathrop (K4T1-JWL)</a:t>
              </a:r>
            </a:p>
            <a:p>
              <a:endParaRPr lang="en-US" sz="1300" dirty="0" smtClean="0"/>
            </a:p>
            <a:p>
              <a:r>
                <a:rPr lang="en-US" sz="1300" dirty="0" smtClean="0"/>
                <a:t>Ezra Styles Ely Lathrop (MPV2-1TB)</a:t>
              </a:r>
            </a:p>
            <a:p>
              <a:endParaRPr lang="en-US" sz="1300" dirty="0" smtClean="0"/>
            </a:p>
            <a:p>
              <a:r>
                <a:rPr lang="en-US" sz="1300" dirty="0" smtClean="0"/>
                <a:t>Mary Cornelia Lathrop (K8N2-P35)</a:t>
              </a:r>
            </a:p>
            <a:p>
              <a:endParaRPr lang="en-US" sz="1300" dirty="0"/>
            </a:p>
            <a:p>
              <a:r>
                <a:rPr lang="en-US" sz="1300" dirty="0" smtClean="0"/>
                <a:t>Charlotte Eliza Lathrop (KHX-T1D)</a:t>
              </a:r>
            </a:p>
            <a:p>
              <a:endParaRPr lang="en-US" sz="1300" dirty="0"/>
            </a:p>
            <a:p>
              <a:r>
                <a:rPr lang="en-US" sz="1300" dirty="0" smtClean="0"/>
                <a:t>Ezra Styles Ely Lathrop (MJZC-6PR)</a:t>
              </a:r>
              <a:endParaRPr lang="en-US" sz="1300" dirty="0"/>
            </a:p>
          </p:txBody>
        </p:sp>
        <p:sp>
          <p:nvSpPr>
            <p:cNvPr id="257" name="Rectangle 256"/>
            <p:cNvSpPr/>
            <p:nvPr/>
          </p:nvSpPr>
          <p:spPr>
            <a:xfrm>
              <a:off x="9753600" y="3200401"/>
              <a:ext cx="2438400" cy="227768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7" name="Group 226"/>
          <p:cNvGrpSpPr/>
          <p:nvPr/>
        </p:nvGrpSpPr>
        <p:grpSpPr>
          <a:xfrm>
            <a:off x="9653894" y="1945772"/>
            <a:ext cx="2466109" cy="692497"/>
            <a:chOff x="9725891" y="2443942"/>
            <a:chExt cx="2466109" cy="692497"/>
          </a:xfrm>
        </p:grpSpPr>
        <p:sp>
          <p:nvSpPr>
            <p:cNvPr id="252" name="Rectangle 251"/>
            <p:cNvSpPr/>
            <p:nvPr/>
          </p:nvSpPr>
          <p:spPr>
            <a:xfrm>
              <a:off x="9753600" y="2460567"/>
              <a:ext cx="2438400" cy="667787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3" name="TextBox 252"/>
            <p:cNvSpPr txBox="1"/>
            <p:nvPr/>
          </p:nvSpPr>
          <p:spPr>
            <a:xfrm>
              <a:off x="9725891" y="2443942"/>
              <a:ext cx="2290371" cy="6924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dirty="0" smtClean="0"/>
                <a:t>Mother</a:t>
              </a:r>
            </a:p>
            <a:p>
              <a:endParaRPr lang="en-US" sz="1300" dirty="0"/>
            </a:p>
            <a:p>
              <a:r>
                <a:rPr lang="en-US" sz="1300" dirty="0" smtClean="0"/>
                <a:t>Sarah </a:t>
              </a:r>
              <a:r>
                <a:rPr lang="en-US" sz="1300" dirty="0" err="1" smtClean="0"/>
                <a:t>Apame</a:t>
              </a:r>
              <a:r>
                <a:rPr lang="en-US" sz="1300" dirty="0" smtClean="0"/>
                <a:t> Mills (KVGQ-391)</a:t>
              </a:r>
              <a:endParaRPr lang="en-US" sz="1300" dirty="0"/>
            </a:p>
          </p:txBody>
        </p:sp>
      </p:grpSp>
      <p:grpSp>
        <p:nvGrpSpPr>
          <p:cNvPr id="228" name="Group 227"/>
          <p:cNvGrpSpPr/>
          <p:nvPr/>
        </p:nvGrpSpPr>
        <p:grpSpPr>
          <a:xfrm>
            <a:off x="9645581" y="1205939"/>
            <a:ext cx="2474422" cy="692497"/>
            <a:chOff x="9717578" y="1704109"/>
            <a:chExt cx="2474422" cy="692497"/>
          </a:xfrm>
        </p:grpSpPr>
        <p:sp>
          <p:nvSpPr>
            <p:cNvPr id="250" name="Rectangle 249"/>
            <p:cNvSpPr/>
            <p:nvPr/>
          </p:nvSpPr>
          <p:spPr>
            <a:xfrm>
              <a:off x="9753600" y="1717963"/>
              <a:ext cx="2438400" cy="667787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1" name="TextBox 250"/>
            <p:cNvSpPr txBox="1"/>
            <p:nvPr/>
          </p:nvSpPr>
          <p:spPr>
            <a:xfrm>
              <a:off x="9717578" y="1704109"/>
              <a:ext cx="2105320" cy="6924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dirty="0" smtClean="0"/>
                <a:t>Father</a:t>
              </a:r>
            </a:p>
            <a:p>
              <a:endParaRPr lang="en-US" sz="1300" dirty="0"/>
            </a:p>
            <a:p>
              <a:r>
                <a:rPr lang="en-US" sz="1300" dirty="0" smtClean="0"/>
                <a:t>Rev. Zebulon Ely (LWLS-LGD)</a:t>
              </a:r>
              <a:endParaRPr lang="en-US" sz="1300" dirty="0"/>
            </a:p>
          </p:txBody>
        </p:sp>
      </p:grpSp>
      <p:cxnSp>
        <p:nvCxnSpPr>
          <p:cNvPr id="229" name="Straight Connector 228"/>
          <p:cNvCxnSpPr/>
          <p:nvPr/>
        </p:nvCxnSpPr>
        <p:spPr>
          <a:xfrm flipH="1" flipV="1">
            <a:off x="4404360" y="3196590"/>
            <a:ext cx="396240" cy="123444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0" name="Group 229"/>
          <p:cNvGrpSpPr/>
          <p:nvPr/>
        </p:nvGrpSpPr>
        <p:grpSpPr>
          <a:xfrm>
            <a:off x="4686299" y="1300051"/>
            <a:ext cx="2890158" cy="1312520"/>
            <a:chOff x="4686299" y="3643201"/>
            <a:chExt cx="2890158" cy="1312520"/>
          </a:xfrm>
        </p:grpSpPr>
        <p:sp>
          <p:nvSpPr>
            <p:cNvPr id="248" name="Rectangle 247"/>
            <p:cNvSpPr/>
            <p:nvPr/>
          </p:nvSpPr>
          <p:spPr>
            <a:xfrm>
              <a:off x="4748992" y="3659826"/>
              <a:ext cx="2827465" cy="1295895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9" name="TextBox 248"/>
            <p:cNvSpPr txBox="1"/>
            <p:nvPr/>
          </p:nvSpPr>
          <p:spPr>
            <a:xfrm>
              <a:off x="4686299" y="3643201"/>
              <a:ext cx="2131563" cy="12926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00" dirty="0" smtClean="0"/>
                <a:t>Spouse</a:t>
              </a:r>
            </a:p>
            <a:p>
              <a:endParaRPr lang="en-US" sz="1300" dirty="0"/>
            </a:p>
            <a:p>
              <a:r>
                <a:rPr lang="en-US" sz="1300" dirty="0" smtClean="0"/>
                <a:t>Gerard Lathrop (osmx154)</a:t>
              </a:r>
            </a:p>
            <a:p>
              <a:r>
                <a:rPr lang="en-US" sz="1300" dirty="0" smtClean="0"/>
                <a:t>Gerard Lathrop (osmx205)</a:t>
              </a:r>
            </a:p>
            <a:p>
              <a:r>
                <a:rPr lang="en-US" sz="1300" dirty="0" smtClean="0"/>
                <a:t>Gerard Lathrop (osmx147)</a:t>
              </a:r>
            </a:p>
            <a:p>
              <a:r>
                <a:rPr lang="en-US" sz="1300" dirty="0" smtClean="0"/>
                <a:t>Gerald Lathrop (2483-R32)</a:t>
              </a:r>
              <a:endParaRPr lang="en-US" sz="1300" dirty="0"/>
            </a:p>
          </p:txBody>
        </p:sp>
      </p:grpSp>
      <p:cxnSp>
        <p:nvCxnSpPr>
          <p:cNvPr id="231" name="Straight Connector 230"/>
          <p:cNvCxnSpPr/>
          <p:nvPr/>
        </p:nvCxnSpPr>
        <p:spPr>
          <a:xfrm flipH="1" flipV="1">
            <a:off x="4366260" y="2796540"/>
            <a:ext cx="430530" cy="105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/>
          <p:cNvCxnSpPr/>
          <p:nvPr/>
        </p:nvCxnSpPr>
        <p:spPr>
          <a:xfrm flipH="1" flipV="1">
            <a:off x="4362451" y="2407921"/>
            <a:ext cx="422909" cy="876299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Connector 232"/>
          <p:cNvCxnSpPr/>
          <p:nvPr/>
        </p:nvCxnSpPr>
        <p:spPr>
          <a:xfrm flipH="1">
            <a:off x="4392386" y="1908810"/>
            <a:ext cx="404404" cy="35269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/>
          <p:cNvCxnSpPr/>
          <p:nvPr/>
        </p:nvCxnSpPr>
        <p:spPr>
          <a:xfrm flipH="1">
            <a:off x="4381500" y="2106930"/>
            <a:ext cx="407670" cy="56388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Connector 234"/>
          <p:cNvCxnSpPr/>
          <p:nvPr/>
        </p:nvCxnSpPr>
        <p:spPr>
          <a:xfrm flipH="1">
            <a:off x="4411980" y="2310493"/>
            <a:ext cx="380456" cy="73750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Connector 235"/>
          <p:cNvCxnSpPr/>
          <p:nvPr/>
        </p:nvCxnSpPr>
        <p:spPr>
          <a:xfrm flipH="1" flipV="1">
            <a:off x="6580414" y="2473779"/>
            <a:ext cx="1352008" cy="21989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Connector 236"/>
          <p:cNvCxnSpPr/>
          <p:nvPr/>
        </p:nvCxnSpPr>
        <p:spPr>
          <a:xfrm flipH="1">
            <a:off x="7143750" y="2689860"/>
            <a:ext cx="784862" cy="135255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Straight Connector 237"/>
          <p:cNvCxnSpPr/>
          <p:nvPr/>
        </p:nvCxnSpPr>
        <p:spPr>
          <a:xfrm flipH="1">
            <a:off x="7517130" y="2689860"/>
            <a:ext cx="407673" cy="193167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Connector 238"/>
          <p:cNvCxnSpPr/>
          <p:nvPr/>
        </p:nvCxnSpPr>
        <p:spPr>
          <a:xfrm>
            <a:off x="9364980" y="2682240"/>
            <a:ext cx="377190" cy="208788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Connector 239"/>
          <p:cNvCxnSpPr/>
          <p:nvPr/>
        </p:nvCxnSpPr>
        <p:spPr>
          <a:xfrm>
            <a:off x="9360131" y="2676698"/>
            <a:ext cx="385849" cy="170480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Connector 240"/>
          <p:cNvCxnSpPr/>
          <p:nvPr/>
        </p:nvCxnSpPr>
        <p:spPr>
          <a:xfrm>
            <a:off x="9360131" y="2676698"/>
            <a:ext cx="378229" cy="130094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Connector 241"/>
          <p:cNvCxnSpPr/>
          <p:nvPr/>
        </p:nvCxnSpPr>
        <p:spPr>
          <a:xfrm flipH="1" flipV="1">
            <a:off x="9376756" y="2693325"/>
            <a:ext cx="361604" cy="89950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Straight Connector 242"/>
          <p:cNvCxnSpPr/>
          <p:nvPr/>
        </p:nvCxnSpPr>
        <p:spPr>
          <a:xfrm flipH="1" flipV="1">
            <a:off x="9376758" y="2709950"/>
            <a:ext cx="342552" cy="48664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Straight Connector 243"/>
          <p:cNvCxnSpPr/>
          <p:nvPr/>
        </p:nvCxnSpPr>
        <p:spPr>
          <a:xfrm flipH="1">
            <a:off x="9368444" y="2510790"/>
            <a:ext cx="369916" cy="174221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Straight Connector 244"/>
          <p:cNvCxnSpPr/>
          <p:nvPr/>
        </p:nvCxnSpPr>
        <p:spPr>
          <a:xfrm flipH="1">
            <a:off x="9360131" y="1821180"/>
            <a:ext cx="385849" cy="863831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Connector 245"/>
          <p:cNvCxnSpPr/>
          <p:nvPr/>
        </p:nvCxnSpPr>
        <p:spPr>
          <a:xfrm>
            <a:off x="6572250" y="2506436"/>
            <a:ext cx="1379764" cy="90623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Straight Connector 246"/>
          <p:cNvCxnSpPr/>
          <p:nvPr/>
        </p:nvCxnSpPr>
        <p:spPr>
          <a:xfrm flipH="1">
            <a:off x="6606540" y="2693670"/>
            <a:ext cx="1322071" cy="77724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6021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7569" y="1341120"/>
            <a:ext cx="9791404" cy="5262880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>
            <a:off x="262000" y="1265052"/>
            <a:ext cx="1604670" cy="1492716"/>
            <a:chOff x="7901396" y="2062150"/>
            <a:chExt cx="1604670" cy="1492716"/>
          </a:xfrm>
        </p:grpSpPr>
        <p:sp>
          <p:nvSpPr>
            <p:cNvPr id="5" name="TextBox 4"/>
            <p:cNvSpPr txBox="1"/>
            <p:nvPr/>
          </p:nvSpPr>
          <p:spPr>
            <a:xfrm>
              <a:off x="7901396" y="2062150"/>
              <a:ext cx="1604670" cy="14927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dirty="0" smtClean="0"/>
                <a:t>Person</a:t>
              </a:r>
            </a:p>
            <a:p>
              <a:endParaRPr lang="en-US" sz="1300" dirty="0"/>
            </a:p>
            <a:p>
              <a:r>
                <a:rPr lang="en-US" sz="1300" dirty="0" smtClean="0"/>
                <a:t>Mary Ely (KFRL-WXZ)</a:t>
              </a:r>
            </a:p>
            <a:p>
              <a:r>
                <a:rPr lang="en-US" sz="1300" dirty="0" smtClean="0"/>
                <a:t>    Birth: 30 Aug 1748</a:t>
              </a:r>
            </a:p>
            <a:p>
              <a:r>
                <a:rPr lang="en-US" sz="1300" dirty="0"/>
                <a:t> </a:t>
              </a:r>
              <a:r>
                <a:rPr lang="en-US" sz="1300" dirty="0" smtClean="0"/>
                <a:t>   Death: 1879</a:t>
              </a:r>
            </a:p>
            <a:p>
              <a:endParaRPr lang="en-US" sz="1300" dirty="0"/>
            </a:p>
            <a:p>
              <a:r>
                <a:rPr lang="en-US" sz="1300" dirty="0" smtClean="0"/>
                <a:t>Mary Eli (MGV1-9BJ)</a:t>
              </a:r>
              <a:endParaRPr lang="en-US" sz="1300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7944640" y="2094807"/>
              <a:ext cx="1498617" cy="1446415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924560" y="589280"/>
            <a:ext cx="28626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3a. Merge tree-side Persons.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778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4560" y="589280"/>
            <a:ext cx="52253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3b. Add source documentation for (merged) Mary Ely.</a:t>
            </a:r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1942925"/>
              </p:ext>
            </p:extLst>
          </p:nvPr>
        </p:nvGraphicFramePr>
        <p:xfrm>
          <a:off x="7941945" y="1205865"/>
          <a:ext cx="3579495" cy="5398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Acrobat Document" r:id="rId3" imgW="2499270" imgH="4000320" progId="Acrobat.Document.11">
                  <p:embed/>
                </p:oleObj>
              </mc:Choice>
              <mc:Fallback>
                <p:oleObj name="Acrobat Document" r:id="rId3" imgW="2499270" imgH="4000320" progId="Acrobat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941945" y="1205865"/>
                        <a:ext cx="3579495" cy="53981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3224374"/>
              </p:ext>
            </p:extLst>
          </p:nvPr>
        </p:nvGraphicFramePr>
        <p:xfrm>
          <a:off x="1195705" y="1226185"/>
          <a:ext cx="3345815" cy="53567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Acrobat Document" r:id="rId5" imgW="2499270" imgH="4000320" progId="Acrobat.Document.11">
                  <p:embed/>
                </p:oleObj>
              </mc:Choice>
              <mc:Fallback>
                <p:oleObj name="Acrobat Document" r:id="rId5" imgW="2499270" imgH="4000320" progId="Acrobat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95705" y="1226185"/>
                        <a:ext cx="3345815" cy="53567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1966917"/>
              </p:ext>
            </p:extLst>
          </p:nvPr>
        </p:nvGraphicFramePr>
        <p:xfrm>
          <a:off x="4531360" y="1227111"/>
          <a:ext cx="3383279" cy="54166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Acrobat Document" r:id="rId7" imgW="2499270" imgH="4000320" progId="Acrobat.Document.11">
                  <p:embed/>
                </p:oleObj>
              </mc:Choice>
              <mc:Fallback>
                <p:oleObj name="Acrobat Document" r:id="rId7" imgW="2499270" imgH="4000320" progId="Acrobat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531360" y="1227111"/>
                        <a:ext cx="3383279" cy="54166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52462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4545182" y="2043002"/>
            <a:ext cx="2977418" cy="2109211"/>
            <a:chOff x="4980214" y="2849336"/>
            <a:chExt cx="2977418" cy="2109211"/>
          </a:xfrm>
        </p:grpSpPr>
        <p:sp>
          <p:nvSpPr>
            <p:cNvPr id="3" name="TextBox 2"/>
            <p:cNvSpPr txBox="1"/>
            <p:nvPr/>
          </p:nvSpPr>
          <p:spPr>
            <a:xfrm>
              <a:off x="4980214" y="2865666"/>
              <a:ext cx="2977418" cy="20928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dirty="0" smtClean="0"/>
                <a:t>Child</a:t>
              </a:r>
            </a:p>
            <a:p>
              <a:endParaRPr lang="en-US" sz="1300" dirty="0"/>
            </a:p>
            <a:p>
              <a:r>
                <a:rPr lang="en-US" sz="1300" dirty="0" smtClean="0"/>
                <a:t>Abigail Huntington Lathrop (osmx463)</a:t>
              </a:r>
            </a:p>
            <a:p>
              <a:r>
                <a:rPr lang="en-US" sz="1300" dirty="0" smtClean="0"/>
                <a:t>Abigail Lathrop (LZYM-C3F)</a:t>
              </a:r>
            </a:p>
            <a:p>
              <a:endParaRPr lang="en-US" sz="1300" dirty="0"/>
            </a:p>
            <a:p>
              <a:r>
                <a:rPr lang="en-US" sz="1300" dirty="0" smtClean="0"/>
                <a:t>William Gerard Lathrop (osmx353)</a:t>
              </a:r>
            </a:p>
            <a:p>
              <a:r>
                <a:rPr lang="en-US" sz="1300" dirty="0" smtClean="0"/>
                <a:t>William Gerard Lathrop (K425-D36)</a:t>
              </a:r>
            </a:p>
            <a:p>
              <a:endParaRPr lang="en-US" sz="1300" dirty="0"/>
            </a:p>
            <a:p>
              <a:r>
                <a:rPr lang="en-US" sz="1300" dirty="0" smtClean="0"/>
                <a:t>Charles Christopher Lathrop (osmx334)</a:t>
              </a:r>
            </a:p>
            <a:p>
              <a:r>
                <a:rPr lang="en-US" sz="1300" dirty="0" smtClean="0"/>
                <a:t>Charles Christopher Lathrop (KH3W-PDP)</a:t>
              </a:r>
              <a:endParaRPr lang="en-US" sz="1300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040083" y="2849336"/>
              <a:ext cx="2823757" cy="2096737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924560" y="589280"/>
            <a:ext cx="54358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3c. Ingest and merge information for matching children.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0611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4560" y="589280"/>
            <a:ext cx="6540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3d. Resolve and document any remaining conflicting information.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797" y="1524000"/>
            <a:ext cx="6651526" cy="4622800"/>
          </a:xfrm>
          <a:prstGeom prst="rect">
            <a:avLst/>
          </a:prstGeom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8249998"/>
              </p:ext>
            </p:extLst>
          </p:nvPr>
        </p:nvGraphicFramePr>
        <p:xfrm>
          <a:off x="8510905" y="1216024"/>
          <a:ext cx="3213735" cy="51452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Acrobat Document" r:id="rId4" imgW="2499270" imgH="4000320" progId="Acrobat.Document.11">
                  <p:embed/>
                </p:oleObj>
              </mc:Choice>
              <mc:Fallback>
                <p:oleObj name="Acrobat Document" r:id="rId4" imgW="2499270" imgH="4000320" progId="Acrobat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510905" y="1216024"/>
                        <a:ext cx="3213735" cy="51452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/>
          <p:cNvCxnSpPr/>
          <p:nvPr/>
        </p:nvCxnSpPr>
        <p:spPr>
          <a:xfrm flipV="1">
            <a:off x="2560320" y="1717040"/>
            <a:ext cx="1016000" cy="35560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1097280" y="5709920"/>
            <a:ext cx="1016000" cy="35560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972560" y="4897120"/>
            <a:ext cx="14737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Gerard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2507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439</Words>
  <Application>Microsoft Office PowerPoint</Application>
  <PresentationFormat>Custom</PresentationFormat>
  <Paragraphs>132</Paragraphs>
  <Slides>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Acrobat Document</vt:lpstr>
      <vt:lpstr>D-Dupe-like Mary Ely Example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LDS Church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D-Dupe-like Mary Ely Example</dc:title>
  <dc:creator>David Wayne Embley</dc:creator>
  <cp:lastModifiedBy>Embley</cp:lastModifiedBy>
  <cp:revision>30</cp:revision>
  <dcterms:created xsi:type="dcterms:W3CDTF">2017-05-22T17:08:15Z</dcterms:created>
  <dcterms:modified xsi:type="dcterms:W3CDTF">2017-06-20T15:19:16Z</dcterms:modified>
</cp:coreProperties>
</file>