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D09E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3" autoAdjust="0"/>
    <p:restoredTop sz="94660"/>
  </p:normalViewPr>
  <p:slideViewPr>
    <p:cSldViewPr snapToGrid="0">
      <p:cViewPr varScale="1">
        <p:scale>
          <a:sx n="94" d="100"/>
          <a:sy n="94" d="100"/>
        </p:scale>
        <p:origin x="226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7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12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0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12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5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9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61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9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33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92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2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C2B28-7630-457A-BB8D-6BD0CD236883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2F076-3106-4AB0-B864-8A4C8898E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3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17319" y="3154349"/>
            <a:ext cx="461665" cy="277486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 smtClean="0"/>
              <a:t>Level of Human Involvement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766354" y="2898322"/>
            <a:ext cx="3266" cy="33881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97034" y="6017078"/>
            <a:ext cx="6493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Expert System Rules                   NLP                      Machine Learning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03168" y="3412671"/>
            <a:ext cx="1831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FROntIER/OntoES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95386" y="4186872"/>
            <a:ext cx="1036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GreenFIE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61636" y="4945618"/>
            <a:ext cx="1163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ListReader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88622" y="4186872"/>
            <a:ext cx="1188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OntoSoar2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54537" y="2977500"/>
            <a:ext cx="1071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OntoSoar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26133" y="4945618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GreenDDA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78949" y="3803816"/>
            <a:ext cx="1563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FF"/>
                </a:solidFill>
              </a:rPr>
              <a:t>Supervised ML</a:t>
            </a:r>
            <a:endParaRPr lang="en-US" dirty="0">
              <a:solidFill>
                <a:srgbClr val="FF66FF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297033" y="5959930"/>
            <a:ext cx="2025287" cy="27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300843" y="5853793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323409" y="5861413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514975" y="4580412"/>
            <a:ext cx="2076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FF"/>
                </a:solidFill>
              </a:rPr>
              <a:t>Semi-supervised ML</a:t>
            </a:r>
            <a:endParaRPr lang="en-US" dirty="0">
              <a:solidFill>
                <a:srgbClr val="FF66FF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95555" y="5408262"/>
            <a:ext cx="1817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FF"/>
                </a:solidFill>
              </a:rPr>
              <a:t>Unsupervised ML</a:t>
            </a:r>
            <a:endParaRPr lang="en-US" dirty="0">
              <a:solidFill>
                <a:srgbClr val="FF66FF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05556" y="4580412"/>
            <a:ext cx="107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GreenQQ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3425190" y="5965373"/>
            <a:ext cx="2025287" cy="27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3429000" y="5859236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451566" y="5866856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553347" y="5978980"/>
            <a:ext cx="2025287" cy="27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5557157" y="5872843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7579723" y="5880463"/>
            <a:ext cx="0" cy="1061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523413" y="4186872"/>
            <a:ext cx="105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GreenML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21133" y="5408262"/>
            <a:ext cx="1941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FF"/>
                </a:solidFill>
              </a:rPr>
              <a:t>Language Learning</a:t>
            </a:r>
            <a:endParaRPr lang="en-US" dirty="0">
              <a:solidFill>
                <a:srgbClr val="FF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547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LDS Church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 for an Automatically Constructed FH-WoK</dc:title>
  <dc:creator>David Wayne Embley</dc:creator>
  <cp:lastModifiedBy>David Wayne Embley</cp:lastModifiedBy>
  <cp:revision>22</cp:revision>
  <dcterms:created xsi:type="dcterms:W3CDTF">2017-02-24T18:45:05Z</dcterms:created>
  <dcterms:modified xsi:type="dcterms:W3CDTF">2017-11-10T16:40:33Z</dcterms:modified>
</cp:coreProperties>
</file>