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6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5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5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8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BBD7E-D355-4A8D-9FB4-688CBDCDFCE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8E42-43C7-4D1F-BFCC-D1746208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GreenQQ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352800"/>
            <a:ext cx="4572000" cy="1752600"/>
          </a:xfrm>
        </p:spPr>
        <p:txBody>
          <a:bodyPr/>
          <a:lstStyle/>
          <a:p>
            <a:r>
              <a:rPr lang="en-US" dirty="0" smtClean="0"/>
              <a:t>Extraction Rule Creation by Text Snippet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0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557048"/>
            <a:ext cx="8991599" cy="55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0090" y="76200"/>
            <a:ext cx="53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Rule Generation: -2/+2 context with no markup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25603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ELINE SLINE </a:t>
            </a:r>
            <a:r>
              <a:rPr lang="en-US" dirty="0" smtClean="0">
                <a:solidFill>
                  <a:srgbClr val="00B050"/>
                </a:solidFill>
              </a:rPr>
              <a:t>CAP</a:t>
            </a:r>
            <a:r>
              <a:rPr lang="en-US" dirty="0" smtClean="0"/>
              <a:t> , ANUM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9562" y="6324600"/>
            <a:ext cx="40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Immediate execution check upon request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209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557048"/>
            <a:ext cx="8991599" cy="55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0090" y="76200"/>
            <a:ext cx="53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Rule Generation: -2/+2 context with no markup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31502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CAP , </a:t>
            </a:r>
            <a:r>
              <a:rPr lang="en-US" dirty="0" smtClean="0">
                <a:solidFill>
                  <a:srgbClr val="00B050"/>
                </a:solidFill>
              </a:rPr>
              <a:t>ANUM CAP ANUM</a:t>
            </a:r>
            <a:r>
              <a:rPr lang="en-US" dirty="0" smtClean="0"/>
              <a:t> . ELINE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9562" y="6324600"/>
            <a:ext cx="40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Immediate execution check upon request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29000" y="2209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2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557048"/>
            <a:ext cx="8991599" cy="55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4139" y="120134"/>
            <a:ext cx="341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Rule Creation: edit default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9562" y="6324600"/>
            <a:ext cx="40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Immediate execution check upon request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353766"/>
            <a:ext cx="2328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ELINE SLINE </a:t>
            </a:r>
            <a:r>
              <a:rPr lang="en-US" dirty="0" smtClean="0">
                <a:solidFill>
                  <a:srgbClr val="00B050"/>
                </a:solidFill>
              </a:rPr>
              <a:t>CAP</a:t>
            </a:r>
            <a:r>
              <a:rPr lang="en-US" dirty="0" smtClean="0"/>
              <a:t> , LOW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8118" y="4267200"/>
            <a:ext cx="16628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SLINE CAP, born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28956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59564" y="3812436"/>
            <a:ext cx="1" cy="39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3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557048"/>
            <a:ext cx="8991599" cy="55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4139" y="120134"/>
            <a:ext cx="341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Rule Creation: edit default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9562" y="6324600"/>
            <a:ext cx="40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Immediate execution check upon request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353766"/>
            <a:ext cx="3222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, LOW </a:t>
            </a:r>
            <a:r>
              <a:rPr lang="en-US" dirty="0" smtClean="0">
                <a:solidFill>
                  <a:srgbClr val="00B050"/>
                </a:solidFill>
              </a:rPr>
              <a:t>ANUM CAP ANUM</a:t>
            </a:r>
            <a:r>
              <a:rPr lang="en-US" dirty="0" smtClean="0"/>
              <a:t> . 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8118" y="4267200"/>
            <a:ext cx="32207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, born </a:t>
            </a:r>
            <a:r>
              <a:rPr lang="en-US" dirty="0" smtClean="0">
                <a:solidFill>
                  <a:srgbClr val="00B050"/>
                </a:solidFill>
              </a:rPr>
              <a:t>ANUM CAP ANUM</a:t>
            </a:r>
            <a:r>
              <a:rPr lang="en-US" dirty="0" smtClean="0"/>
              <a:t> . ELINE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2895600"/>
            <a:ext cx="228600" cy="458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59564" y="3812436"/>
            <a:ext cx="1" cy="39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2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1138237"/>
            <a:ext cx="3589337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30" y="1138237"/>
            <a:ext cx="4895850" cy="458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2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63575"/>
            <a:ext cx="56388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4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762000"/>
            <a:ext cx="6448425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4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9737"/>
            <a:ext cx="8915400" cy="3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26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01853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827213"/>
            <a:ext cx="2630487" cy="23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62" y="1138238"/>
            <a:ext cx="3250917" cy="3042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4956" y="5943600"/>
            <a:ext cx="12202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^^^ Robert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81600" y="4648200"/>
            <a:ext cx="11430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6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01853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827213"/>
            <a:ext cx="2630487" cy="23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62" y="1138238"/>
            <a:ext cx="3250917" cy="3042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943600"/>
            <a:ext cx="7143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0797" y="5943600"/>
            <a:ext cx="992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^ </a:t>
            </a:r>
            <a:r>
              <a:rPr lang="en-US" dirty="0" err="1" smtClean="0"/>
              <a:t>Barbor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6330" y="5943600"/>
            <a:ext cx="11048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^^ Robert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76400" y="4724400"/>
            <a:ext cx="4572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00600" y="4724400"/>
            <a:ext cx="149573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00800" y="4724400"/>
            <a:ext cx="6858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9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619125"/>
            <a:ext cx="6438900" cy="561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5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557048"/>
            <a:ext cx="8991599" cy="55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3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106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GreenQQ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GreenQQ</dc:title>
  <dc:creator>Embley</dc:creator>
  <cp:lastModifiedBy>Embley</cp:lastModifiedBy>
  <cp:revision>13</cp:revision>
  <dcterms:created xsi:type="dcterms:W3CDTF">2018-01-30T16:16:10Z</dcterms:created>
  <dcterms:modified xsi:type="dcterms:W3CDTF">2018-01-30T19:53:25Z</dcterms:modified>
</cp:coreProperties>
</file>