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48" r:id="rId2"/>
    <p:sldMasterId id="2147483660" r:id="rId3"/>
  </p:sldMasterIdLst>
  <p:notesMasterIdLst>
    <p:notesMasterId r:id="rId47"/>
  </p:notesMasterIdLst>
  <p:sldIdLst>
    <p:sldId id="256" r:id="rId4"/>
    <p:sldId id="257" r:id="rId5"/>
    <p:sldId id="258" r:id="rId6"/>
    <p:sldId id="284" r:id="rId7"/>
    <p:sldId id="260" r:id="rId8"/>
    <p:sldId id="261" r:id="rId9"/>
    <p:sldId id="328" r:id="rId10"/>
    <p:sldId id="329" r:id="rId11"/>
    <p:sldId id="331" r:id="rId12"/>
    <p:sldId id="332" r:id="rId13"/>
    <p:sldId id="338" r:id="rId14"/>
    <p:sldId id="333" r:id="rId15"/>
    <p:sldId id="336" r:id="rId16"/>
    <p:sldId id="341" r:id="rId17"/>
    <p:sldId id="342" r:id="rId18"/>
    <p:sldId id="339" r:id="rId19"/>
    <p:sldId id="340" r:id="rId20"/>
    <p:sldId id="334" r:id="rId21"/>
    <p:sldId id="337" r:id="rId22"/>
    <p:sldId id="335" r:id="rId23"/>
    <p:sldId id="262" r:id="rId24"/>
    <p:sldId id="263" r:id="rId25"/>
    <p:sldId id="264" r:id="rId26"/>
    <p:sldId id="265" r:id="rId27"/>
    <p:sldId id="266" r:id="rId28"/>
    <p:sldId id="267" r:id="rId29"/>
    <p:sldId id="268" r:id="rId30"/>
    <p:sldId id="269" r:id="rId31"/>
    <p:sldId id="270" r:id="rId32"/>
    <p:sldId id="285" r:id="rId33"/>
    <p:sldId id="290" r:id="rId34"/>
    <p:sldId id="272" r:id="rId35"/>
    <p:sldId id="273" r:id="rId36"/>
    <p:sldId id="287" r:id="rId37"/>
    <p:sldId id="288" r:id="rId38"/>
    <p:sldId id="280" r:id="rId39"/>
    <p:sldId id="321" r:id="rId40"/>
    <p:sldId id="259" r:id="rId41"/>
    <p:sldId id="316" r:id="rId42"/>
    <p:sldId id="317" r:id="rId43"/>
    <p:sldId id="318" r:id="rId44"/>
    <p:sldId id="320" r:id="rId45"/>
    <p:sldId id="31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608" autoAdjust="0"/>
    <p:restoredTop sz="88602" autoAdjust="0"/>
  </p:normalViewPr>
  <p:slideViewPr>
    <p:cSldViewPr snapToGrid="0">
      <p:cViewPr varScale="1">
        <p:scale>
          <a:sx n="101" d="100"/>
          <a:sy n="101" d="100"/>
        </p:scale>
        <p:origin x="43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t>NrEntitiesOnPage</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val>
            <c:numRef>
              <c:f>nrEntitiesOnPage!$B$1:$B$111</c:f>
              <c:numCache>
                <c:formatCode>General</c:formatCode>
                <c:ptCount val="111"/>
                <c:pt idx="0">
                  <c:v>45</c:v>
                </c:pt>
                <c:pt idx="1">
                  <c:v>93</c:v>
                </c:pt>
                <c:pt idx="2">
                  <c:v>84</c:v>
                </c:pt>
                <c:pt idx="3">
                  <c:v>76</c:v>
                </c:pt>
                <c:pt idx="4">
                  <c:v>107</c:v>
                </c:pt>
                <c:pt idx="5">
                  <c:v>97</c:v>
                </c:pt>
                <c:pt idx="6">
                  <c:v>51</c:v>
                </c:pt>
                <c:pt idx="7">
                  <c:v>44</c:v>
                </c:pt>
                <c:pt idx="8">
                  <c:v>100</c:v>
                </c:pt>
                <c:pt idx="9">
                  <c:v>101</c:v>
                </c:pt>
                <c:pt idx="10">
                  <c:v>94</c:v>
                </c:pt>
                <c:pt idx="11">
                  <c:v>92</c:v>
                </c:pt>
                <c:pt idx="12">
                  <c:v>48</c:v>
                </c:pt>
                <c:pt idx="13">
                  <c:v>98</c:v>
                </c:pt>
                <c:pt idx="14">
                  <c:v>42</c:v>
                </c:pt>
                <c:pt idx="15">
                  <c:v>49</c:v>
                </c:pt>
                <c:pt idx="16">
                  <c:v>107</c:v>
                </c:pt>
                <c:pt idx="17">
                  <c:v>89</c:v>
                </c:pt>
                <c:pt idx="18">
                  <c:v>65</c:v>
                </c:pt>
                <c:pt idx="19">
                  <c:v>111</c:v>
                </c:pt>
                <c:pt idx="20">
                  <c:v>82</c:v>
                </c:pt>
                <c:pt idx="21">
                  <c:v>86</c:v>
                </c:pt>
                <c:pt idx="22">
                  <c:v>90</c:v>
                </c:pt>
                <c:pt idx="23">
                  <c:v>117</c:v>
                </c:pt>
                <c:pt idx="24">
                  <c:v>130</c:v>
                </c:pt>
                <c:pt idx="25">
                  <c:v>111</c:v>
                </c:pt>
                <c:pt idx="26">
                  <c:v>116</c:v>
                </c:pt>
                <c:pt idx="27">
                  <c:v>105</c:v>
                </c:pt>
                <c:pt idx="28">
                  <c:v>80</c:v>
                </c:pt>
                <c:pt idx="29">
                  <c:v>93</c:v>
                </c:pt>
                <c:pt idx="30">
                  <c:v>68</c:v>
                </c:pt>
                <c:pt idx="31">
                  <c:v>79</c:v>
                </c:pt>
                <c:pt idx="32">
                  <c:v>116</c:v>
                </c:pt>
                <c:pt idx="33">
                  <c:v>36</c:v>
                </c:pt>
                <c:pt idx="34">
                  <c:v>109</c:v>
                </c:pt>
                <c:pt idx="35">
                  <c:v>97</c:v>
                </c:pt>
                <c:pt idx="36">
                  <c:v>30</c:v>
                </c:pt>
                <c:pt idx="37">
                  <c:v>63</c:v>
                </c:pt>
                <c:pt idx="38">
                  <c:v>67</c:v>
                </c:pt>
                <c:pt idx="39">
                  <c:v>39</c:v>
                </c:pt>
                <c:pt idx="40">
                  <c:v>60</c:v>
                </c:pt>
                <c:pt idx="41">
                  <c:v>72</c:v>
                </c:pt>
                <c:pt idx="42">
                  <c:v>113</c:v>
                </c:pt>
                <c:pt idx="43">
                  <c:v>117</c:v>
                </c:pt>
                <c:pt idx="44">
                  <c:v>84</c:v>
                </c:pt>
                <c:pt idx="45">
                  <c:v>89</c:v>
                </c:pt>
                <c:pt idx="46">
                  <c:v>56</c:v>
                </c:pt>
                <c:pt idx="47">
                  <c:v>73</c:v>
                </c:pt>
                <c:pt idx="48">
                  <c:v>101</c:v>
                </c:pt>
                <c:pt idx="49">
                  <c:v>60</c:v>
                </c:pt>
                <c:pt idx="50">
                  <c:v>52</c:v>
                </c:pt>
                <c:pt idx="51">
                  <c:v>22</c:v>
                </c:pt>
                <c:pt idx="52">
                  <c:v>96</c:v>
                </c:pt>
                <c:pt idx="53">
                  <c:v>90</c:v>
                </c:pt>
                <c:pt idx="54">
                  <c:v>61</c:v>
                </c:pt>
                <c:pt idx="55">
                  <c:v>62</c:v>
                </c:pt>
                <c:pt idx="56">
                  <c:v>83</c:v>
                </c:pt>
                <c:pt idx="57">
                  <c:v>60</c:v>
                </c:pt>
                <c:pt idx="58">
                  <c:v>83</c:v>
                </c:pt>
                <c:pt idx="59">
                  <c:v>106</c:v>
                </c:pt>
                <c:pt idx="60">
                  <c:v>106</c:v>
                </c:pt>
                <c:pt idx="61">
                  <c:v>74</c:v>
                </c:pt>
                <c:pt idx="62">
                  <c:v>44</c:v>
                </c:pt>
                <c:pt idx="63">
                  <c:v>115</c:v>
                </c:pt>
                <c:pt idx="64">
                  <c:v>113</c:v>
                </c:pt>
                <c:pt idx="65">
                  <c:v>53</c:v>
                </c:pt>
                <c:pt idx="66">
                  <c:v>81</c:v>
                </c:pt>
                <c:pt idx="67">
                  <c:v>24</c:v>
                </c:pt>
                <c:pt idx="68">
                  <c:v>54</c:v>
                </c:pt>
                <c:pt idx="69">
                  <c:v>40</c:v>
                </c:pt>
                <c:pt idx="70">
                  <c:v>107</c:v>
                </c:pt>
                <c:pt idx="71">
                  <c:v>111</c:v>
                </c:pt>
                <c:pt idx="72">
                  <c:v>59</c:v>
                </c:pt>
                <c:pt idx="73">
                  <c:v>66</c:v>
                </c:pt>
                <c:pt idx="74">
                  <c:v>76</c:v>
                </c:pt>
                <c:pt idx="75">
                  <c:v>47</c:v>
                </c:pt>
                <c:pt idx="76">
                  <c:v>69</c:v>
                </c:pt>
                <c:pt idx="77">
                  <c:v>124</c:v>
                </c:pt>
                <c:pt idx="78">
                  <c:v>82</c:v>
                </c:pt>
                <c:pt idx="79">
                  <c:v>103</c:v>
                </c:pt>
                <c:pt idx="80">
                  <c:v>110</c:v>
                </c:pt>
                <c:pt idx="81">
                  <c:v>54</c:v>
                </c:pt>
                <c:pt idx="82">
                  <c:v>55</c:v>
                </c:pt>
                <c:pt idx="83">
                  <c:v>115</c:v>
                </c:pt>
                <c:pt idx="84">
                  <c:v>58</c:v>
                </c:pt>
                <c:pt idx="85">
                  <c:v>64</c:v>
                </c:pt>
                <c:pt idx="86">
                  <c:v>84</c:v>
                </c:pt>
                <c:pt idx="87">
                  <c:v>79</c:v>
                </c:pt>
                <c:pt idx="88">
                  <c:v>124</c:v>
                </c:pt>
                <c:pt idx="89">
                  <c:v>117</c:v>
                </c:pt>
                <c:pt idx="90">
                  <c:v>115</c:v>
                </c:pt>
                <c:pt idx="91">
                  <c:v>96</c:v>
                </c:pt>
                <c:pt idx="92">
                  <c:v>76</c:v>
                </c:pt>
                <c:pt idx="93">
                  <c:v>74</c:v>
                </c:pt>
                <c:pt idx="94">
                  <c:v>51</c:v>
                </c:pt>
                <c:pt idx="95">
                  <c:v>72</c:v>
                </c:pt>
                <c:pt idx="96">
                  <c:v>38</c:v>
                </c:pt>
                <c:pt idx="97">
                  <c:v>34</c:v>
                </c:pt>
                <c:pt idx="98">
                  <c:v>52</c:v>
                </c:pt>
                <c:pt idx="99">
                  <c:v>76</c:v>
                </c:pt>
                <c:pt idx="100">
                  <c:v>91</c:v>
                </c:pt>
                <c:pt idx="101">
                  <c:v>111</c:v>
                </c:pt>
                <c:pt idx="102">
                  <c:v>99</c:v>
                </c:pt>
                <c:pt idx="103">
                  <c:v>121</c:v>
                </c:pt>
                <c:pt idx="104">
                  <c:v>101</c:v>
                </c:pt>
                <c:pt idx="105">
                  <c:v>96</c:v>
                </c:pt>
                <c:pt idx="106">
                  <c:v>100</c:v>
                </c:pt>
                <c:pt idx="107">
                  <c:v>72</c:v>
                </c:pt>
                <c:pt idx="108">
                  <c:v>78</c:v>
                </c:pt>
                <c:pt idx="109">
                  <c:v>122</c:v>
                </c:pt>
                <c:pt idx="110">
                  <c:v>12</c:v>
                </c:pt>
              </c:numCache>
            </c:numRef>
          </c:val>
          <c:extLst>
            <c:ext xmlns:c16="http://schemas.microsoft.com/office/drawing/2014/chart" uri="{C3380CC4-5D6E-409C-BE32-E72D297353CC}">
              <c16:uniqueId val="{00000000-DE96-47A1-9E4F-3CBD5749F871}"/>
            </c:ext>
          </c:extLst>
        </c:ser>
        <c:dLbls>
          <c:showLegendKey val="0"/>
          <c:showVal val="0"/>
          <c:showCatName val="0"/>
          <c:showSerName val="0"/>
          <c:showPercent val="0"/>
          <c:showBubbleSize val="0"/>
        </c:dLbls>
        <c:gapWidth val="182"/>
        <c:axId val="653900912"/>
        <c:axId val="653897960"/>
      </c:barChart>
      <c:catAx>
        <c:axId val="653900912"/>
        <c:scaling>
          <c:orientation val="minMax"/>
        </c:scaling>
        <c:delete val="0"/>
        <c:axPos val="l"/>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3897960"/>
        <c:crosses val="autoZero"/>
        <c:auto val="1"/>
        <c:lblAlgn val="ctr"/>
        <c:lblOffset val="100"/>
        <c:noMultiLvlLbl val="0"/>
      </c:catAx>
      <c:valAx>
        <c:axId val="6538979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3900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t>NrGroupHeadHeadsOnPage</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val>
            <c:numRef>
              <c:f>nrGroupHeadHeadsOnPage!$B$1:$B$111</c:f>
              <c:numCache>
                <c:formatCode>General</c:formatCode>
                <c:ptCount val="111"/>
                <c:pt idx="0">
                  <c:v>6</c:v>
                </c:pt>
                <c:pt idx="1">
                  <c:v>7</c:v>
                </c:pt>
                <c:pt idx="2">
                  <c:v>7</c:v>
                </c:pt>
                <c:pt idx="3">
                  <c:v>9</c:v>
                </c:pt>
                <c:pt idx="4">
                  <c:v>7</c:v>
                </c:pt>
                <c:pt idx="5">
                  <c:v>8</c:v>
                </c:pt>
                <c:pt idx="6">
                  <c:v>8</c:v>
                </c:pt>
                <c:pt idx="7">
                  <c:v>7</c:v>
                </c:pt>
                <c:pt idx="8">
                  <c:v>6</c:v>
                </c:pt>
                <c:pt idx="9">
                  <c:v>8</c:v>
                </c:pt>
                <c:pt idx="10">
                  <c:v>7</c:v>
                </c:pt>
                <c:pt idx="11">
                  <c:v>8</c:v>
                </c:pt>
                <c:pt idx="12">
                  <c:v>10</c:v>
                </c:pt>
                <c:pt idx="13">
                  <c:v>7</c:v>
                </c:pt>
                <c:pt idx="14">
                  <c:v>11</c:v>
                </c:pt>
                <c:pt idx="15">
                  <c:v>4</c:v>
                </c:pt>
                <c:pt idx="16">
                  <c:v>6</c:v>
                </c:pt>
                <c:pt idx="17">
                  <c:v>9</c:v>
                </c:pt>
                <c:pt idx="18">
                  <c:v>7</c:v>
                </c:pt>
                <c:pt idx="19">
                  <c:v>8</c:v>
                </c:pt>
                <c:pt idx="20">
                  <c:v>7</c:v>
                </c:pt>
                <c:pt idx="21">
                  <c:v>7</c:v>
                </c:pt>
                <c:pt idx="22">
                  <c:v>7</c:v>
                </c:pt>
                <c:pt idx="23">
                  <c:v>7</c:v>
                </c:pt>
                <c:pt idx="24">
                  <c:v>6</c:v>
                </c:pt>
                <c:pt idx="25">
                  <c:v>6</c:v>
                </c:pt>
                <c:pt idx="26">
                  <c:v>7</c:v>
                </c:pt>
                <c:pt idx="27">
                  <c:v>7</c:v>
                </c:pt>
                <c:pt idx="28">
                  <c:v>7</c:v>
                </c:pt>
                <c:pt idx="29">
                  <c:v>6</c:v>
                </c:pt>
                <c:pt idx="30">
                  <c:v>8</c:v>
                </c:pt>
                <c:pt idx="31">
                  <c:v>8</c:v>
                </c:pt>
                <c:pt idx="32">
                  <c:v>8</c:v>
                </c:pt>
                <c:pt idx="33">
                  <c:v>7</c:v>
                </c:pt>
                <c:pt idx="34">
                  <c:v>5</c:v>
                </c:pt>
                <c:pt idx="35">
                  <c:v>6</c:v>
                </c:pt>
                <c:pt idx="36">
                  <c:v>7</c:v>
                </c:pt>
                <c:pt idx="37">
                  <c:v>9</c:v>
                </c:pt>
                <c:pt idx="38">
                  <c:v>7</c:v>
                </c:pt>
                <c:pt idx="39">
                  <c:v>7</c:v>
                </c:pt>
                <c:pt idx="40">
                  <c:v>7</c:v>
                </c:pt>
                <c:pt idx="41">
                  <c:v>7</c:v>
                </c:pt>
                <c:pt idx="42">
                  <c:v>6</c:v>
                </c:pt>
                <c:pt idx="43">
                  <c:v>8</c:v>
                </c:pt>
                <c:pt idx="44">
                  <c:v>7</c:v>
                </c:pt>
                <c:pt idx="45">
                  <c:v>4</c:v>
                </c:pt>
                <c:pt idx="46">
                  <c:v>7</c:v>
                </c:pt>
                <c:pt idx="47">
                  <c:v>7</c:v>
                </c:pt>
                <c:pt idx="48">
                  <c:v>6</c:v>
                </c:pt>
                <c:pt idx="49">
                  <c:v>6</c:v>
                </c:pt>
                <c:pt idx="50">
                  <c:v>8</c:v>
                </c:pt>
                <c:pt idx="51">
                  <c:v>9</c:v>
                </c:pt>
                <c:pt idx="52">
                  <c:v>9</c:v>
                </c:pt>
                <c:pt idx="53">
                  <c:v>8</c:v>
                </c:pt>
                <c:pt idx="54">
                  <c:v>7</c:v>
                </c:pt>
                <c:pt idx="55">
                  <c:v>5</c:v>
                </c:pt>
                <c:pt idx="56">
                  <c:v>9</c:v>
                </c:pt>
                <c:pt idx="57">
                  <c:v>6</c:v>
                </c:pt>
                <c:pt idx="58">
                  <c:v>5</c:v>
                </c:pt>
                <c:pt idx="59">
                  <c:v>7</c:v>
                </c:pt>
                <c:pt idx="60">
                  <c:v>7</c:v>
                </c:pt>
                <c:pt idx="61">
                  <c:v>7</c:v>
                </c:pt>
                <c:pt idx="62">
                  <c:v>9</c:v>
                </c:pt>
                <c:pt idx="63">
                  <c:v>7</c:v>
                </c:pt>
                <c:pt idx="64">
                  <c:v>8</c:v>
                </c:pt>
                <c:pt idx="65">
                  <c:v>7</c:v>
                </c:pt>
                <c:pt idx="66">
                  <c:v>8</c:v>
                </c:pt>
                <c:pt idx="67">
                  <c:v>8</c:v>
                </c:pt>
                <c:pt idx="68">
                  <c:v>7</c:v>
                </c:pt>
                <c:pt idx="69">
                  <c:v>7</c:v>
                </c:pt>
                <c:pt idx="70">
                  <c:v>8</c:v>
                </c:pt>
                <c:pt idx="71">
                  <c:v>9</c:v>
                </c:pt>
                <c:pt idx="72">
                  <c:v>6</c:v>
                </c:pt>
                <c:pt idx="73">
                  <c:v>7</c:v>
                </c:pt>
                <c:pt idx="74">
                  <c:v>5</c:v>
                </c:pt>
                <c:pt idx="75">
                  <c:v>6</c:v>
                </c:pt>
                <c:pt idx="76">
                  <c:v>8</c:v>
                </c:pt>
                <c:pt idx="77">
                  <c:v>7</c:v>
                </c:pt>
                <c:pt idx="78">
                  <c:v>6</c:v>
                </c:pt>
                <c:pt idx="79">
                  <c:v>9</c:v>
                </c:pt>
                <c:pt idx="80">
                  <c:v>7</c:v>
                </c:pt>
                <c:pt idx="81">
                  <c:v>10</c:v>
                </c:pt>
                <c:pt idx="82">
                  <c:v>6</c:v>
                </c:pt>
                <c:pt idx="83">
                  <c:v>8</c:v>
                </c:pt>
                <c:pt idx="84">
                  <c:v>8</c:v>
                </c:pt>
                <c:pt idx="85">
                  <c:v>7</c:v>
                </c:pt>
                <c:pt idx="86">
                  <c:v>8</c:v>
                </c:pt>
                <c:pt idx="87">
                  <c:v>7</c:v>
                </c:pt>
                <c:pt idx="88">
                  <c:v>5</c:v>
                </c:pt>
                <c:pt idx="89">
                  <c:v>6</c:v>
                </c:pt>
                <c:pt idx="90">
                  <c:v>9</c:v>
                </c:pt>
                <c:pt idx="91">
                  <c:v>6</c:v>
                </c:pt>
                <c:pt idx="92">
                  <c:v>8</c:v>
                </c:pt>
                <c:pt idx="93">
                  <c:v>6</c:v>
                </c:pt>
                <c:pt idx="94">
                  <c:v>6</c:v>
                </c:pt>
                <c:pt idx="95">
                  <c:v>8</c:v>
                </c:pt>
                <c:pt idx="96">
                  <c:v>8</c:v>
                </c:pt>
                <c:pt idx="97">
                  <c:v>8</c:v>
                </c:pt>
                <c:pt idx="98">
                  <c:v>8</c:v>
                </c:pt>
                <c:pt idx="99">
                  <c:v>8</c:v>
                </c:pt>
                <c:pt idx="100">
                  <c:v>8</c:v>
                </c:pt>
                <c:pt idx="101">
                  <c:v>10</c:v>
                </c:pt>
                <c:pt idx="102">
                  <c:v>5</c:v>
                </c:pt>
                <c:pt idx="103">
                  <c:v>8</c:v>
                </c:pt>
                <c:pt idx="104">
                  <c:v>8</c:v>
                </c:pt>
                <c:pt idx="105">
                  <c:v>7</c:v>
                </c:pt>
                <c:pt idx="106">
                  <c:v>7</c:v>
                </c:pt>
                <c:pt idx="107">
                  <c:v>7</c:v>
                </c:pt>
                <c:pt idx="108">
                  <c:v>6</c:v>
                </c:pt>
                <c:pt idx="109">
                  <c:v>5</c:v>
                </c:pt>
                <c:pt idx="110">
                  <c:v>3</c:v>
                </c:pt>
              </c:numCache>
            </c:numRef>
          </c:val>
          <c:extLst>
            <c:ext xmlns:c16="http://schemas.microsoft.com/office/drawing/2014/chart" uri="{C3380CC4-5D6E-409C-BE32-E72D297353CC}">
              <c16:uniqueId val="{00000000-FD0A-4B05-AA69-3998983A3DE0}"/>
            </c:ext>
          </c:extLst>
        </c:ser>
        <c:dLbls>
          <c:showLegendKey val="0"/>
          <c:showVal val="0"/>
          <c:showCatName val="0"/>
          <c:showSerName val="0"/>
          <c:showPercent val="0"/>
          <c:showBubbleSize val="0"/>
        </c:dLbls>
        <c:gapWidth val="182"/>
        <c:axId val="644793712"/>
        <c:axId val="644787808"/>
      </c:barChart>
      <c:catAx>
        <c:axId val="644793712"/>
        <c:scaling>
          <c:orientation val="minMax"/>
        </c:scaling>
        <c:delete val="0"/>
        <c:axPos val="l"/>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4787808"/>
        <c:crosses val="autoZero"/>
        <c:auto val="1"/>
        <c:lblAlgn val="ctr"/>
        <c:lblOffset val="100"/>
        <c:noMultiLvlLbl val="0"/>
      </c:catAx>
      <c:valAx>
        <c:axId val="6447878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4793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t>nrHouseholdIdHeadsOnPage</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val>
            <c:numRef>
              <c:f>nrHouseholdIdHeadsOnPage!$B$1:$B$111</c:f>
              <c:numCache>
                <c:formatCode>General</c:formatCode>
                <c:ptCount val="111"/>
                <c:pt idx="0">
                  <c:v>6</c:v>
                </c:pt>
                <c:pt idx="1">
                  <c:v>0</c:v>
                </c:pt>
                <c:pt idx="2">
                  <c:v>1</c:v>
                </c:pt>
                <c:pt idx="3">
                  <c:v>0</c:v>
                </c:pt>
                <c:pt idx="4">
                  <c:v>0</c:v>
                </c:pt>
                <c:pt idx="5">
                  <c:v>0</c:v>
                </c:pt>
                <c:pt idx="6">
                  <c:v>7</c:v>
                </c:pt>
                <c:pt idx="7">
                  <c:v>0</c:v>
                </c:pt>
                <c:pt idx="8">
                  <c:v>3</c:v>
                </c:pt>
                <c:pt idx="9">
                  <c:v>0</c:v>
                </c:pt>
                <c:pt idx="10">
                  <c:v>8</c:v>
                </c:pt>
                <c:pt idx="11">
                  <c:v>0</c:v>
                </c:pt>
                <c:pt idx="12">
                  <c:v>1</c:v>
                </c:pt>
                <c:pt idx="13">
                  <c:v>0</c:v>
                </c:pt>
                <c:pt idx="14">
                  <c:v>7</c:v>
                </c:pt>
                <c:pt idx="15">
                  <c:v>3</c:v>
                </c:pt>
                <c:pt idx="16">
                  <c:v>7</c:v>
                </c:pt>
                <c:pt idx="17">
                  <c:v>9</c:v>
                </c:pt>
                <c:pt idx="18">
                  <c:v>9</c:v>
                </c:pt>
                <c:pt idx="19">
                  <c:v>0</c:v>
                </c:pt>
                <c:pt idx="20">
                  <c:v>7</c:v>
                </c:pt>
                <c:pt idx="21">
                  <c:v>7</c:v>
                </c:pt>
                <c:pt idx="22">
                  <c:v>7</c:v>
                </c:pt>
                <c:pt idx="23">
                  <c:v>7</c:v>
                </c:pt>
                <c:pt idx="24">
                  <c:v>6</c:v>
                </c:pt>
                <c:pt idx="25">
                  <c:v>6</c:v>
                </c:pt>
                <c:pt idx="26">
                  <c:v>3</c:v>
                </c:pt>
                <c:pt idx="27">
                  <c:v>7</c:v>
                </c:pt>
                <c:pt idx="28">
                  <c:v>8</c:v>
                </c:pt>
                <c:pt idx="29">
                  <c:v>6</c:v>
                </c:pt>
                <c:pt idx="30">
                  <c:v>7</c:v>
                </c:pt>
                <c:pt idx="31">
                  <c:v>8</c:v>
                </c:pt>
                <c:pt idx="32">
                  <c:v>8</c:v>
                </c:pt>
                <c:pt idx="33">
                  <c:v>8</c:v>
                </c:pt>
                <c:pt idx="34">
                  <c:v>6</c:v>
                </c:pt>
                <c:pt idx="35">
                  <c:v>7</c:v>
                </c:pt>
                <c:pt idx="36">
                  <c:v>7</c:v>
                </c:pt>
                <c:pt idx="37">
                  <c:v>10</c:v>
                </c:pt>
                <c:pt idx="38">
                  <c:v>8</c:v>
                </c:pt>
                <c:pt idx="39">
                  <c:v>7</c:v>
                </c:pt>
                <c:pt idx="40">
                  <c:v>8</c:v>
                </c:pt>
                <c:pt idx="41">
                  <c:v>7</c:v>
                </c:pt>
                <c:pt idx="42">
                  <c:v>6</c:v>
                </c:pt>
                <c:pt idx="43">
                  <c:v>8</c:v>
                </c:pt>
                <c:pt idx="44">
                  <c:v>7</c:v>
                </c:pt>
                <c:pt idx="45">
                  <c:v>5</c:v>
                </c:pt>
                <c:pt idx="46">
                  <c:v>7</c:v>
                </c:pt>
                <c:pt idx="47">
                  <c:v>7</c:v>
                </c:pt>
                <c:pt idx="48">
                  <c:v>7</c:v>
                </c:pt>
                <c:pt idx="49">
                  <c:v>6</c:v>
                </c:pt>
                <c:pt idx="50">
                  <c:v>8</c:v>
                </c:pt>
                <c:pt idx="51">
                  <c:v>9</c:v>
                </c:pt>
                <c:pt idx="52">
                  <c:v>9</c:v>
                </c:pt>
                <c:pt idx="53">
                  <c:v>7</c:v>
                </c:pt>
                <c:pt idx="54">
                  <c:v>9</c:v>
                </c:pt>
                <c:pt idx="55">
                  <c:v>7</c:v>
                </c:pt>
                <c:pt idx="56">
                  <c:v>9</c:v>
                </c:pt>
                <c:pt idx="57">
                  <c:v>3</c:v>
                </c:pt>
                <c:pt idx="58">
                  <c:v>5</c:v>
                </c:pt>
                <c:pt idx="59">
                  <c:v>8</c:v>
                </c:pt>
                <c:pt idx="60">
                  <c:v>7</c:v>
                </c:pt>
                <c:pt idx="61">
                  <c:v>8</c:v>
                </c:pt>
                <c:pt idx="62">
                  <c:v>9</c:v>
                </c:pt>
                <c:pt idx="63">
                  <c:v>7</c:v>
                </c:pt>
                <c:pt idx="64">
                  <c:v>8</c:v>
                </c:pt>
                <c:pt idx="65">
                  <c:v>7</c:v>
                </c:pt>
                <c:pt idx="66">
                  <c:v>8</c:v>
                </c:pt>
                <c:pt idx="67">
                  <c:v>8</c:v>
                </c:pt>
                <c:pt idx="68">
                  <c:v>0</c:v>
                </c:pt>
                <c:pt idx="69">
                  <c:v>7</c:v>
                </c:pt>
                <c:pt idx="70">
                  <c:v>7</c:v>
                </c:pt>
                <c:pt idx="71">
                  <c:v>9</c:v>
                </c:pt>
                <c:pt idx="72">
                  <c:v>8</c:v>
                </c:pt>
                <c:pt idx="73">
                  <c:v>7</c:v>
                </c:pt>
                <c:pt idx="74">
                  <c:v>5</c:v>
                </c:pt>
                <c:pt idx="75">
                  <c:v>6</c:v>
                </c:pt>
                <c:pt idx="76">
                  <c:v>4</c:v>
                </c:pt>
                <c:pt idx="77">
                  <c:v>8</c:v>
                </c:pt>
                <c:pt idx="78">
                  <c:v>7</c:v>
                </c:pt>
                <c:pt idx="79">
                  <c:v>7</c:v>
                </c:pt>
                <c:pt idx="80">
                  <c:v>7</c:v>
                </c:pt>
                <c:pt idx="81">
                  <c:v>8</c:v>
                </c:pt>
                <c:pt idx="82">
                  <c:v>6</c:v>
                </c:pt>
                <c:pt idx="83">
                  <c:v>7</c:v>
                </c:pt>
                <c:pt idx="84">
                  <c:v>7</c:v>
                </c:pt>
                <c:pt idx="85">
                  <c:v>7</c:v>
                </c:pt>
                <c:pt idx="86">
                  <c:v>8</c:v>
                </c:pt>
                <c:pt idx="87">
                  <c:v>8</c:v>
                </c:pt>
                <c:pt idx="88">
                  <c:v>7</c:v>
                </c:pt>
                <c:pt idx="89">
                  <c:v>7</c:v>
                </c:pt>
                <c:pt idx="90">
                  <c:v>8</c:v>
                </c:pt>
                <c:pt idx="91">
                  <c:v>6</c:v>
                </c:pt>
                <c:pt idx="92">
                  <c:v>8</c:v>
                </c:pt>
                <c:pt idx="93">
                  <c:v>7</c:v>
                </c:pt>
                <c:pt idx="94">
                  <c:v>9</c:v>
                </c:pt>
                <c:pt idx="95">
                  <c:v>9</c:v>
                </c:pt>
                <c:pt idx="96">
                  <c:v>7</c:v>
                </c:pt>
                <c:pt idx="97">
                  <c:v>8</c:v>
                </c:pt>
                <c:pt idx="98">
                  <c:v>9</c:v>
                </c:pt>
                <c:pt idx="99">
                  <c:v>8</c:v>
                </c:pt>
                <c:pt idx="100">
                  <c:v>9</c:v>
                </c:pt>
                <c:pt idx="101">
                  <c:v>9</c:v>
                </c:pt>
                <c:pt idx="102">
                  <c:v>6</c:v>
                </c:pt>
                <c:pt idx="103">
                  <c:v>9</c:v>
                </c:pt>
                <c:pt idx="104">
                  <c:v>7</c:v>
                </c:pt>
                <c:pt idx="105">
                  <c:v>7</c:v>
                </c:pt>
                <c:pt idx="106">
                  <c:v>7</c:v>
                </c:pt>
                <c:pt idx="107">
                  <c:v>7</c:v>
                </c:pt>
                <c:pt idx="108">
                  <c:v>1</c:v>
                </c:pt>
                <c:pt idx="109">
                  <c:v>5</c:v>
                </c:pt>
                <c:pt idx="110">
                  <c:v>3</c:v>
                </c:pt>
              </c:numCache>
            </c:numRef>
          </c:val>
          <c:extLst>
            <c:ext xmlns:c16="http://schemas.microsoft.com/office/drawing/2014/chart" uri="{C3380CC4-5D6E-409C-BE32-E72D297353CC}">
              <c16:uniqueId val="{00000000-2C3D-43EA-A0BE-98F43C171499}"/>
            </c:ext>
          </c:extLst>
        </c:ser>
        <c:dLbls>
          <c:showLegendKey val="0"/>
          <c:showVal val="0"/>
          <c:showCatName val="0"/>
          <c:showSerName val="0"/>
          <c:showPercent val="0"/>
          <c:showBubbleSize val="0"/>
        </c:dLbls>
        <c:gapWidth val="182"/>
        <c:axId val="627723760"/>
        <c:axId val="627715888"/>
      </c:barChart>
      <c:catAx>
        <c:axId val="627723760"/>
        <c:scaling>
          <c:orientation val="minMax"/>
        </c:scaling>
        <c:delete val="0"/>
        <c:axPos val="l"/>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7715888"/>
        <c:crosses val="autoZero"/>
        <c:auto val="1"/>
        <c:lblAlgn val="ctr"/>
        <c:lblOffset val="100"/>
        <c:noMultiLvlLbl val="0"/>
      </c:catAx>
      <c:valAx>
        <c:axId val="6277158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7723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t>RatioOfNrEntitiesToGroupHeadsDistribution</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val>
            <c:numRef>
              <c:f>ratioOfNrEntitiesToNrGroupHeads!$B$1:$B$111</c:f>
              <c:numCache>
                <c:formatCode>General</c:formatCode>
                <c:ptCount val="111"/>
                <c:pt idx="0">
                  <c:v>7</c:v>
                </c:pt>
                <c:pt idx="1">
                  <c:v>13</c:v>
                </c:pt>
                <c:pt idx="2">
                  <c:v>12</c:v>
                </c:pt>
                <c:pt idx="3">
                  <c:v>8</c:v>
                </c:pt>
                <c:pt idx="4">
                  <c:v>15</c:v>
                </c:pt>
                <c:pt idx="5">
                  <c:v>12</c:v>
                </c:pt>
                <c:pt idx="6">
                  <c:v>6</c:v>
                </c:pt>
                <c:pt idx="7">
                  <c:v>6</c:v>
                </c:pt>
                <c:pt idx="8">
                  <c:v>16</c:v>
                </c:pt>
                <c:pt idx="9">
                  <c:v>12</c:v>
                </c:pt>
                <c:pt idx="10">
                  <c:v>13</c:v>
                </c:pt>
                <c:pt idx="11">
                  <c:v>11</c:v>
                </c:pt>
                <c:pt idx="12">
                  <c:v>4</c:v>
                </c:pt>
                <c:pt idx="13">
                  <c:v>14</c:v>
                </c:pt>
                <c:pt idx="14">
                  <c:v>3</c:v>
                </c:pt>
                <c:pt idx="15">
                  <c:v>12</c:v>
                </c:pt>
                <c:pt idx="16">
                  <c:v>17</c:v>
                </c:pt>
                <c:pt idx="17">
                  <c:v>9</c:v>
                </c:pt>
                <c:pt idx="18">
                  <c:v>9</c:v>
                </c:pt>
                <c:pt idx="19">
                  <c:v>13</c:v>
                </c:pt>
                <c:pt idx="20">
                  <c:v>11</c:v>
                </c:pt>
                <c:pt idx="21">
                  <c:v>12</c:v>
                </c:pt>
                <c:pt idx="22">
                  <c:v>12</c:v>
                </c:pt>
                <c:pt idx="23">
                  <c:v>16</c:v>
                </c:pt>
                <c:pt idx="24">
                  <c:v>21</c:v>
                </c:pt>
                <c:pt idx="25">
                  <c:v>18</c:v>
                </c:pt>
                <c:pt idx="26">
                  <c:v>16</c:v>
                </c:pt>
                <c:pt idx="27">
                  <c:v>15</c:v>
                </c:pt>
                <c:pt idx="28">
                  <c:v>11</c:v>
                </c:pt>
                <c:pt idx="29">
                  <c:v>15</c:v>
                </c:pt>
                <c:pt idx="30">
                  <c:v>8</c:v>
                </c:pt>
                <c:pt idx="31">
                  <c:v>9</c:v>
                </c:pt>
                <c:pt idx="32">
                  <c:v>14</c:v>
                </c:pt>
                <c:pt idx="33">
                  <c:v>5</c:v>
                </c:pt>
                <c:pt idx="34">
                  <c:v>21</c:v>
                </c:pt>
                <c:pt idx="35">
                  <c:v>16</c:v>
                </c:pt>
                <c:pt idx="36">
                  <c:v>4</c:v>
                </c:pt>
                <c:pt idx="37">
                  <c:v>7</c:v>
                </c:pt>
                <c:pt idx="38">
                  <c:v>9</c:v>
                </c:pt>
                <c:pt idx="39">
                  <c:v>5</c:v>
                </c:pt>
                <c:pt idx="40">
                  <c:v>8</c:v>
                </c:pt>
                <c:pt idx="41">
                  <c:v>10</c:v>
                </c:pt>
                <c:pt idx="42">
                  <c:v>18</c:v>
                </c:pt>
                <c:pt idx="43">
                  <c:v>14</c:v>
                </c:pt>
                <c:pt idx="44">
                  <c:v>12</c:v>
                </c:pt>
                <c:pt idx="45">
                  <c:v>22</c:v>
                </c:pt>
                <c:pt idx="46">
                  <c:v>8</c:v>
                </c:pt>
                <c:pt idx="47">
                  <c:v>10</c:v>
                </c:pt>
                <c:pt idx="48">
                  <c:v>16</c:v>
                </c:pt>
                <c:pt idx="49">
                  <c:v>10</c:v>
                </c:pt>
                <c:pt idx="50">
                  <c:v>6</c:v>
                </c:pt>
                <c:pt idx="51">
                  <c:v>2</c:v>
                </c:pt>
                <c:pt idx="52">
                  <c:v>10</c:v>
                </c:pt>
                <c:pt idx="53">
                  <c:v>11</c:v>
                </c:pt>
                <c:pt idx="54">
                  <c:v>8</c:v>
                </c:pt>
                <c:pt idx="55">
                  <c:v>12</c:v>
                </c:pt>
                <c:pt idx="56">
                  <c:v>9</c:v>
                </c:pt>
                <c:pt idx="57">
                  <c:v>10</c:v>
                </c:pt>
                <c:pt idx="58">
                  <c:v>16</c:v>
                </c:pt>
                <c:pt idx="59">
                  <c:v>15</c:v>
                </c:pt>
                <c:pt idx="60">
                  <c:v>15</c:v>
                </c:pt>
                <c:pt idx="61">
                  <c:v>10</c:v>
                </c:pt>
                <c:pt idx="62">
                  <c:v>4</c:v>
                </c:pt>
                <c:pt idx="63">
                  <c:v>16</c:v>
                </c:pt>
                <c:pt idx="64">
                  <c:v>14</c:v>
                </c:pt>
                <c:pt idx="65">
                  <c:v>7</c:v>
                </c:pt>
                <c:pt idx="66">
                  <c:v>10</c:v>
                </c:pt>
                <c:pt idx="67">
                  <c:v>3</c:v>
                </c:pt>
                <c:pt idx="68">
                  <c:v>7</c:v>
                </c:pt>
                <c:pt idx="69">
                  <c:v>5</c:v>
                </c:pt>
                <c:pt idx="70">
                  <c:v>13</c:v>
                </c:pt>
                <c:pt idx="71">
                  <c:v>12</c:v>
                </c:pt>
                <c:pt idx="72">
                  <c:v>9</c:v>
                </c:pt>
                <c:pt idx="73">
                  <c:v>9</c:v>
                </c:pt>
                <c:pt idx="74">
                  <c:v>15</c:v>
                </c:pt>
                <c:pt idx="75">
                  <c:v>7</c:v>
                </c:pt>
                <c:pt idx="76">
                  <c:v>8</c:v>
                </c:pt>
                <c:pt idx="77">
                  <c:v>17</c:v>
                </c:pt>
                <c:pt idx="78">
                  <c:v>13</c:v>
                </c:pt>
                <c:pt idx="79">
                  <c:v>11</c:v>
                </c:pt>
                <c:pt idx="80">
                  <c:v>15</c:v>
                </c:pt>
                <c:pt idx="81">
                  <c:v>5</c:v>
                </c:pt>
                <c:pt idx="82">
                  <c:v>9</c:v>
                </c:pt>
                <c:pt idx="83">
                  <c:v>14</c:v>
                </c:pt>
                <c:pt idx="84">
                  <c:v>7</c:v>
                </c:pt>
                <c:pt idx="85">
                  <c:v>9</c:v>
                </c:pt>
                <c:pt idx="86">
                  <c:v>10</c:v>
                </c:pt>
                <c:pt idx="87">
                  <c:v>11</c:v>
                </c:pt>
                <c:pt idx="88">
                  <c:v>24</c:v>
                </c:pt>
                <c:pt idx="89">
                  <c:v>19</c:v>
                </c:pt>
                <c:pt idx="90">
                  <c:v>12</c:v>
                </c:pt>
                <c:pt idx="91">
                  <c:v>16</c:v>
                </c:pt>
                <c:pt idx="92">
                  <c:v>9</c:v>
                </c:pt>
                <c:pt idx="93">
                  <c:v>12</c:v>
                </c:pt>
                <c:pt idx="94">
                  <c:v>8</c:v>
                </c:pt>
                <c:pt idx="95">
                  <c:v>9</c:v>
                </c:pt>
                <c:pt idx="96">
                  <c:v>4</c:v>
                </c:pt>
                <c:pt idx="97">
                  <c:v>4</c:v>
                </c:pt>
                <c:pt idx="98">
                  <c:v>6</c:v>
                </c:pt>
                <c:pt idx="99">
                  <c:v>9</c:v>
                </c:pt>
                <c:pt idx="100">
                  <c:v>11</c:v>
                </c:pt>
                <c:pt idx="101">
                  <c:v>11</c:v>
                </c:pt>
                <c:pt idx="102">
                  <c:v>19</c:v>
                </c:pt>
                <c:pt idx="103">
                  <c:v>15</c:v>
                </c:pt>
                <c:pt idx="104">
                  <c:v>12</c:v>
                </c:pt>
                <c:pt idx="105">
                  <c:v>13</c:v>
                </c:pt>
                <c:pt idx="106">
                  <c:v>14</c:v>
                </c:pt>
                <c:pt idx="107">
                  <c:v>10</c:v>
                </c:pt>
                <c:pt idx="108">
                  <c:v>13</c:v>
                </c:pt>
                <c:pt idx="109">
                  <c:v>24</c:v>
                </c:pt>
                <c:pt idx="110">
                  <c:v>4</c:v>
                </c:pt>
              </c:numCache>
            </c:numRef>
          </c:val>
          <c:extLst>
            <c:ext xmlns:c16="http://schemas.microsoft.com/office/drawing/2014/chart" uri="{C3380CC4-5D6E-409C-BE32-E72D297353CC}">
              <c16:uniqueId val="{00000000-1FE2-43F2-A035-C107656122A8}"/>
            </c:ext>
          </c:extLst>
        </c:ser>
        <c:dLbls>
          <c:showLegendKey val="0"/>
          <c:showVal val="0"/>
          <c:showCatName val="0"/>
          <c:showSerName val="0"/>
          <c:showPercent val="0"/>
          <c:showBubbleSize val="0"/>
        </c:dLbls>
        <c:gapWidth val="182"/>
        <c:axId val="647846984"/>
        <c:axId val="647849936"/>
      </c:barChart>
      <c:catAx>
        <c:axId val="647846984"/>
        <c:scaling>
          <c:orientation val="minMax"/>
        </c:scaling>
        <c:delete val="0"/>
        <c:axPos val="l"/>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849936"/>
        <c:crosses val="autoZero"/>
        <c:auto val="1"/>
        <c:lblAlgn val="ctr"/>
        <c:lblOffset val="100"/>
        <c:noMultiLvlLbl val="0"/>
      </c:catAx>
      <c:valAx>
        <c:axId val="6478499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846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t>RatioOfNrEntitiesToReferenceIDsDistribution</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val>
            <c:numRef>
              <c:f>ratioOfNrEntitiesToReferenceIDs!$B$1:$B$111</c:f>
              <c:numCache>
                <c:formatCode>General</c:formatCode>
                <c:ptCount val="111"/>
                <c:pt idx="0">
                  <c:v>7</c:v>
                </c:pt>
                <c:pt idx="1">
                  <c:v>103</c:v>
                </c:pt>
                <c:pt idx="2">
                  <c:v>84</c:v>
                </c:pt>
                <c:pt idx="3">
                  <c:v>84</c:v>
                </c:pt>
                <c:pt idx="4">
                  <c:v>118</c:v>
                </c:pt>
                <c:pt idx="5">
                  <c:v>107</c:v>
                </c:pt>
                <c:pt idx="6">
                  <c:v>7</c:v>
                </c:pt>
                <c:pt idx="7">
                  <c:v>48</c:v>
                </c:pt>
                <c:pt idx="8">
                  <c:v>33</c:v>
                </c:pt>
                <c:pt idx="9">
                  <c:v>112</c:v>
                </c:pt>
                <c:pt idx="10">
                  <c:v>11</c:v>
                </c:pt>
                <c:pt idx="11">
                  <c:v>102</c:v>
                </c:pt>
                <c:pt idx="12">
                  <c:v>48</c:v>
                </c:pt>
                <c:pt idx="13">
                  <c:v>108</c:v>
                </c:pt>
                <c:pt idx="14">
                  <c:v>6</c:v>
                </c:pt>
                <c:pt idx="15">
                  <c:v>16</c:v>
                </c:pt>
                <c:pt idx="16">
                  <c:v>15</c:v>
                </c:pt>
                <c:pt idx="17">
                  <c:v>9</c:v>
                </c:pt>
                <c:pt idx="18">
                  <c:v>7</c:v>
                </c:pt>
                <c:pt idx="19">
                  <c:v>123</c:v>
                </c:pt>
                <c:pt idx="20">
                  <c:v>11</c:v>
                </c:pt>
                <c:pt idx="21">
                  <c:v>12</c:v>
                </c:pt>
                <c:pt idx="22">
                  <c:v>12</c:v>
                </c:pt>
                <c:pt idx="23">
                  <c:v>16</c:v>
                </c:pt>
                <c:pt idx="24">
                  <c:v>21</c:v>
                </c:pt>
                <c:pt idx="25">
                  <c:v>18</c:v>
                </c:pt>
                <c:pt idx="26">
                  <c:v>38</c:v>
                </c:pt>
                <c:pt idx="27">
                  <c:v>15</c:v>
                </c:pt>
                <c:pt idx="28">
                  <c:v>10</c:v>
                </c:pt>
                <c:pt idx="29">
                  <c:v>15</c:v>
                </c:pt>
                <c:pt idx="30">
                  <c:v>9</c:v>
                </c:pt>
                <c:pt idx="31">
                  <c:v>9</c:v>
                </c:pt>
                <c:pt idx="32">
                  <c:v>14</c:v>
                </c:pt>
                <c:pt idx="33">
                  <c:v>4</c:v>
                </c:pt>
                <c:pt idx="34">
                  <c:v>18</c:v>
                </c:pt>
                <c:pt idx="35">
                  <c:v>13</c:v>
                </c:pt>
                <c:pt idx="36">
                  <c:v>4</c:v>
                </c:pt>
                <c:pt idx="37">
                  <c:v>6</c:v>
                </c:pt>
                <c:pt idx="38">
                  <c:v>8</c:v>
                </c:pt>
                <c:pt idx="39">
                  <c:v>5</c:v>
                </c:pt>
                <c:pt idx="40">
                  <c:v>7</c:v>
                </c:pt>
                <c:pt idx="41">
                  <c:v>10</c:v>
                </c:pt>
                <c:pt idx="42">
                  <c:v>18</c:v>
                </c:pt>
                <c:pt idx="43">
                  <c:v>14</c:v>
                </c:pt>
                <c:pt idx="44">
                  <c:v>12</c:v>
                </c:pt>
                <c:pt idx="45">
                  <c:v>17</c:v>
                </c:pt>
                <c:pt idx="46">
                  <c:v>8</c:v>
                </c:pt>
                <c:pt idx="47">
                  <c:v>10</c:v>
                </c:pt>
                <c:pt idx="48">
                  <c:v>14</c:v>
                </c:pt>
                <c:pt idx="49">
                  <c:v>10</c:v>
                </c:pt>
                <c:pt idx="50">
                  <c:v>6</c:v>
                </c:pt>
                <c:pt idx="51">
                  <c:v>2</c:v>
                </c:pt>
                <c:pt idx="52">
                  <c:v>10</c:v>
                </c:pt>
                <c:pt idx="53">
                  <c:v>12</c:v>
                </c:pt>
                <c:pt idx="54">
                  <c:v>6</c:v>
                </c:pt>
                <c:pt idx="55">
                  <c:v>8</c:v>
                </c:pt>
                <c:pt idx="56">
                  <c:v>9</c:v>
                </c:pt>
                <c:pt idx="57">
                  <c:v>20</c:v>
                </c:pt>
                <c:pt idx="58">
                  <c:v>16</c:v>
                </c:pt>
                <c:pt idx="59">
                  <c:v>13</c:v>
                </c:pt>
                <c:pt idx="60">
                  <c:v>15</c:v>
                </c:pt>
                <c:pt idx="61">
                  <c:v>9</c:v>
                </c:pt>
                <c:pt idx="62">
                  <c:v>4</c:v>
                </c:pt>
                <c:pt idx="63">
                  <c:v>16</c:v>
                </c:pt>
                <c:pt idx="64">
                  <c:v>14</c:v>
                </c:pt>
                <c:pt idx="65">
                  <c:v>7</c:v>
                </c:pt>
                <c:pt idx="66">
                  <c:v>10</c:v>
                </c:pt>
                <c:pt idx="67">
                  <c:v>3</c:v>
                </c:pt>
                <c:pt idx="68">
                  <c:v>60</c:v>
                </c:pt>
                <c:pt idx="69">
                  <c:v>5</c:v>
                </c:pt>
                <c:pt idx="70">
                  <c:v>15</c:v>
                </c:pt>
                <c:pt idx="71">
                  <c:v>12</c:v>
                </c:pt>
                <c:pt idx="72">
                  <c:v>7</c:v>
                </c:pt>
                <c:pt idx="73">
                  <c:v>9</c:v>
                </c:pt>
                <c:pt idx="74">
                  <c:v>15</c:v>
                </c:pt>
                <c:pt idx="75">
                  <c:v>7</c:v>
                </c:pt>
                <c:pt idx="76">
                  <c:v>17</c:v>
                </c:pt>
                <c:pt idx="77">
                  <c:v>15</c:v>
                </c:pt>
                <c:pt idx="78">
                  <c:v>11</c:v>
                </c:pt>
                <c:pt idx="79">
                  <c:v>14</c:v>
                </c:pt>
                <c:pt idx="80">
                  <c:v>15</c:v>
                </c:pt>
                <c:pt idx="81">
                  <c:v>6</c:v>
                </c:pt>
                <c:pt idx="82">
                  <c:v>9</c:v>
                </c:pt>
                <c:pt idx="83">
                  <c:v>16</c:v>
                </c:pt>
                <c:pt idx="84">
                  <c:v>8</c:v>
                </c:pt>
                <c:pt idx="85">
                  <c:v>9</c:v>
                </c:pt>
                <c:pt idx="86">
                  <c:v>10</c:v>
                </c:pt>
                <c:pt idx="87">
                  <c:v>9</c:v>
                </c:pt>
                <c:pt idx="88">
                  <c:v>17</c:v>
                </c:pt>
                <c:pt idx="89">
                  <c:v>16</c:v>
                </c:pt>
                <c:pt idx="90">
                  <c:v>14</c:v>
                </c:pt>
                <c:pt idx="91">
                  <c:v>16</c:v>
                </c:pt>
                <c:pt idx="92">
                  <c:v>9</c:v>
                </c:pt>
                <c:pt idx="93">
                  <c:v>10</c:v>
                </c:pt>
                <c:pt idx="94">
                  <c:v>5</c:v>
                </c:pt>
                <c:pt idx="95">
                  <c:v>8</c:v>
                </c:pt>
                <c:pt idx="96">
                  <c:v>5</c:v>
                </c:pt>
                <c:pt idx="97">
                  <c:v>4</c:v>
                </c:pt>
                <c:pt idx="98">
                  <c:v>5</c:v>
                </c:pt>
                <c:pt idx="99">
                  <c:v>9</c:v>
                </c:pt>
                <c:pt idx="100">
                  <c:v>10</c:v>
                </c:pt>
                <c:pt idx="101">
                  <c:v>12</c:v>
                </c:pt>
                <c:pt idx="102">
                  <c:v>16</c:v>
                </c:pt>
                <c:pt idx="103">
                  <c:v>13</c:v>
                </c:pt>
                <c:pt idx="104">
                  <c:v>14</c:v>
                </c:pt>
                <c:pt idx="105">
                  <c:v>13</c:v>
                </c:pt>
                <c:pt idx="106">
                  <c:v>14</c:v>
                </c:pt>
                <c:pt idx="107">
                  <c:v>10</c:v>
                </c:pt>
                <c:pt idx="108">
                  <c:v>78</c:v>
                </c:pt>
                <c:pt idx="109">
                  <c:v>24</c:v>
                </c:pt>
                <c:pt idx="110">
                  <c:v>4</c:v>
                </c:pt>
              </c:numCache>
            </c:numRef>
          </c:val>
          <c:extLst>
            <c:ext xmlns:c16="http://schemas.microsoft.com/office/drawing/2014/chart" uri="{C3380CC4-5D6E-409C-BE32-E72D297353CC}">
              <c16:uniqueId val="{00000000-8D45-4529-A8A8-F2704040D7E0}"/>
            </c:ext>
          </c:extLst>
        </c:ser>
        <c:dLbls>
          <c:showLegendKey val="0"/>
          <c:showVal val="0"/>
          <c:showCatName val="0"/>
          <c:showSerName val="0"/>
          <c:showPercent val="0"/>
          <c:showBubbleSize val="0"/>
        </c:dLbls>
        <c:gapWidth val="182"/>
        <c:axId val="653902224"/>
        <c:axId val="627726056"/>
      </c:barChart>
      <c:catAx>
        <c:axId val="653902224"/>
        <c:scaling>
          <c:orientation val="minMax"/>
        </c:scaling>
        <c:delete val="0"/>
        <c:axPos val="l"/>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7726056"/>
        <c:crosses val="autoZero"/>
        <c:auto val="1"/>
        <c:lblAlgn val="ctr"/>
        <c:lblOffset val="100"/>
        <c:noMultiLvlLbl val="0"/>
      </c:catAx>
      <c:valAx>
        <c:axId val="6277260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3902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FEE98-FDED-425F-8FC2-02D31E84E9BF}" type="datetimeFigureOut">
              <a:rPr lang="en-US" smtClean="0"/>
              <a:t>7/21/2020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79A39-DB86-4A87-8B6F-FFC7578E43F8}" type="slidenum">
              <a:rPr lang="en-US" smtClean="0"/>
              <a:t>‹#›</a:t>
            </a:fld>
            <a:endParaRPr lang="en-US"/>
          </a:p>
        </p:txBody>
      </p:sp>
    </p:spTree>
    <p:extLst>
      <p:ext uri="{BB962C8B-B14F-4D97-AF65-F5344CB8AC3E}">
        <p14:creationId xmlns:p14="http://schemas.microsoft.com/office/powerpoint/2010/main" val="1752721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pipeline,</a:t>
            </a:r>
            <a:r>
              <a:rPr lang="en-US" dirty="0"/>
              <a:t> [1 2 3 (4 5 6)* 7 8], produces results for FamilySearch with user intervention (for FamilyTree) or without user intervention (for CDS or LLS). It supports four scenarios:</a:t>
            </a:r>
          </a:p>
          <a:p>
            <a:endParaRPr lang="en-US" dirty="0"/>
          </a:p>
          <a:p>
            <a:pPr marL="228600" indent="-228600">
              <a:buAutoNum type="arabicParenBoth"/>
            </a:pPr>
            <a:r>
              <a:rPr lang="en-US" dirty="0"/>
              <a:t>Extraction-tool testing: [1 (2 3 4)+] lets users run extraction tools and observe the results in COMET. The GN-like hints are displayed in COMET; the first page displayed is the one that, in active-learning terms, gives the biggest bang for the buck. (If desired by experimenters and a </a:t>
            </a:r>
            <a:r>
              <a:rPr lang="en-US" dirty="0" err="1"/>
              <a:t>GroundTruth</a:t>
            </a:r>
            <a:r>
              <a:rPr lang="en-US" dirty="0"/>
              <a:t> exists, a PRF (</a:t>
            </a:r>
            <a:r>
              <a:rPr lang="en-US" dirty="0" err="1"/>
              <a:t>PrecisionRecallFscore</a:t>
            </a:r>
            <a:r>
              <a:rPr lang="en-US" dirty="0"/>
              <a:t>) report can be generated; experimenters can also create </a:t>
            </a:r>
            <a:r>
              <a:rPr lang="en-US" dirty="0" err="1"/>
              <a:t>GroundTruth</a:t>
            </a:r>
            <a:r>
              <a:rPr lang="en-US" dirty="0"/>
              <a:t> while in COMET.)</a:t>
            </a:r>
          </a:p>
          <a:p>
            <a:pPr marL="228600" indent="-228600">
              <a:buAutoNum type="arabicParenBoth"/>
            </a:pPr>
            <a:r>
              <a:rPr lang="en-US" dirty="0"/>
              <a:t>Auto-Indexing: [1 2 3 7 8] is</a:t>
            </a:r>
            <a:r>
              <a:rPr lang="en-US" baseline="0" dirty="0"/>
              <a:t> for automatic indexing. If the target is CDS (Canonical Data Store), results in Personas-txt plus documentation in Personas-pdf are sent to CDS. If the target is LLS (Linked Lineage Store), results in </a:t>
            </a:r>
            <a:r>
              <a:rPr lang="en-US" baseline="0" dirty="0" err="1"/>
              <a:t>FamilyTree-gedcomx</a:t>
            </a:r>
            <a:r>
              <a:rPr lang="en-US" baseline="0" dirty="0"/>
              <a:t> plus documentation in </a:t>
            </a:r>
            <a:r>
              <a:rPr lang="en-US" baseline="0" dirty="0" err="1"/>
              <a:t>MergedPersonas</a:t>
            </a:r>
            <a:r>
              <a:rPr lang="en-US" baseline="0" dirty="0"/>
              <a:t>-pdf are sent to LLS.</a:t>
            </a:r>
          </a:p>
          <a:p>
            <a:pPr marL="228600" marR="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t>S</a:t>
            </a:r>
            <a:r>
              <a:rPr lang="en-US" dirty="0"/>
              <a:t>can-to-submit: [1 (2 3)? (4 5 6)+ 7 8] lets</a:t>
            </a:r>
            <a:r>
              <a:rPr lang="en-US" baseline="0" dirty="0"/>
              <a:t> a patron P find an ancestor in a document; and </a:t>
            </a:r>
            <a:r>
              <a:rPr lang="en-US" dirty="0"/>
              <a:t>with or without extraction-tool help,</a:t>
            </a:r>
            <a:r>
              <a:rPr lang="en-US" baseline="0" dirty="0"/>
              <a:t> </a:t>
            </a:r>
            <a:r>
              <a:rPr lang="en-US" dirty="0"/>
              <a:t>fill in a form</a:t>
            </a:r>
            <a:r>
              <a:rPr lang="en-US" baseline="0" dirty="0"/>
              <a:t> (Individual).  Then, using COMET, P can</a:t>
            </a:r>
            <a:r>
              <a:rPr lang="en-US" dirty="0"/>
              <a:t> iterate, (4 5 6)+, until the form is filled-out satisfactorily. (In</a:t>
            </a:r>
            <a:r>
              <a:rPr lang="en-US" baseline="0" dirty="0"/>
              <a:t> the background, we collect information and begin or update the auto-indexing of the document.)  When P is satisfied that the form is filled-out correctly, the results in the Individual form go through 5, 6, and 7 to Personas-</a:t>
            </a:r>
            <a:r>
              <a:rPr lang="en-US" baseline="0" dirty="0" err="1"/>
              <a:t>json</a:t>
            </a:r>
            <a:r>
              <a:rPr lang="en-US" baseline="0" dirty="0"/>
              <a:t>. P then checks and, if necessary, corrects the inferred and standardized information. When P is done, the results in </a:t>
            </a:r>
            <a:r>
              <a:rPr lang="en-US" baseline="0" dirty="0" err="1"/>
              <a:t>PersonasTreeReady</a:t>
            </a:r>
            <a:r>
              <a:rPr lang="en-US" baseline="0" dirty="0"/>
              <a:t>-json are sent to the FamilyTree. </a:t>
            </a:r>
            <a:r>
              <a:rPr lang="en-US" dirty="0"/>
              <a:t>(Continuation to the tree and to temple ordinances is beyond the pipeline;</a:t>
            </a:r>
            <a:r>
              <a:rPr lang="en-US" baseline="0" dirty="0"/>
              <a:t> the continuation</a:t>
            </a:r>
            <a:r>
              <a:rPr lang="en-US" dirty="0"/>
              <a:t> makes use of FamilySearch software for adding</a:t>
            </a:r>
            <a:r>
              <a:rPr lang="en-US" baseline="0" dirty="0"/>
              <a:t> to the tree.)</a:t>
            </a:r>
          </a:p>
          <a:p>
            <a:pPr marL="228600" indent="-228600">
              <a:buAutoNum type="arabicParenBoth"/>
            </a:pPr>
            <a:r>
              <a:rPr lang="en-US" baseline="0" dirty="0"/>
              <a:t>Add-to-tree: [8] lets patrons add merged persona records to the tree.  Guided by a family tree FT in </a:t>
            </a:r>
            <a:r>
              <a:rPr lang="en-US" baseline="0" dirty="0" err="1"/>
              <a:t>FamilyTree-gedcomx</a:t>
            </a:r>
            <a:r>
              <a:rPr lang="en-US" baseline="0" dirty="0"/>
              <a:t>, each merged persona in </a:t>
            </a:r>
            <a:r>
              <a:rPr lang="en-US" baseline="0" dirty="0" err="1"/>
              <a:t>MergedPersonas</a:t>
            </a:r>
            <a:r>
              <a:rPr lang="en-US" baseline="0" dirty="0"/>
              <a:t>-json belonging to FT is</a:t>
            </a:r>
            <a:r>
              <a:rPr lang="en-US" dirty="0"/>
              <a:t> check and, if necessary, edited to produce a final filled-out</a:t>
            </a:r>
            <a:r>
              <a:rPr lang="en-US" baseline="0" dirty="0"/>
              <a:t> tree-ready record</a:t>
            </a:r>
            <a:r>
              <a:rPr lang="en-US" dirty="0"/>
              <a:t> in </a:t>
            </a:r>
            <a:r>
              <a:rPr lang="en-US" dirty="0" err="1"/>
              <a:t>MergedPersonasTreeReady</a:t>
            </a:r>
            <a:r>
              <a:rPr lang="en-US" dirty="0"/>
              <a:t>-json. The Gedcomx is correspondingly updated. (Continuation to the tree is by submission of a tree-ready </a:t>
            </a:r>
            <a:r>
              <a:rPr lang="en-US" dirty="0" err="1"/>
              <a:t>gedcomx</a:t>
            </a:r>
            <a:r>
              <a:rPr lang="en-US" dirty="0"/>
              <a:t> from which FamilySearch software semi-automatically adds persons to the tree. Here, semi-automatically means with a human in the loop to resolve merges with current individuals on the tree, as needed.) Alternatively, indeed, primarily, the Gedcomx for individuals in FT is updated if and as </a:t>
            </a:r>
            <a:r>
              <a:rPr lang="en-US" dirty="0" err="1"/>
              <a:t>MergedPersonas</a:t>
            </a:r>
            <a:r>
              <a:rPr lang="en-US" dirty="0"/>
              <a:t>-json are edited. This Gedcomx  </a:t>
            </a:r>
          </a:p>
        </p:txBody>
      </p:sp>
      <p:sp>
        <p:nvSpPr>
          <p:cNvPr id="4" name="Slide Number Placeholder 3"/>
          <p:cNvSpPr>
            <a:spLocks noGrp="1"/>
          </p:cNvSpPr>
          <p:nvPr>
            <p:ph type="sldNum" sz="quarter" idx="5"/>
          </p:nvPr>
        </p:nvSpPr>
        <p:spPr/>
        <p:txBody>
          <a:bodyPr/>
          <a:lstStyle/>
          <a:p>
            <a:fld id="{169A4C14-8E55-484C-8BBA-3CE7FD6AC9DD}" type="slidenum">
              <a:rPr lang="en-US" smtClean="0"/>
              <a:t>3</a:t>
            </a:fld>
            <a:endParaRPr lang="en-US"/>
          </a:p>
        </p:txBody>
      </p:sp>
    </p:spTree>
    <p:extLst>
      <p:ext uri="{BB962C8B-B14F-4D97-AF65-F5344CB8AC3E}">
        <p14:creationId xmlns:p14="http://schemas.microsoft.com/office/powerpoint/2010/main" val="925474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26 to line 31 is a bigger gap than 1 -- the typical gap when there is no page break in between children.</a:t>
            </a:r>
          </a:p>
          <a:p>
            <a:endParaRPr lang="en-US" dirty="0"/>
          </a:p>
          <a:p>
            <a:r>
              <a:rPr lang="en-US" dirty="0"/>
              <a:t>The gap between the 2</a:t>
            </a:r>
            <a:r>
              <a:rPr lang="en-US" baseline="30000" dirty="0"/>
              <a:t>nd</a:t>
            </a:r>
            <a:r>
              <a:rPr lang="en-US" dirty="0"/>
              <a:t> and 3</a:t>
            </a:r>
            <a:r>
              <a:rPr lang="en-US" baseline="30000" dirty="0"/>
              <a:t>rd</a:t>
            </a:r>
            <a:r>
              <a:rPr lang="en-US" dirty="0"/>
              <a:t> </a:t>
            </a:r>
            <a:r>
              <a:rPr lang="en-US" dirty="0" err="1"/>
              <a:t>SpouseName</a:t>
            </a:r>
            <a:r>
              <a:rPr lang="en-US" dirty="0"/>
              <a:t> is huge (22 lines) and there is also a page break whereas the gap between the first two </a:t>
            </a:r>
            <a:r>
              <a:rPr lang="en-US" dirty="0" err="1"/>
              <a:t>SpouseNames</a:t>
            </a:r>
            <a:r>
              <a:rPr lang="en-US" dirty="0"/>
              <a:t> is just 1 line. More typically the gap between two legitimate </a:t>
            </a:r>
            <a:r>
              <a:rPr lang="en-US" dirty="0" err="1"/>
              <a:t>SpouseNames</a:t>
            </a:r>
            <a:r>
              <a:rPr lang="en-US" dirty="0"/>
              <a:t> is a couple of lines, whereas the gap between a correct and incorrect </a:t>
            </a:r>
            <a:r>
              <a:rPr lang="en-US" dirty="0" err="1"/>
              <a:t>SpouseName</a:t>
            </a:r>
            <a:r>
              <a:rPr lang="en-US" dirty="0"/>
              <a:t> is a half dozen lines or so when there are no children for the in the first family and a half dozen or so plus n lines when there are n listed children. (Note that this is for Ely’s household; </a:t>
            </a:r>
            <a:r>
              <a:rPr lang="en-US" dirty="0" err="1"/>
              <a:t>Flögeln</a:t>
            </a:r>
            <a:r>
              <a:rPr lang="en-US" dirty="0"/>
              <a:t> is different.)</a:t>
            </a:r>
          </a:p>
        </p:txBody>
      </p:sp>
      <p:sp>
        <p:nvSpPr>
          <p:cNvPr id="4" name="Slide Number Placeholder 3"/>
          <p:cNvSpPr>
            <a:spLocks noGrp="1"/>
          </p:cNvSpPr>
          <p:nvPr>
            <p:ph type="sldNum" sz="quarter" idx="5"/>
          </p:nvPr>
        </p:nvSpPr>
        <p:spPr/>
        <p:txBody>
          <a:bodyPr/>
          <a:lstStyle/>
          <a:p>
            <a:fld id="{20E79A39-DB86-4A87-8B6F-FFC7578E43F8}" type="slidenum">
              <a:rPr lang="en-US" smtClean="0"/>
              <a:t>12</a:t>
            </a:fld>
            <a:endParaRPr lang="en-US"/>
          </a:p>
        </p:txBody>
      </p:sp>
    </p:spTree>
    <p:extLst>
      <p:ext uri="{BB962C8B-B14F-4D97-AF65-F5344CB8AC3E}">
        <p14:creationId xmlns:p14="http://schemas.microsoft.com/office/powerpoint/2010/main" val="356033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OCR errors: 8 for B, 0 for D, 0 for O and suspected 5 for S.</a:t>
            </a:r>
          </a:p>
          <a:p>
            <a:endParaRPr lang="en-US" dirty="0"/>
          </a:p>
          <a:p>
            <a:r>
              <a:rPr lang="en-US" dirty="0"/>
              <a:t>In Ely, the </a:t>
            </a:r>
            <a:r>
              <a:rPr lang="en-US" dirty="0" err="1"/>
              <a:t>SearchPhrase</a:t>
            </a:r>
            <a:r>
              <a:rPr lang="en-US" dirty="0"/>
              <a:t> “NUM .” doesn’t match “NUM –” which comes up quite often.</a:t>
            </a:r>
          </a:p>
        </p:txBody>
      </p:sp>
      <p:sp>
        <p:nvSpPr>
          <p:cNvPr id="4" name="Slide Number Placeholder 3"/>
          <p:cNvSpPr>
            <a:spLocks noGrp="1"/>
          </p:cNvSpPr>
          <p:nvPr>
            <p:ph type="sldNum" sz="quarter" idx="5"/>
          </p:nvPr>
        </p:nvSpPr>
        <p:spPr/>
        <p:txBody>
          <a:bodyPr/>
          <a:lstStyle/>
          <a:p>
            <a:fld id="{20E79A39-DB86-4A87-8B6F-FFC7578E43F8}" type="slidenum">
              <a:rPr lang="en-US" smtClean="0"/>
              <a:t>13</a:t>
            </a:fld>
            <a:endParaRPr lang="en-US"/>
          </a:p>
        </p:txBody>
      </p:sp>
    </p:spTree>
    <p:extLst>
      <p:ext uri="{BB962C8B-B14F-4D97-AF65-F5344CB8AC3E}">
        <p14:creationId xmlns:p14="http://schemas.microsoft.com/office/powerpoint/2010/main" val="2910880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OCR problems.</a:t>
            </a:r>
          </a:p>
          <a:p>
            <a:endParaRPr lang="en-US" dirty="0"/>
          </a:p>
          <a:p>
            <a:r>
              <a:rPr lang="en-US" dirty="0" err="1"/>
              <a:t>PDFIndexer</a:t>
            </a:r>
            <a:r>
              <a:rPr lang="en-US" dirty="0"/>
              <a:t> issues?</a:t>
            </a:r>
          </a:p>
          <a:p>
            <a:endParaRPr lang="en-US" dirty="0"/>
          </a:p>
        </p:txBody>
      </p:sp>
      <p:sp>
        <p:nvSpPr>
          <p:cNvPr id="4" name="Slide Number Placeholder 3"/>
          <p:cNvSpPr>
            <a:spLocks noGrp="1"/>
          </p:cNvSpPr>
          <p:nvPr>
            <p:ph type="sldNum" sz="quarter" idx="5"/>
          </p:nvPr>
        </p:nvSpPr>
        <p:spPr/>
        <p:txBody>
          <a:bodyPr/>
          <a:lstStyle/>
          <a:p>
            <a:fld id="{20E79A39-DB86-4A87-8B6F-FFC7578E43F8}" type="slidenum">
              <a:rPr lang="en-US" smtClean="0"/>
              <a:t>17</a:t>
            </a:fld>
            <a:endParaRPr lang="en-US"/>
          </a:p>
        </p:txBody>
      </p:sp>
    </p:spTree>
    <p:extLst>
      <p:ext uri="{BB962C8B-B14F-4D97-AF65-F5344CB8AC3E}">
        <p14:creationId xmlns:p14="http://schemas.microsoft.com/office/powerpoint/2010/main" val="2172409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The tokenized search phrase of all those pointed to is “SOL NUM5+ -”, not the standard “SOL NUM5+ .) because of an OCR error (dash for period)</a:t>
            </a:r>
          </a:p>
        </p:txBody>
      </p:sp>
      <p:sp>
        <p:nvSpPr>
          <p:cNvPr id="4" name="Slide Number Placeholder 3"/>
          <p:cNvSpPr>
            <a:spLocks noGrp="1"/>
          </p:cNvSpPr>
          <p:nvPr>
            <p:ph type="sldNum" sz="quarter" idx="5"/>
          </p:nvPr>
        </p:nvSpPr>
        <p:spPr/>
        <p:txBody>
          <a:bodyPr/>
          <a:lstStyle/>
          <a:p>
            <a:fld id="{20E79A39-DB86-4A87-8B6F-FFC7578E43F8}" type="slidenum">
              <a:rPr lang="en-US" smtClean="0"/>
              <a:t>18</a:t>
            </a:fld>
            <a:endParaRPr lang="en-US"/>
          </a:p>
        </p:txBody>
      </p:sp>
    </p:spTree>
    <p:extLst>
      <p:ext uri="{BB962C8B-B14F-4D97-AF65-F5344CB8AC3E}">
        <p14:creationId xmlns:p14="http://schemas.microsoft.com/office/powerpoint/2010/main" val="2805485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possible layout, but …</a:t>
            </a:r>
          </a:p>
          <a:p>
            <a:endParaRPr lang="en-US" dirty="0"/>
          </a:p>
          <a:p>
            <a:r>
              <a:rPr lang="en-US" dirty="0"/>
              <a:t>The example page and highlighting is for a click on </a:t>
            </a:r>
            <a:r>
              <a:rPr lang="en-US" u="sng" dirty="0"/>
              <a:t>510</a:t>
            </a:r>
          </a:p>
        </p:txBody>
      </p:sp>
      <p:sp>
        <p:nvSpPr>
          <p:cNvPr id="4" name="Slide Number Placeholder 3"/>
          <p:cNvSpPr>
            <a:spLocks noGrp="1"/>
          </p:cNvSpPr>
          <p:nvPr>
            <p:ph type="sldNum" sz="quarter" idx="5"/>
          </p:nvPr>
        </p:nvSpPr>
        <p:spPr/>
        <p:txBody>
          <a:bodyPr/>
          <a:lstStyle/>
          <a:p>
            <a:fld id="{20E79A39-DB86-4A87-8B6F-FFC7578E43F8}" type="slidenum">
              <a:rPr lang="en-US" smtClean="0"/>
              <a:t>19</a:t>
            </a:fld>
            <a:endParaRPr lang="en-US"/>
          </a:p>
        </p:txBody>
      </p:sp>
    </p:spTree>
    <p:extLst>
      <p:ext uri="{BB962C8B-B14F-4D97-AF65-F5344CB8AC3E}">
        <p14:creationId xmlns:p14="http://schemas.microsoft.com/office/powerpoint/2010/main" val="2583519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possible layout, but …</a:t>
            </a:r>
          </a:p>
          <a:p>
            <a:endParaRPr lang="en-US" dirty="0"/>
          </a:p>
          <a:p>
            <a:r>
              <a:rPr lang="en-US" dirty="0"/>
              <a:t>The example page and highlighting is for a click on </a:t>
            </a:r>
            <a:r>
              <a:rPr lang="en-US" u="sng" dirty="0"/>
              <a:t>440</a:t>
            </a:r>
          </a:p>
        </p:txBody>
      </p:sp>
      <p:sp>
        <p:nvSpPr>
          <p:cNvPr id="4" name="Slide Number Placeholder 3"/>
          <p:cNvSpPr>
            <a:spLocks noGrp="1"/>
          </p:cNvSpPr>
          <p:nvPr>
            <p:ph type="sldNum" sz="quarter" idx="5"/>
          </p:nvPr>
        </p:nvSpPr>
        <p:spPr/>
        <p:txBody>
          <a:bodyPr/>
          <a:lstStyle/>
          <a:p>
            <a:fld id="{20E79A39-DB86-4A87-8B6F-FFC7578E43F8}" type="slidenum">
              <a:rPr lang="en-US" smtClean="0"/>
              <a:t>20</a:t>
            </a:fld>
            <a:endParaRPr lang="en-US"/>
          </a:p>
        </p:txBody>
      </p:sp>
    </p:spTree>
    <p:extLst>
      <p:ext uri="{BB962C8B-B14F-4D97-AF65-F5344CB8AC3E}">
        <p14:creationId xmlns:p14="http://schemas.microsoft.com/office/powerpoint/2010/main" val="4028904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Initially, the patron record template has the focus on Name (rename?: </a:t>
            </a:r>
            <a:r>
              <a:rPr lang="en-US" dirty="0" err="1"/>
              <a:t>PersonName</a:t>
            </a:r>
            <a:r>
              <a:rPr lang="en-US" dirty="0"/>
              <a:t> or </a:t>
            </a:r>
            <a:r>
              <a:rPr lang="en-US" dirty="0" err="1"/>
              <a:t>PrimaryPersonName</a:t>
            </a:r>
            <a:r>
              <a:rPr lang="en-US" dirty="0"/>
              <a:t>) with the rest of the record template greyed out.</a:t>
            </a:r>
          </a:p>
          <a:p>
            <a:endParaRPr lang="en-US" dirty="0"/>
          </a:p>
          <a:p>
            <a:r>
              <a:rPr lang="en-US" dirty="0"/>
              <a:t>The </a:t>
            </a:r>
            <a:r>
              <a:rPr lang="en-US" dirty="0" err="1"/>
              <a:t>SearchPhrase</a:t>
            </a:r>
            <a:r>
              <a:rPr lang="en-US" dirty="0"/>
              <a:t> (in yellow and outlined with blue) is associated with the one </a:t>
            </a:r>
            <a:r>
              <a:rPr lang="en-US" dirty="0" err="1"/>
              <a:t>PrimaryPersonName</a:t>
            </a:r>
            <a:r>
              <a:rPr lang="en-US" dirty="0"/>
              <a:t> clicked on. (If the </a:t>
            </a:r>
            <a:r>
              <a:rPr lang="en-US" dirty="0" err="1"/>
              <a:t>SearchPhrase</a:t>
            </a:r>
            <a:r>
              <a:rPr lang="en-US" dirty="0"/>
              <a:t> yields incorrect results, it can be adjusted by the patron.)</a:t>
            </a:r>
          </a:p>
          <a:p>
            <a:endParaRPr lang="en-US" dirty="0"/>
          </a:p>
          <a:p>
            <a:r>
              <a:rPr lang="en-US" dirty="0"/>
              <a:t>The patron could have also included the title “Rev.” – because we can include titles (or not) in our external-representation specifications, this should work either way.</a:t>
            </a:r>
          </a:p>
          <a:p>
            <a:endParaRPr lang="en-US" dirty="0"/>
          </a:p>
          <a:p>
            <a:r>
              <a:rPr lang="en-US" dirty="0"/>
              <a:t>“Aitken (Akin)” would likely not be in our </a:t>
            </a:r>
            <a:r>
              <a:rPr lang="en-US" dirty="0" err="1"/>
              <a:t>ext</a:t>
            </a:r>
            <a:r>
              <a:rPr lang="en-US" dirty="0"/>
              <a:t>-rep specs. The user should add it. The pattern then becomes part of the book-specific </a:t>
            </a:r>
            <a:r>
              <a:rPr lang="en-US" dirty="0" err="1"/>
              <a:t>ext</a:t>
            </a:r>
            <a:r>
              <a:rPr lang="en-US" dirty="0"/>
              <a:t>-rep specs for a primary person name.</a:t>
            </a:r>
          </a:p>
          <a:p>
            <a:endParaRPr lang="en-US" dirty="0"/>
          </a:p>
          <a:p>
            <a:r>
              <a:rPr lang="en-US" dirty="0"/>
              <a:t>Note that we have a really ugly problem with Kilbarchan “W. Richard </a:t>
            </a:r>
            <a:r>
              <a:rPr lang="en-US" dirty="0" err="1"/>
              <a:t>Allasone</a:t>
            </a:r>
            <a:r>
              <a:rPr lang="en-US" dirty="0"/>
              <a:t>”. The book author has not been consistent: the last-name-comma pattern has been violated, and the line is formatted as a wrap-around line with one tab of indentation. If these problems are recognized, they can likely be remedied by adding yet another </a:t>
            </a:r>
            <a:r>
              <a:rPr lang="en-US" dirty="0" err="1"/>
              <a:t>SearchPhrase</a:t>
            </a:r>
            <a:r>
              <a:rPr lang="en-US" dirty="0"/>
              <a:t> and </a:t>
            </a:r>
            <a:r>
              <a:rPr lang="en-US" dirty="0" err="1"/>
              <a:t>ext</a:t>
            </a:r>
            <a:r>
              <a:rPr lang="en-US" dirty="0"/>
              <a:t>-rep pattern – “likely” because this kind of thing may upset the apple cart. Also, we’re not likely to be able to help the user find these kinds of issues. Not finding and resolving these issues can cause problems – here, the spouse, </a:t>
            </a:r>
            <a:r>
              <a:rPr lang="en-US" dirty="0" err="1"/>
              <a:t>Ninian</a:t>
            </a:r>
            <a:r>
              <a:rPr lang="en-US" dirty="0"/>
              <a:t> </a:t>
            </a:r>
            <a:r>
              <a:rPr lang="en-US" dirty="0" err="1"/>
              <a:t>Aitkine</a:t>
            </a:r>
            <a:r>
              <a:rPr lang="en-US" dirty="0"/>
              <a:t>, would become a second spouse of Thomas </a:t>
            </a:r>
            <a:r>
              <a:rPr lang="en-US" dirty="0" err="1"/>
              <a:t>Aitkine</a:t>
            </a:r>
            <a:r>
              <a:rPr lang="en-US" dirty="0"/>
              <a:t>.</a:t>
            </a:r>
          </a:p>
        </p:txBody>
      </p:sp>
      <p:sp>
        <p:nvSpPr>
          <p:cNvPr id="4" name="Slide Number Placeholder 3"/>
          <p:cNvSpPr>
            <a:spLocks noGrp="1"/>
          </p:cNvSpPr>
          <p:nvPr>
            <p:ph type="sldNum" sz="quarter" idx="5"/>
          </p:nvPr>
        </p:nvSpPr>
        <p:spPr/>
        <p:txBody>
          <a:bodyPr/>
          <a:lstStyle/>
          <a:p>
            <a:fld id="{169A4C14-8E55-484C-8BBA-3CE7FD6AC9DD}" type="slidenum">
              <a:rPr lang="en-US" smtClean="0"/>
              <a:t>21</a:t>
            </a:fld>
            <a:endParaRPr lang="en-US"/>
          </a:p>
        </p:txBody>
      </p:sp>
    </p:spTree>
    <p:extLst>
      <p:ext uri="{BB962C8B-B14F-4D97-AF65-F5344CB8AC3E}">
        <p14:creationId xmlns:p14="http://schemas.microsoft.com/office/powerpoint/2010/main" val="2158638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nested family groups, the user should check that the declared nesting for the group also holds for other groups in the book. (If not, fix the nesting and keep checking.)</a:t>
            </a:r>
          </a:p>
          <a:p>
            <a:endParaRPr lang="en-US" dirty="0"/>
          </a:p>
          <a:p>
            <a:r>
              <a:rPr lang="en-US" dirty="0"/>
              <a:t>The system should keep track of the level being worked on. In the following for </a:t>
            </a:r>
            <a:r>
              <a:rPr lang="en-US" dirty="0" err="1"/>
              <a:t>Mullinix</a:t>
            </a:r>
            <a:r>
              <a:rPr lang="en-US" dirty="0"/>
              <a:t>, we’re working only on the outer layer until we explicitly shift to an inner level. As we work on an outer label, the inner rectangles and the labeling of inner </a:t>
            </a:r>
            <a:r>
              <a:rPr lang="en-US" dirty="0" err="1"/>
              <a:t>PrimaryPersons</a:t>
            </a:r>
            <a:r>
              <a:rPr lang="en-US" dirty="0"/>
              <a:t> are removed until the explicit shift.  (?? We may not want to remove the inner bounding boxes.)</a:t>
            </a:r>
          </a:p>
        </p:txBody>
      </p:sp>
      <p:sp>
        <p:nvSpPr>
          <p:cNvPr id="4" name="Slide Number Placeholder 3"/>
          <p:cNvSpPr>
            <a:spLocks noGrp="1"/>
          </p:cNvSpPr>
          <p:nvPr>
            <p:ph type="sldNum" sz="quarter" idx="5"/>
          </p:nvPr>
        </p:nvSpPr>
        <p:spPr/>
        <p:txBody>
          <a:bodyPr/>
          <a:lstStyle/>
          <a:p>
            <a:fld id="{169A4C14-8E55-484C-8BBA-3CE7FD6AC9DD}" type="slidenum">
              <a:rPr lang="en-US" smtClean="0"/>
              <a:t>22</a:t>
            </a:fld>
            <a:endParaRPr lang="en-US"/>
          </a:p>
        </p:txBody>
      </p:sp>
    </p:spTree>
    <p:extLst>
      <p:ext uri="{BB962C8B-B14F-4D97-AF65-F5344CB8AC3E}">
        <p14:creationId xmlns:p14="http://schemas.microsoft.com/office/powerpoint/2010/main" val="2895154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with one click we get all the Ely children and all but one of the Kilbarchan children – the missing twin.</a:t>
            </a:r>
          </a:p>
          <a:p>
            <a:endParaRPr lang="en-US" dirty="0"/>
          </a:p>
          <a:p>
            <a:r>
              <a:rPr lang="en-US" dirty="0"/>
              <a:t>Clicking on the twin gets it. The </a:t>
            </a:r>
            <a:r>
              <a:rPr lang="en-US" dirty="0" err="1"/>
              <a:t>SearchPhrase</a:t>
            </a:r>
            <a:r>
              <a:rPr lang="en-US" dirty="0"/>
              <a:t> for William, the second twin, is “and &lt;Name&gt; , NUM1or2” – here and elsewhere “and” should be a literal.  The rule I’m thinking of for declaring a </a:t>
            </a:r>
            <a:r>
              <a:rPr lang="en-US" dirty="0" err="1"/>
              <a:t>SearchPhrase</a:t>
            </a:r>
            <a:r>
              <a:rPr lang="en-US" dirty="0"/>
              <a:t> here is go both left and right until one non-punctuation token is encountered and also include the next tokens on the left back to </a:t>
            </a:r>
            <a:r>
              <a:rPr lang="en-US" dirty="0" err="1"/>
              <a:t>StartOfLine</a:t>
            </a:r>
            <a:r>
              <a:rPr lang="en-US" dirty="0"/>
              <a:t> if the token preceding the left non-punctuation token is a tab or SOL; in the latter case, we then drop the right context if the Extract is for a non-lexical object, i.e. the Name of a Person, Spouse, or Child.  This rule is superseded when we can find a declared </a:t>
            </a:r>
            <a:r>
              <a:rPr lang="en-US" dirty="0" err="1"/>
              <a:t>SearchPhrase</a:t>
            </a:r>
            <a:r>
              <a:rPr lang="en-US" dirty="0"/>
              <a:t> on the left (e.g. “b” or “d” or “</a:t>
            </a:r>
            <a:r>
              <a:rPr lang="en-US" dirty="0" err="1"/>
              <a:t>sp</a:t>
            </a:r>
            <a:r>
              <a:rPr lang="en-US" dirty="0"/>
              <a:t>” or …) An immediate tab on the left for primary persons and children should also supersede, and all tabs should be included in the </a:t>
            </a:r>
            <a:r>
              <a:rPr lang="en-US" dirty="0" err="1"/>
              <a:t>SearchPhrase</a:t>
            </a:r>
            <a:r>
              <a:rPr lang="en-US" dirty="0"/>
              <a:t> – the number of tabs matters.</a:t>
            </a:r>
          </a:p>
        </p:txBody>
      </p:sp>
      <p:sp>
        <p:nvSpPr>
          <p:cNvPr id="4" name="Slide Number Placeholder 3"/>
          <p:cNvSpPr>
            <a:spLocks noGrp="1"/>
          </p:cNvSpPr>
          <p:nvPr>
            <p:ph type="sldNum" sz="quarter" idx="5"/>
          </p:nvPr>
        </p:nvSpPr>
        <p:spPr/>
        <p:txBody>
          <a:bodyPr/>
          <a:lstStyle/>
          <a:p>
            <a:fld id="{169A4C14-8E55-484C-8BBA-3CE7FD6AC9DD}" type="slidenum">
              <a:rPr lang="en-US" smtClean="0"/>
              <a:t>23</a:t>
            </a:fld>
            <a:endParaRPr lang="en-US"/>
          </a:p>
        </p:txBody>
      </p:sp>
    </p:spTree>
    <p:extLst>
      <p:ext uri="{BB962C8B-B14F-4D97-AF65-F5344CB8AC3E}">
        <p14:creationId xmlns:p14="http://schemas.microsoft.com/office/powerpoint/2010/main" val="2479155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many others, “daughter” and “sons” are predeclared </a:t>
            </a:r>
            <a:r>
              <a:rPr lang="en-US" dirty="0" err="1"/>
              <a:t>SearchPhrases</a:t>
            </a:r>
            <a:r>
              <a:rPr lang="en-US" dirty="0"/>
              <a:t>.</a:t>
            </a:r>
          </a:p>
          <a:p>
            <a:endParaRPr lang="en-US" dirty="0"/>
          </a:p>
          <a:p>
            <a:r>
              <a:rPr lang="en-US" dirty="0"/>
              <a:t>Also in this example, “grandchildren” is a predeclared EXTRA </a:t>
            </a:r>
            <a:r>
              <a:rPr lang="en-US" dirty="0" err="1"/>
              <a:t>SearchPhrase</a:t>
            </a:r>
            <a:r>
              <a:rPr lang="en-US" dirty="0"/>
              <a:t>. EXTRA </a:t>
            </a:r>
            <a:r>
              <a:rPr lang="en-US" dirty="0" err="1"/>
              <a:t>SearchPhrases</a:t>
            </a:r>
            <a:r>
              <a:rPr lang="en-US" dirty="0"/>
              <a:t> should not be marked for the user. They preempt run-away lists. Here “sons” preempts a “daughter” run-away list, but there is nothing to prevent the “sons” list from also picking up “ARTHUR MORRIS”, “SAM MORRIS”, “Miss ELLA MORRIS”, and “</a:t>
            </a:r>
            <a:r>
              <a:rPr lang="en-US" dirty="0" err="1"/>
              <a:t>Mrs</a:t>
            </a:r>
            <a:r>
              <a:rPr lang="en-US" dirty="0"/>
              <a:t> ADA HARP”.</a:t>
            </a:r>
          </a:p>
          <a:p>
            <a:endParaRPr lang="en-US" dirty="0"/>
          </a:p>
          <a:p>
            <a:r>
              <a:rPr lang="en-US" dirty="0"/>
              <a:t>A subtle point here is that the “Mrs.” is sometimes important. Otherwise “HENRY RANCH” will be designated as ESTER’s child.</a:t>
            </a:r>
          </a:p>
          <a:p>
            <a:endParaRPr lang="en-US" dirty="0"/>
          </a:p>
          <a:p>
            <a:r>
              <a:rPr lang="en-US" dirty="0"/>
              <a:t>In </a:t>
            </a:r>
            <a:r>
              <a:rPr lang="en-US" dirty="0" err="1"/>
              <a:t>Mullinix</a:t>
            </a:r>
            <a:r>
              <a:rPr lang="en-US" dirty="0"/>
              <a:t>, note that the number of tabs distinguishes children from grandchildren and great-grandchildren.</a:t>
            </a:r>
          </a:p>
        </p:txBody>
      </p:sp>
      <p:sp>
        <p:nvSpPr>
          <p:cNvPr id="4" name="Slide Number Placeholder 3"/>
          <p:cNvSpPr>
            <a:spLocks noGrp="1"/>
          </p:cNvSpPr>
          <p:nvPr>
            <p:ph type="sldNum" sz="quarter" idx="5"/>
          </p:nvPr>
        </p:nvSpPr>
        <p:spPr/>
        <p:txBody>
          <a:bodyPr/>
          <a:lstStyle/>
          <a:p>
            <a:fld id="{169A4C14-8E55-484C-8BBA-3CE7FD6AC9DD}" type="slidenum">
              <a:rPr lang="en-US" smtClean="0"/>
              <a:t>24</a:t>
            </a:fld>
            <a:endParaRPr lang="en-US"/>
          </a:p>
        </p:txBody>
      </p:sp>
    </p:spTree>
    <p:extLst>
      <p:ext uri="{BB962C8B-B14F-4D97-AF65-F5344CB8AC3E}">
        <p14:creationId xmlns:p14="http://schemas.microsoft.com/office/powerpoint/2010/main" val="1371826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Extraction only in Scan-to-submit, because we want to be able to generate GreenQQ templates in the background.</a:t>
            </a:r>
          </a:p>
          <a:p>
            <a:endParaRPr lang="en-US" dirty="0"/>
          </a:p>
          <a:p>
            <a:r>
              <a:rPr lang="en-US" dirty="0"/>
              <a:t>Most-to-least-content ordered list of pages: This is the list of pages from which the persona records were taken in order to create the merged persona. The ordering of pages is most-to-least depending on the content contribution of a page.</a:t>
            </a:r>
          </a:p>
        </p:txBody>
      </p:sp>
      <p:sp>
        <p:nvSpPr>
          <p:cNvPr id="4" name="Slide Number Placeholder 3"/>
          <p:cNvSpPr>
            <a:spLocks noGrp="1"/>
          </p:cNvSpPr>
          <p:nvPr>
            <p:ph type="sldNum" sz="quarter" idx="5"/>
          </p:nvPr>
        </p:nvSpPr>
        <p:spPr/>
        <p:txBody>
          <a:bodyPr/>
          <a:lstStyle/>
          <a:p>
            <a:fld id="{20E79A39-DB86-4A87-8B6F-FFC7578E43F8}" type="slidenum">
              <a:rPr lang="en-US" smtClean="0"/>
              <a:t>4</a:t>
            </a:fld>
            <a:endParaRPr lang="en-US"/>
          </a:p>
        </p:txBody>
      </p:sp>
    </p:spTree>
    <p:extLst>
      <p:ext uri="{BB962C8B-B14F-4D97-AF65-F5344CB8AC3E}">
        <p14:creationId xmlns:p14="http://schemas.microsoft.com/office/powerpoint/2010/main" val="1751365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Kilbarchan, note that many </a:t>
            </a:r>
            <a:r>
              <a:rPr lang="en-US" dirty="0" err="1"/>
              <a:t>SearchPhrase</a:t>
            </a:r>
            <a:r>
              <a:rPr lang="en-US" dirty="0"/>
              <a:t> patterns are necessary.  It’s interesting, however, that none violates the rule for generating contextual </a:t>
            </a:r>
            <a:r>
              <a:rPr lang="en-US" dirty="0" err="1"/>
              <a:t>SearchPhrases</a:t>
            </a:r>
            <a:r>
              <a:rPr lang="en-US" dirty="0"/>
              <a:t> – except perhaps the one that ends with an end of line. That one may need to be adjusted by the patron because the default would be the CAP following it on the next line. (Normally, end of lines on the right may cause problems, but not in this case; how can the patron tell the difference?)</a:t>
            </a:r>
          </a:p>
        </p:txBody>
      </p:sp>
      <p:sp>
        <p:nvSpPr>
          <p:cNvPr id="4" name="Slide Number Placeholder 3"/>
          <p:cNvSpPr>
            <a:spLocks noGrp="1"/>
          </p:cNvSpPr>
          <p:nvPr>
            <p:ph type="sldNum" sz="quarter" idx="5"/>
          </p:nvPr>
        </p:nvSpPr>
        <p:spPr/>
        <p:txBody>
          <a:bodyPr/>
          <a:lstStyle/>
          <a:p>
            <a:fld id="{169A4C14-8E55-484C-8BBA-3CE7FD6AC9DD}" type="slidenum">
              <a:rPr lang="en-US" smtClean="0"/>
              <a:t>25</a:t>
            </a:fld>
            <a:endParaRPr lang="en-US"/>
          </a:p>
        </p:txBody>
      </p:sp>
    </p:spTree>
    <p:extLst>
      <p:ext uri="{BB962C8B-B14F-4D97-AF65-F5344CB8AC3E}">
        <p14:creationId xmlns:p14="http://schemas.microsoft.com/office/powerpoint/2010/main" val="2272553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again, we get properties in inner nesting levels, but we ignore all except the children in the next-most level of nesting.</a:t>
            </a:r>
          </a:p>
          <a:p>
            <a:endParaRPr lang="en-US" dirty="0"/>
          </a:p>
          <a:p>
            <a:r>
              <a:rPr lang="en-US" dirty="0"/>
              <a:t>“m” is ambiguous among forms; it may not matter since in Miller the “m” data will be filled into the Parent2 field whereas in Ely the “m” data will be filled into the </a:t>
            </a:r>
            <a:r>
              <a:rPr lang="en-US" dirty="0" err="1"/>
              <a:t>SpouseName</a:t>
            </a:r>
            <a:r>
              <a:rPr lang="en-US" dirty="0"/>
              <a:t> and </a:t>
            </a:r>
            <a:r>
              <a:rPr lang="en-US" dirty="0" err="1"/>
              <a:t>MarriageEventDate</a:t>
            </a:r>
            <a:r>
              <a:rPr lang="en-US" dirty="0"/>
              <a:t> fields and in Kilbarchan the “m” data will be filled into the </a:t>
            </a:r>
            <a:r>
              <a:rPr lang="en-US" dirty="0" err="1"/>
              <a:t>MarriageEventPlace</a:t>
            </a:r>
            <a:r>
              <a:rPr lang="en-US" dirty="0"/>
              <a:t> and </a:t>
            </a:r>
            <a:r>
              <a:rPr lang="en-US" dirty="0" err="1"/>
              <a:t>MarriageEventDate</a:t>
            </a:r>
            <a:r>
              <a:rPr lang="en-US" dirty="0"/>
              <a:t> fields.</a:t>
            </a:r>
          </a:p>
          <a:p>
            <a:endParaRPr lang="en-US" dirty="0"/>
          </a:p>
          <a:p>
            <a:r>
              <a:rPr lang="en-US" dirty="0"/>
              <a:t>I didn’t try to get patterns for Places; we need to depend as much as we can on data-frame external representations, but that might be difficult. (Thought: I may be able to get a list of places, perhaps just for English- and German-speaking places; then we can tokenize the list and pick out the patterns.) Alternatively, in Miller where we have descriptive place names, we could just pick them up, i.e. get all text between recognized Extracts and recognized </a:t>
            </a:r>
            <a:r>
              <a:rPr lang="en-US" dirty="0" err="1"/>
              <a:t>SearchPhrases</a:t>
            </a:r>
            <a:r>
              <a:rPr lang="en-US" dirty="0"/>
              <a:t>.</a:t>
            </a:r>
          </a:p>
          <a:p>
            <a:endParaRPr lang="en-US" dirty="0"/>
          </a:p>
          <a:p>
            <a:r>
              <a:rPr lang="en-US" dirty="0"/>
              <a:t>“ca.” means something and we should probably process it downstream.</a:t>
            </a:r>
          </a:p>
          <a:p>
            <a:endParaRPr lang="en-US" dirty="0"/>
          </a:p>
          <a:p>
            <a:r>
              <a:rPr lang="en-US" dirty="0"/>
              <a:t>Point-size differences in </a:t>
            </a:r>
            <a:r>
              <a:rPr lang="en-US" dirty="0" err="1"/>
              <a:t>Mullinix</a:t>
            </a:r>
            <a:r>
              <a:rPr lang="en-US" dirty="0"/>
              <a:t> may need some special attention.</a:t>
            </a:r>
          </a:p>
          <a:p>
            <a:endParaRPr lang="en-US" dirty="0"/>
          </a:p>
          <a:p>
            <a:r>
              <a:rPr lang="en-US" dirty="0"/>
              <a:t>Died, with the pattern “1862-1866” is something we don’t handle but could.</a:t>
            </a:r>
          </a:p>
        </p:txBody>
      </p:sp>
      <p:sp>
        <p:nvSpPr>
          <p:cNvPr id="4" name="Slide Number Placeholder 3"/>
          <p:cNvSpPr>
            <a:spLocks noGrp="1"/>
          </p:cNvSpPr>
          <p:nvPr>
            <p:ph type="sldNum" sz="quarter" idx="5"/>
          </p:nvPr>
        </p:nvSpPr>
        <p:spPr/>
        <p:txBody>
          <a:bodyPr/>
          <a:lstStyle/>
          <a:p>
            <a:fld id="{169A4C14-8E55-484C-8BBA-3CE7FD6AC9DD}" type="slidenum">
              <a:rPr lang="en-US" smtClean="0"/>
              <a:t>26</a:t>
            </a:fld>
            <a:endParaRPr lang="en-US"/>
          </a:p>
        </p:txBody>
      </p:sp>
    </p:spTree>
    <p:extLst>
      <p:ext uri="{BB962C8B-B14F-4D97-AF65-F5344CB8AC3E}">
        <p14:creationId xmlns:p14="http://schemas.microsoft.com/office/powerpoint/2010/main" val="3425590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a group, recursively do the same thing. Initially, the highlight on top-level </a:t>
            </a:r>
            <a:r>
              <a:rPr lang="en-US" dirty="0" err="1"/>
              <a:t>PrimaryPersons</a:t>
            </a:r>
            <a:r>
              <a:rPr lang="en-US" dirty="0"/>
              <a:t> is removed and the next inner </a:t>
            </a:r>
            <a:r>
              <a:rPr lang="en-US" dirty="0" err="1"/>
              <a:t>PrimaryPersons</a:t>
            </a:r>
            <a:r>
              <a:rPr lang="en-US" dirty="0"/>
              <a:t> are reset as </a:t>
            </a:r>
            <a:r>
              <a:rPr lang="en-US" dirty="0" err="1"/>
              <a:t>PrimaryPersons</a:t>
            </a:r>
            <a:r>
              <a:rPr lang="en-US" dirty="0"/>
              <a:t> (they are the children of the upper-level </a:t>
            </a:r>
            <a:r>
              <a:rPr lang="en-US" dirty="0" err="1"/>
              <a:t>PrimaryPerson</a:t>
            </a:r>
            <a:r>
              <a:rPr lang="en-US" dirty="0"/>
              <a:t>). The outer bounding boxes are turned black to indicate the content outside the outer-most red bounding boxes is to be ignored when post-processing. Other highlights remain in place and need not be redone.</a:t>
            </a:r>
          </a:p>
          <a:p>
            <a:endParaRPr lang="en-US" dirty="0"/>
          </a:p>
          <a:p>
            <a:r>
              <a:rPr lang="en-US" dirty="0"/>
              <a:t>When post-processing, both outer and inner labels need to be properly handled (ignored or included as appropriate). </a:t>
            </a:r>
          </a:p>
        </p:txBody>
      </p:sp>
      <p:sp>
        <p:nvSpPr>
          <p:cNvPr id="4" name="Slide Number Placeholder 3"/>
          <p:cNvSpPr>
            <a:spLocks noGrp="1"/>
          </p:cNvSpPr>
          <p:nvPr>
            <p:ph type="sldNum" sz="quarter" idx="5"/>
          </p:nvPr>
        </p:nvSpPr>
        <p:spPr/>
        <p:txBody>
          <a:bodyPr/>
          <a:lstStyle/>
          <a:p>
            <a:fld id="{169A4C14-8E55-484C-8BBA-3CE7FD6AC9DD}" type="slidenum">
              <a:rPr lang="en-US" smtClean="0"/>
              <a:t>27</a:t>
            </a:fld>
            <a:endParaRPr lang="en-US"/>
          </a:p>
        </p:txBody>
      </p:sp>
    </p:spTree>
    <p:extLst>
      <p:ext uri="{BB962C8B-B14F-4D97-AF65-F5344CB8AC3E}">
        <p14:creationId xmlns:p14="http://schemas.microsoft.com/office/powerpoint/2010/main" val="3624815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post-processing, we need to pay attention to groups. It’s probably not good enough to use functional dependency rules to stop accumulating properties (i.e. a property could be missing and we might end up with the property of a child in the next level of nesting). Sorting out multiple spouses is even more difficult to detect and prevent. In the example above, without boundaries Child Mildred Morgan </a:t>
            </a:r>
            <a:r>
              <a:rPr lang="en-US" dirty="0" err="1"/>
              <a:t>Mullinix</a:t>
            </a:r>
            <a:r>
              <a:rPr lang="en-US" dirty="0"/>
              <a:t> would not only have spouse George O. Shipley but also spouse Walker A. </a:t>
            </a:r>
            <a:r>
              <a:rPr lang="en-US" dirty="0" err="1"/>
              <a:t>Schwyhart</a:t>
            </a:r>
            <a:r>
              <a:rPr lang="en-US" dirty="0"/>
              <a:t> who is </a:t>
            </a:r>
            <a:r>
              <a:rPr lang="en-US" dirty="0" err="1"/>
              <a:t>acutaly</a:t>
            </a:r>
            <a:r>
              <a:rPr lang="en-US" dirty="0"/>
              <a:t> her child’s spouse. </a:t>
            </a:r>
          </a:p>
        </p:txBody>
      </p:sp>
      <p:sp>
        <p:nvSpPr>
          <p:cNvPr id="4" name="Slide Number Placeholder 3"/>
          <p:cNvSpPr>
            <a:spLocks noGrp="1"/>
          </p:cNvSpPr>
          <p:nvPr>
            <p:ph type="sldNum" sz="quarter" idx="5"/>
          </p:nvPr>
        </p:nvSpPr>
        <p:spPr/>
        <p:txBody>
          <a:bodyPr/>
          <a:lstStyle/>
          <a:p>
            <a:fld id="{169A4C14-8E55-484C-8BBA-3CE7FD6AC9DD}" type="slidenum">
              <a:rPr lang="en-US" smtClean="0"/>
              <a:t>28</a:t>
            </a:fld>
            <a:endParaRPr lang="en-US"/>
          </a:p>
        </p:txBody>
      </p:sp>
    </p:spTree>
    <p:extLst>
      <p:ext uri="{BB962C8B-B14F-4D97-AF65-F5344CB8AC3E}">
        <p14:creationId xmlns:p14="http://schemas.microsoft.com/office/powerpoint/2010/main" val="2506540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we do not have the spouse ambiguity for Mildred Morgan </a:t>
            </a:r>
            <a:r>
              <a:rPr lang="en-US" dirty="0" err="1"/>
              <a:t>Mullinix</a:t>
            </a:r>
            <a:r>
              <a:rPr lang="en-US" dirty="0"/>
              <a:t> because Lydia Ann Shipley is recognized as a child at this level of nesting and her spouse is Walker A. </a:t>
            </a:r>
            <a:r>
              <a:rPr lang="en-US" dirty="0" err="1"/>
              <a:t>Schwyhart</a:t>
            </a:r>
            <a:r>
              <a:rPr lang="en-US" dirty="0"/>
              <a:t>.</a:t>
            </a:r>
          </a:p>
        </p:txBody>
      </p:sp>
      <p:sp>
        <p:nvSpPr>
          <p:cNvPr id="4" name="Slide Number Placeholder 3"/>
          <p:cNvSpPr>
            <a:spLocks noGrp="1"/>
          </p:cNvSpPr>
          <p:nvPr>
            <p:ph type="sldNum" sz="quarter" idx="5"/>
          </p:nvPr>
        </p:nvSpPr>
        <p:spPr/>
        <p:txBody>
          <a:bodyPr/>
          <a:lstStyle/>
          <a:p>
            <a:fld id="{169A4C14-8E55-484C-8BBA-3CE7FD6AC9DD}" type="slidenum">
              <a:rPr lang="en-US" smtClean="0"/>
              <a:t>29</a:t>
            </a:fld>
            <a:endParaRPr lang="en-US"/>
          </a:p>
        </p:txBody>
      </p:sp>
    </p:spTree>
    <p:extLst>
      <p:ext uri="{BB962C8B-B14F-4D97-AF65-F5344CB8AC3E}">
        <p14:creationId xmlns:p14="http://schemas.microsoft.com/office/powerpoint/2010/main" val="208229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mock-ups showing examples (including highlighting and frequency counts, where possible);</a:t>
            </a:r>
          </a:p>
          <a:p>
            <a:endParaRPr lang="en-US" dirty="0"/>
          </a:p>
          <a:p>
            <a:r>
              <a:rPr lang="en-US" dirty="0"/>
              <a:t>Pages to display should be ordered by “biggest bang for the buck” – meaning that making corrections on top pages in the ordering would do the greatest amount of good.</a:t>
            </a:r>
          </a:p>
          <a:p>
            <a:endParaRPr lang="en-US" dirty="0"/>
          </a:p>
          <a:p>
            <a:r>
              <a:rPr lang="en-US" dirty="0"/>
              <a:t>Precision errors: Except for violations of assumptions about documents, I can’t think of any. Red and Yellow flags may indicate some.</a:t>
            </a:r>
          </a:p>
          <a:p>
            <a:endParaRPr lang="en-US" dirty="0"/>
          </a:p>
          <a:p>
            <a:r>
              <a:rPr lang="en-US" dirty="0"/>
              <a:t>Example of a missing search phrase and extract causing an entity violation: … b. i875, a. 1897 … (here 1897 could be declared as a birth date by cause of the OCR errors). Resolutions for common OCR errors can be accounted for, but not all of them. OCR errors in other extracts may not matter since we don’t usually require template matching to include the Extract.</a:t>
            </a:r>
          </a:p>
          <a:p>
            <a:endParaRPr lang="en-US" dirty="0"/>
          </a:p>
        </p:txBody>
      </p:sp>
      <p:sp>
        <p:nvSpPr>
          <p:cNvPr id="4" name="Slide Number Placeholder 3"/>
          <p:cNvSpPr>
            <a:spLocks noGrp="1"/>
          </p:cNvSpPr>
          <p:nvPr>
            <p:ph type="sldNum" sz="quarter" idx="5"/>
          </p:nvPr>
        </p:nvSpPr>
        <p:spPr/>
        <p:txBody>
          <a:bodyPr/>
          <a:lstStyle/>
          <a:p>
            <a:fld id="{20E79A39-DB86-4A87-8B6F-FFC7578E43F8}" type="slidenum">
              <a:rPr lang="en-US" smtClean="0"/>
              <a:t>30</a:t>
            </a:fld>
            <a:endParaRPr lang="en-US"/>
          </a:p>
        </p:txBody>
      </p:sp>
    </p:spTree>
    <p:extLst>
      <p:ext uri="{BB962C8B-B14F-4D97-AF65-F5344CB8AC3E}">
        <p14:creationId xmlns:p14="http://schemas.microsoft.com/office/powerpoint/2010/main" val="1026097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Extracts book-end the text where missing Heads are expected; yellow highlights the area in which missing Heads were expected. Similarly, green Extracts book-end the text where Extracts (highlighted in yellow) are found.</a:t>
            </a:r>
          </a:p>
        </p:txBody>
      </p:sp>
      <p:sp>
        <p:nvSpPr>
          <p:cNvPr id="4" name="Slide Number Placeholder 3"/>
          <p:cNvSpPr>
            <a:spLocks noGrp="1"/>
          </p:cNvSpPr>
          <p:nvPr>
            <p:ph type="sldNum" sz="quarter" idx="5"/>
          </p:nvPr>
        </p:nvSpPr>
        <p:spPr/>
        <p:txBody>
          <a:bodyPr/>
          <a:lstStyle/>
          <a:p>
            <a:fld id="{20E79A39-DB86-4A87-8B6F-FFC7578E43F8}" type="slidenum">
              <a:rPr lang="en-US" smtClean="0"/>
              <a:t>31</a:t>
            </a:fld>
            <a:endParaRPr lang="en-US"/>
          </a:p>
        </p:txBody>
      </p:sp>
    </p:spTree>
    <p:extLst>
      <p:ext uri="{BB962C8B-B14F-4D97-AF65-F5344CB8AC3E}">
        <p14:creationId xmlns:p14="http://schemas.microsoft.com/office/powerpoint/2010/main" val="30776067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George Nagy has a different way of post-processing to form relationships. His method post-processes linearly but must consider each extract in all its roles. (In Kilbarchan, for example, the children have two roles: Child for Parent-Child relationships and Person for Person-</a:t>
            </a:r>
            <a:r>
              <a:rPr lang="en-US" dirty="0" err="1"/>
              <a:t>BirthDate</a:t>
            </a:r>
            <a:r>
              <a:rPr lang="en-US" dirty="0"/>
              <a:t> and Person-</a:t>
            </a:r>
            <a:r>
              <a:rPr lang="en-US" dirty="0" err="1"/>
              <a:t>ChristeningDate</a:t>
            </a:r>
            <a:r>
              <a:rPr lang="en-US" dirty="0"/>
              <a:t> relationships. It’s not immediately clear which way to go, but the relation-processing code downstream is geared toward the four forms.</a:t>
            </a:r>
          </a:p>
        </p:txBody>
      </p:sp>
      <p:sp>
        <p:nvSpPr>
          <p:cNvPr id="4" name="Slide Number Placeholder 3"/>
          <p:cNvSpPr>
            <a:spLocks noGrp="1"/>
          </p:cNvSpPr>
          <p:nvPr>
            <p:ph type="sldNum" sz="quarter" idx="5"/>
          </p:nvPr>
        </p:nvSpPr>
        <p:spPr/>
        <p:txBody>
          <a:bodyPr/>
          <a:lstStyle/>
          <a:p>
            <a:fld id="{20E79A39-DB86-4A87-8B6F-FFC7578E43F8}" type="slidenum">
              <a:rPr lang="en-US" smtClean="0"/>
              <a:t>32</a:t>
            </a:fld>
            <a:endParaRPr lang="en-US"/>
          </a:p>
        </p:txBody>
      </p:sp>
    </p:spTree>
    <p:extLst>
      <p:ext uri="{BB962C8B-B14F-4D97-AF65-F5344CB8AC3E}">
        <p14:creationId xmlns:p14="http://schemas.microsoft.com/office/powerpoint/2010/main" val="3218962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Tailoring to FamilySearch procedures makes the process semi-automatic: API calls let the system handle the work of filling in forms, navigating through merge procedures (if needed), and attaching documentation.</a:t>
            </a:r>
          </a:p>
        </p:txBody>
      </p:sp>
      <p:sp>
        <p:nvSpPr>
          <p:cNvPr id="4" name="Slide Number Placeholder 3"/>
          <p:cNvSpPr>
            <a:spLocks noGrp="1"/>
          </p:cNvSpPr>
          <p:nvPr>
            <p:ph type="sldNum" sz="quarter" idx="5"/>
          </p:nvPr>
        </p:nvSpPr>
        <p:spPr/>
        <p:txBody>
          <a:bodyPr/>
          <a:lstStyle/>
          <a:p>
            <a:fld id="{20E79A39-DB86-4A87-8B6F-FFC7578E43F8}" type="slidenum">
              <a:rPr lang="en-US" smtClean="0"/>
              <a:t>33</a:t>
            </a:fld>
            <a:endParaRPr lang="en-US"/>
          </a:p>
        </p:txBody>
      </p:sp>
    </p:spTree>
    <p:extLst>
      <p:ext uri="{BB962C8B-B14F-4D97-AF65-F5344CB8AC3E}">
        <p14:creationId xmlns:p14="http://schemas.microsoft.com/office/powerpoint/2010/main" val="3037548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HyKSS</a:t>
            </a:r>
            <a:endParaRPr lang="en-US" dirty="0"/>
          </a:p>
          <a:p>
            <a:r>
              <a:rPr lang="en-US" dirty="0"/>
              <a:t>Keyword Search: standard for specified keywords (also? standard for fielded words, except when semantically superseded (i.e. there is a semantic hit anywhere in the document that involves the entity in a relationship)  or when qualified, where qualified, for example, could be “before 1810” or “1805 – 1815” or “within 10 miles of Newark, New Jersey”) </a:t>
            </a:r>
          </a:p>
          <a:p>
            <a:r>
              <a:rPr lang="en-US" dirty="0"/>
              <a:t>Semantic Search: entities – fuzzy search given that the entity is a name, date, or place (e.g. within alternate name expectations, within a date range, within a longitude/latitude range for a historical place).</a:t>
            </a:r>
          </a:p>
        </p:txBody>
      </p:sp>
      <p:sp>
        <p:nvSpPr>
          <p:cNvPr id="4" name="Slide Number Placeholder 3"/>
          <p:cNvSpPr>
            <a:spLocks noGrp="1"/>
          </p:cNvSpPr>
          <p:nvPr>
            <p:ph type="sldNum" sz="quarter" idx="5"/>
          </p:nvPr>
        </p:nvSpPr>
        <p:spPr/>
        <p:txBody>
          <a:bodyPr/>
          <a:lstStyle/>
          <a:p>
            <a:fld id="{C7F7981D-4E4F-487D-AF34-272CBCD12D1D}" type="slidenum">
              <a:rPr lang="en-US" smtClean="0"/>
              <a:t>34</a:t>
            </a:fld>
            <a:endParaRPr lang="en-US"/>
          </a:p>
        </p:txBody>
      </p:sp>
    </p:spTree>
    <p:extLst>
      <p:ext uri="{BB962C8B-B14F-4D97-AF65-F5344CB8AC3E}">
        <p14:creationId xmlns:p14="http://schemas.microsoft.com/office/powerpoint/2010/main" val="2183187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A4C14-8E55-484C-8BBA-3CE7FD6AC9DD}" type="slidenum">
              <a:rPr lang="en-US" smtClean="0"/>
              <a:t>5</a:t>
            </a:fld>
            <a:endParaRPr lang="en-US"/>
          </a:p>
        </p:txBody>
      </p:sp>
    </p:spTree>
    <p:extLst>
      <p:ext uri="{BB962C8B-B14F-4D97-AF65-F5344CB8AC3E}">
        <p14:creationId xmlns:p14="http://schemas.microsoft.com/office/powerpoint/2010/main" val="8715712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Standardized dates and place names should be requested, suggested, and checked.</a:t>
            </a:r>
          </a:p>
          <a:p>
            <a:endParaRPr lang="en-US" dirty="0"/>
          </a:p>
          <a:p>
            <a:r>
              <a:rPr lang="en-US" dirty="0"/>
              <a:t>Can names be checked and standardized?</a:t>
            </a:r>
          </a:p>
        </p:txBody>
      </p:sp>
      <p:sp>
        <p:nvSpPr>
          <p:cNvPr id="4" name="Slide Number Placeholder 3"/>
          <p:cNvSpPr>
            <a:spLocks noGrp="1"/>
          </p:cNvSpPr>
          <p:nvPr>
            <p:ph type="sldNum" sz="quarter" idx="5"/>
          </p:nvPr>
        </p:nvSpPr>
        <p:spPr/>
        <p:txBody>
          <a:bodyPr/>
          <a:lstStyle/>
          <a:p>
            <a:fld id="{20E79A39-DB86-4A87-8B6F-FFC7578E43F8}" type="slidenum">
              <a:rPr lang="en-US" smtClean="0"/>
              <a:t>36</a:t>
            </a:fld>
            <a:endParaRPr lang="en-US"/>
          </a:p>
        </p:txBody>
      </p:sp>
    </p:spTree>
    <p:extLst>
      <p:ext uri="{BB962C8B-B14F-4D97-AF65-F5344CB8AC3E}">
        <p14:creationId xmlns:p14="http://schemas.microsoft.com/office/powerpoint/2010/main" val="1838928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Standardized dates and place names should be requested, suggested, and checked.</a:t>
            </a:r>
          </a:p>
          <a:p>
            <a:endParaRPr lang="en-US" dirty="0"/>
          </a:p>
          <a:p>
            <a:r>
              <a:rPr lang="en-US" dirty="0"/>
              <a:t>Can names be checked and standardized?</a:t>
            </a:r>
          </a:p>
        </p:txBody>
      </p:sp>
      <p:sp>
        <p:nvSpPr>
          <p:cNvPr id="4" name="Slide Number Placeholder 3"/>
          <p:cNvSpPr>
            <a:spLocks noGrp="1"/>
          </p:cNvSpPr>
          <p:nvPr>
            <p:ph type="sldNum" sz="quarter" idx="5"/>
          </p:nvPr>
        </p:nvSpPr>
        <p:spPr/>
        <p:txBody>
          <a:bodyPr/>
          <a:lstStyle/>
          <a:p>
            <a:fld id="{20E79A39-DB86-4A87-8B6F-FFC7578E43F8}" type="slidenum">
              <a:rPr lang="en-US" smtClean="0"/>
              <a:t>37</a:t>
            </a:fld>
            <a:endParaRPr lang="en-US"/>
          </a:p>
        </p:txBody>
      </p:sp>
    </p:spTree>
    <p:extLst>
      <p:ext uri="{BB962C8B-B14F-4D97-AF65-F5344CB8AC3E}">
        <p14:creationId xmlns:p14="http://schemas.microsoft.com/office/powerpoint/2010/main" val="152869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likely best if the list is ordered by the order in which the </a:t>
            </a:r>
            <a:r>
              <a:rPr lang="en-US" dirty="0" err="1"/>
              <a:t>MergedPersonas</a:t>
            </a:r>
            <a:r>
              <a:rPr lang="en-US" dirty="0"/>
              <a:t> were added to the tree. (This will provide a bit of running context, which would not be the case if the list elements were selected randomly.)</a:t>
            </a:r>
          </a:p>
        </p:txBody>
      </p:sp>
      <p:sp>
        <p:nvSpPr>
          <p:cNvPr id="4" name="Slide Number Placeholder 3"/>
          <p:cNvSpPr>
            <a:spLocks noGrp="1"/>
          </p:cNvSpPr>
          <p:nvPr>
            <p:ph type="sldNum" sz="quarter" idx="5"/>
          </p:nvPr>
        </p:nvSpPr>
        <p:spPr/>
        <p:txBody>
          <a:bodyPr/>
          <a:lstStyle/>
          <a:p>
            <a:fld id="{169A4C14-8E55-484C-8BBA-3CE7FD6AC9DD}" type="slidenum">
              <a:rPr lang="en-US" smtClean="0"/>
              <a:t>38</a:t>
            </a:fld>
            <a:endParaRPr lang="en-US"/>
          </a:p>
        </p:txBody>
      </p:sp>
    </p:spTree>
    <p:extLst>
      <p:ext uri="{BB962C8B-B14F-4D97-AF65-F5344CB8AC3E}">
        <p14:creationId xmlns:p14="http://schemas.microsoft.com/office/powerpoint/2010/main" val="19753429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possible merges on FamilySearch: MD1P-XGR and KLLT-TMK; like our equivalence-class deep checks: check all against all and kick out any that shouldn’t be merged.</a:t>
            </a:r>
          </a:p>
          <a:p>
            <a:endParaRPr lang="en-US" dirty="0"/>
          </a:p>
          <a:p>
            <a:r>
              <a:rPr lang="en-US" dirty="0"/>
              <a:t>Messages can be red (giving a reason to reject a merge, if correct), yellow/orange (warning regarding a merge), and green (reasonable to merge although possibly in conflict). These messages also constitute the basis for providing merge guidance.</a:t>
            </a:r>
          </a:p>
        </p:txBody>
      </p:sp>
      <p:sp>
        <p:nvSpPr>
          <p:cNvPr id="4" name="Slide Number Placeholder 3"/>
          <p:cNvSpPr>
            <a:spLocks noGrp="1"/>
          </p:cNvSpPr>
          <p:nvPr>
            <p:ph type="sldNum" sz="quarter" idx="5"/>
          </p:nvPr>
        </p:nvSpPr>
        <p:spPr/>
        <p:txBody>
          <a:bodyPr/>
          <a:lstStyle/>
          <a:p>
            <a:fld id="{20E79A39-DB86-4A87-8B6F-FFC7578E43F8}" type="slidenum">
              <a:rPr lang="en-US" smtClean="0"/>
              <a:t>39</a:t>
            </a:fld>
            <a:endParaRPr lang="en-US"/>
          </a:p>
        </p:txBody>
      </p:sp>
    </p:spTree>
    <p:extLst>
      <p:ext uri="{BB962C8B-B14F-4D97-AF65-F5344CB8AC3E}">
        <p14:creationId xmlns:p14="http://schemas.microsoft.com/office/powerpoint/2010/main" val="621984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Waddington: 53.8887 N 2.4142 W, 2 miles from </a:t>
            </a:r>
            <a:r>
              <a:rPr lang="en-US" dirty="0" err="1"/>
              <a:t>Bashel</a:t>
            </a:r>
            <a:r>
              <a:rPr lang="en-US" dirty="0"/>
              <a:t> Eves and 1 mile </a:t>
            </a:r>
            <a:r>
              <a:rPr lang="en-US"/>
              <a:t>from Clitheroe</a:t>
            </a:r>
          </a:p>
        </p:txBody>
      </p:sp>
      <p:sp>
        <p:nvSpPr>
          <p:cNvPr id="4" name="Slide Number Placeholder 3"/>
          <p:cNvSpPr>
            <a:spLocks noGrp="1"/>
          </p:cNvSpPr>
          <p:nvPr>
            <p:ph type="sldNum" sz="quarter" idx="5"/>
          </p:nvPr>
        </p:nvSpPr>
        <p:spPr/>
        <p:txBody>
          <a:bodyPr/>
          <a:lstStyle/>
          <a:p>
            <a:fld id="{20E79A39-DB86-4A87-8B6F-FFC7578E43F8}" type="slidenum">
              <a:rPr lang="en-US" smtClean="0"/>
              <a:t>41</a:t>
            </a:fld>
            <a:endParaRPr lang="en-US"/>
          </a:p>
        </p:txBody>
      </p:sp>
    </p:spTree>
    <p:extLst>
      <p:ext uri="{BB962C8B-B14F-4D97-AF65-F5344CB8AC3E}">
        <p14:creationId xmlns:p14="http://schemas.microsoft.com/office/powerpoint/2010/main" val="37251788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enough information to automatically generate a Merge Guidance Report.</a:t>
            </a:r>
          </a:p>
        </p:txBody>
      </p:sp>
      <p:sp>
        <p:nvSpPr>
          <p:cNvPr id="4" name="Slide Number Placeholder 3"/>
          <p:cNvSpPr>
            <a:spLocks noGrp="1"/>
          </p:cNvSpPr>
          <p:nvPr>
            <p:ph type="sldNum" sz="quarter" idx="5"/>
          </p:nvPr>
        </p:nvSpPr>
        <p:spPr/>
        <p:txBody>
          <a:bodyPr/>
          <a:lstStyle/>
          <a:p>
            <a:fld id="{20E79A39-DB86-4A87-8B6F-FFC7578E43F8}" type="slidenum">
              <a:rPr lang="en-US" smtClean="0"/>
              <a:t>42</a:t>
            </a:fld>
            <a:endParaRPr lang="en-US"/>
          </a:p>
        </p:txBody>
      </p:sp>
    </p:spTree>
    <p:extLst>
      <p:ext uri="{BB962C8B-B14F-4D97-AF65-F5344CB8AC3E}">
        <p14:creationId xmlns:p14="http://schemas.microsoft.com/office/powerpoint/2010/main" val="8934500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merged is left to right (better than the previous right to left), but still has its problems:</a:t>
            </a:r>
          </a:p>
          <a:p>
            <a:r>
              <a:rPr lang="en-US" dirty="0"/>
              <a:t>    * Date and place are bound together (in Birth here, one would like to keep “Clitheroe, </a:t>
            </a:r>
            <a:r>
              <a:rPr lang="en-US" dirty="0" err="1"/>
              <a:t>Lanc</a:t>
            </a:r>
            <a:r>
              <a:rPr lang="en-US" dirty="0"/>
              <a:t> …” and replace “about 1769” with “about 1775” but that doesn’t appear to be possible.</a:t>
            </a:r>
          </a:p>
          <a:p>
            <a:r>
              <a:rPr lang="en-US" dirty="0"/>
              <a:t>    * Family: Spouse and Children begs the user into accepting Betty as another wife, which she is not, and to add Ellen and Henry as additional children of this second spouse; instead, they should be merged.</a:t>
            </a:r>
          </a:p>
        </p:txBody>
      </p:sp>
      <p:sp>
        <p:nvSpPr>
          <p:cNvPr id="4" name="Slide Number Placeholder 3"/>
          <p:cNvSpPr>
            <a:spLocks noGrp="1"/>
          </p:cNvSpPr>
          <p:nvPr>
            <p:ph type="sldNum" sz="quarter" idx="5"/>
          </p:nvPr>
        </p:nvSpPr>
        <p:spPr/>
        <p:txBody>
          <a:bodyPr/>
          <a:lstStyle/>
          <a:p>
            <a:fld id="{20E79A39-DB86-4A87-8B6F-FFC7578E43F8}" type="slidenum">
              <a:rPr lang="en-US" smtClean="0"/>
              <a:t>43</a:t>
            </a:fld>
            <a:endParaRPr lang="en-US"/>
          </a:p>
        </p:txBody>
      </p:sp>
    </p:spTree>
    <p:extLst>
      <p:ext uri="{BB962C8B-B14F-4D97-AF65-F5344CB8AC3E}">
        <p14:creationId xmlns:p14="http://schemas.microsoft.com/office/powerpoint/2010/main" val="425734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Nested families are those in which there are children who also have children.</a:t>
            </a:r>
          </a:p>
          <a:p>
            <a:endParaRPr lang="en-US" dirty="0"/>
          </a:p>
          <a:p>
            <a:r>
              <a:rPr lang="en-US" dirty="0"/>
              <a:t>In 4, it’s important to deal only with children of primary persons.</a:t>
            </a:r>
          </a:p>
          <a:p>
            <a:endParaRPr lang="en-US" dirty="0"/>
          </a:p>
          <a:p>
            <a:r>
              <a:rPr lang="en-US" dirty="0"/>
              <a:t>5 and 6 could be done as one step – here, we are only interested in recognizing entities.</a:t>
            </a:r>
          </a:p>
          <a:p>
            <a:endParaRPr lang="en-US" dirty="0"/>
          </a:p>
          <a:p>
            <a:r>
              <a:rPr lang="en-US" dirty="0"/>
              <a:t>Adding the rectangles so that that they cross over page boundaries and don’t cross-over “extraneous stuff” that should not be included might be tricky. (We probably don’t need to worry about “extraneous stuff” being included, as the only instructions at in this step are to click on primary persons incorrectly included in bounding boxes.)</a:t>
            </a:r>
          </a:p>
          <a:p>
            <a:endParaRPr lang="en-US" dirty="0"/>
          </a:p>
          <a:p>
            <a:r>
              <a:rPr lang="en-US" dirty="0"/>
              <a:t>Also note that we can often provide a list of places to look for possibly missing primary persons (as already built into GreenQQ, i.e. where the </a:t>
            </a:r>
            <a:r>
              <a:rPr lang="en-US" dirty="0" err="1"/>
              <a:t>SearchPhrase</a:t>
            </a:r>
            <a:r>
              <a:rPr lang="en-US" dirty="0"/>
              <a:t> applies but there is no extract).</a:t>
            </a:r>
          </a:p>
          <a:p>
            <a:endParaRPr lang="en-US" dirty="0"/>
          </a:p>
          <a:p>
            <a:r>
              <a:rPr lang="en-US" dirty="0"/>
              <a:t>We must also give them an option to click on text that is highlighted that should not be highlighted. And, then we need to fix the extraction templates. ?? How? I’m not sure.</a:t>
            </a:r>
          </a:p>
        </p:txBody>
      </p:sp>
      <p:sp>
        <p:nvSpPr>
          <p:cNvPr id="4" name="Slide Number Placeholder 3"/>
          <p:cNvSpPr>
            <a:spLocks noGrp="1"/>
          </p:cNvSpPr>
          <p:nvPr>
            <p:ph type="sldNum" sz="quarter" idx="5"/>
          </p:nvPr>
        </p:nvSpPr>
        <p:spPr/>
        <p:txBody>
          <a:bodyPr/>
          <a:lstStyle/>
          <a:p>
            <a:fld id="{169A4C14-8E55-484C-8BBA-3CE7FD6AC9DD}" type="slidenum">
              <a:rPr lang="en-US" smtClean="0"/>
              <a:t>6</a:t>
            </a:fld>
            <a:endParaRPr lang="en-US"/>
          </a:p>
        </p:txBody>
      </p:sp>
    </p:spTree>
    <p:extLst>
      <p:ext uri="{BB962C8B-B14F-4D97-AF65-F5344CB8AC3E}">
        <p14:creationId xmlns:p14="http://schemas.microsoft.com/office/powerpoint/2010/main" val="1451440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D51034-BE03-4169-B02B-DF669DFCD2DE}" type="slidenum">
              <a:rPr lang="en-US" smtClean="0"/>
              <a:t>7</a:t>
            </a:fld>
            <a:endParaRPr lang="en-US"/>
          </a:p>
        </p:txBody>
      </p:sp>
    </p:spTree>
    <p:extLst>
      <p:ext uri="{BB962C8B-B14F-4D97-AF65-F5344CB8AC3E}">
        <p14:creationId xmlns:p14="http://schemas.microsoft.com/office/powerpoint/2010/main" val="202246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D51034-BE03-4169-B02B-DF669DFCD2DE}" type="slidenum">
              <a:rPr lang="en-US" smtClean="0"/>
              <a:t>8</a:t>
            </a:fld>
            <a:endParaRPr lang="en-US"/>
          </a:p>
        </p:txBody>
      </p:sp>
    </p:spTree>
    <p:extLst>
      <p:ext uri="{BB962C8B-B14F-4D97-AF65-F5344CB8AC3E}">
        <p14:creationId xmlns:p14="http://schemas.microsoft.com/office/powerpoint/2010/main" val="202246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missing </a:t>
            </a:r>
            <a:r>
              <a:rPr lang="en-US" dirty="0" err="1"/>
              <a:t>SearchPhrase</a:t>
            </a:r>
            <a:r>
              <a:rPr lang="en-US" dirty="0"/>
              <a:t> is “b-”</a:t>
            </a:r>
          </a:p>
        </p:txBody>
      </p:sp>
      <p:sp>
        <p:nvSpPr>
          <p:cNvPr id="4" name="Slide Number Placeholder 3"/>
          <p:cNvSpPr>
            <a:spLocks noGrp="1"/>
          </p:cNvSpPr>
          <p:nvPr>
            <p:ph type="sldNum" sz="quarter" idx="5"/>
          </p:nvPr>
        </p:nvSpPr>
        <p:spPr/>
        <p:txBody>
          <a:bodyPr/>
          <a:lstStyle/>
          <a:p>
            <a:fld id="{20E79A39-DB86-4A87-8B6F-FFC7578E43F8}" type="slidenum">
              <a:rPr lang="en-US" smtClean="0"/>
              <a:t>9</a:t>
            </a:fld>
            <a:endParaRPr lang="en-US"/>
          </a:p>
        </p:txBody>
      </p:sp>
    </p:spTree>
    <p:extLst>
      <p:ext uri="{BB962C8B-B14F-4D97-AF65-F5344CB8AC3E}">
        <p14:creationId xmlns:p14="http://schemas.microsoft.com/office/powerpoint/2010/main" val="1395717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E79A39-DB86-4A87-8B6F-FFC7578E43F8}" type="slidenum">
              <a:rPr lang="en-US" smtClean="0"/>
              <a:t>10</a:t>
            </a:fld>
            <a:endParaRPr lang="en-US"/>
          </a:p>
        </p:txBody>
      </p:sp>
    </p:spTree>
    <p:extLst>
      <p:ext uri="{BB962C8B-B14F-4D97-AF65-F5344CB8AC3E}">
        <p14:creationId xmlns:p14="http://schemas.microsoft.com/office/powerpoint/2010/main" val="4223379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label goes with the second of the interval pair; the first is just the previous Extract (whatever it happened to be).</a:t>
            </a:r>
          </a:p>
          <a:p>
            <a:endParaRPr lang="en-US" dirty="0"/>
          </a:p>
          <a:p>
            <a:r>
              <a:rPr lang="en-US" dirty="0"/>
              <a:t>I can convert the triples to pairs (page, </a:t>
            </a:r>
            <a:r>
              <a:rPr lang="en-US" dirty="0" err="1"/>
              <a:t>characterOffset</a:t>
            </a:r>
            <a:r>
              <a:rPr lang="en-US" dirty="0"/>
              <a:t>); I can make the bounds tighter by skipping over the characters of the </a:t>
            </a:r>
            <a:r>
              <a:rPr lang="en-US"/>
              <a:t>previous Extract </a:t>
            </a:r>
            <a:r>
              <a:rPr lang="en-US" dirty="0"/>
              <a:t>and going up to but not including the first character of the current Extract.</a:t>
            </a:r>
          </a:p>
        </p:txBody>
      </p:sp>
      <p:sp>
        <p:nvSpPr>
          <p:cNvPr id="4" name="Slide Number Placeholder 3"/>
          <p:cNvSpPr>
            <a:spLocks noGrp="1"/>
          </p:cNvSpPr>
          <p:nvPr>
            <p:ph type="sldNum" sz="quarter" idx="5"/>
          </p:nvPr>
        </p:nvSpPr>
        <p:spPr/>
        <p:txBody>
          <a:bodyPr/>
          <a:lstStyle/>
          <a:p>
            <a:fld id="{20E79A39-DB86-4A87-8B6F-FFC7578E43F8}" type="slidenum">
              <a:rPr lang="en-US" smtClean="0"/>
              <a:t>11</a:t>
            </a:fld>
            <a:endParaRPr lang="en-US"/>
          </a:p>
        </p:txBody>
      </p:sp>
    </p:spTree>
    <p:extLst>
      <p:ext uri="{BB962C8B-B14F-4D97-AF65-F5344CB8AC3E}">
        <p14:creationId xmlns:p14="http://schemas.microsoft.com/office/powerpoint/2010/main" val="1904494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F6D86-6C22-4852-A60D-EC81CE22D5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B05B47-EE04-4A0A-93BB-46D58314FE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E8DA52-D446-4A4F-BA59-7F9453ED1A36}"/>
              </a:ext>
            </a:extLst>
          </p:cNvPr>
          <p:cNvSpPr>
            <a:spLocks noGrp="1"/>
          </p:cNvSpPr>
          <p:nvPr>
            <p:ph type="dt" sz="half" idx="10"/>
          </p:nvPr>
        </p:nvSpPr>
        <p:spPr/>
        <p:txBody>
          <a:bodyPr/>
          <a:lstStyle/>
          <a:p>
            <a:fld id="{98E1411E-4D4E-4872-8877-B59BAFE819CC}" type="datetimeFigureOut">
              <a:rPr lang="en-US" smtClean="0"/>
              <a:t>7/21/2020</a:t>
            </a:fld>
            <a:endParaRPr lang="en-US"/>
          </a:p>
        </p:txBody>
      </p:sp>
      <p:sp>
        <p:nvSpPr>
          <p:cNvPr id="5" name="Footer Placeholder 4">
            <a:extLst>
              <a:ext uri="{FF2B5EF4-FFF2-40B4-BE49-F238E27FC236}">
                <a16:creationId xmlns:a16="http://schemas.microsoft.com/office/drawing/2014/main" id="{C83420D6-5152-4F88-AACD-40652472E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0F7A7A-977F-4BD2-9147-D974D9A7F854}"/>
              </a:ext>
            </a:extLst>
          </p:cNvPr>
          <p:cNvSpPr>
            <a:spLocks noGrp="1"/>
          </p:cNvSpPr>
          <p:nvPr>
            <p:ph type="sldNum" sz="quarter" idx="12"/>
          </p:nvPr>
        </p:nvSpPr>
        <p:spPr/>
        <p:txBody>
          <a:bodyPr/>
          <a:lstStyle/>
          <a:p>
            <a:fld id="{7C915AD7-B877-45F8-B216-FDF1B22E8B2E}" type="slidenum">
              <a:rPr lang="en-US" smtClean="0"/>
              <a:t>‹#›</a:t>
            </a:fld>
            <a:endParaRPr lang="en-US"/>
          </a:p>
        </p:txBody>
      </p:sp>
    </p:spTree>
    <p:extLst>
      <p:ext uri="{BB962C8B-B14F-4D97-AF65-F5344CB8AC3E}">
        <p14:creationId xmlns:p14="http://schemas.microsoft.com/office/powerpoint/2010/main" val="4266807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00713-5DCE-4B0C-8C95-D007C04491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035328-6EFA-45D4-8AC0-E6E9CEDD5D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BCC74-C3A9-43AF-8BB9-EC5A2D5A60D2}"/>
              </a:ext>
            </a:extLst>
          </p:cNvPr>
          <p:cNvSpPr>
            <a:spLocks noGrp="1"/>
          </p:cNvSpPr>
          <p:nvPr>
            <p:ph type="dt" sz="half" idx="10"/>
          </p:nvPr>
        </p:nvSpPr>
        <p:spPr/>
        <p:txBody>
          <a:bodyPr/>
          <a:lstStyle/>
          <a:p>
            <a:fld id="{98E1411E-4D4E-4872-8877-B59BAFE819CC}" type="datetimeFigureOut">
              <a:rPr lang="en-US" smtClean="0"/>
              <a:t>7/21/2020</a:t>
            </a:fld>
            <a:endParaRPr lang="en-US"/>
          </a:p>
        </p:txBody>
      </p:sp>
      <p:sp>
        <p:nvSpPr>
          <p:cNvPr id="5" name="Footer Placeholder 4">
            <a:extLst>
              <a:ext uri="{FF2B5EF4-FFF2-40B4-BE49-F238E27FC236}">
                <a16:creationId xmlns:a16="http://schemas.microsoft.com/office/drawing/2014/main" id="{3D22D733-BE1F-4D08-88D3-3033E9B37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5A3B8-247B-4290-AE23-652B0F116658}"/>
              </a:ext>
            </a:extLst>
          </p:cNvPr>
          <p:cNvSpPr>
            <a:spLocks noGrp="1"/>
          </p:cNvSpPr>
          <p:nvPr>
            <p:ph type="sldNum" sz="quarter" idx="12"/>
          </p:nvPr>
        </p:nvSpPr>
        <p:spPr/>
        <p:txBody>
          <a:bodyPr/>
          <a:lstStyle/>
          <a:p>
            <a:fld id="{7C915AD7-B877-45F8-B216-FDF1B22E8B2E}" type="slidenum">
              <a:rPr lang="en-US" smtClean="0"/>
              <a:t>‹#›</a:t>
            </a:fld>
            <a:endParaRPr lang="en-US"/>
          </a:p>
        </p:txBody>
      </p:sp>
    </p:spTree>
    <p:extLst>
      <p:ext uri="{BB962C8B-B14F-4D97-AF65-F5344CB8AC3E}">
        <p14:creationId xmlns:p14="http://schemas.microsoft.com/office/powerpoint/2010/main" val="2303787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CA0BFA-74B9-4BAF-9CE0-F037FBB113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103CB-BF9D-4BE6-9147-5DE5EDA498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350E51-A486-4D19-B3E0-D2BDCBE8D0F4}"/>
              </a:ext>
            </a:extLst>
          </p:cNvPr>
          <p:cNvSpPr>
            <a:spLocks noGrp="1"/>
          </p:cNvSpPr>
          <p:nvPr>
            <p:ph type="dt" sz="half" idx="10"/>
          </p:nvPr>
        </p:nvSpPr>
        <p:spPr/>
        <p:txBody>
          <a:bodyPr/>
          <a:lstStyle/>
          <a:p>
            <a:fld id="{98E1411E-4D4E-4872-8877-B59BAFE819CC}" type="datetimeFigureOut">
              <a:rPr lang="en-US" smtClean="0"/>
              <a:t>7/21/2020</a:t>
            </a:fld>
            <a:endParaRPr lang="en-US"/>
          </a:p>
        </p:txBody>
      </p:sp>
      <p:sp>
        <p:nvSpPr>
          <p:cNvPr id="5" name="Footer Placeholder 4">
            <a:extLst>
              <a:ext uri="{FF2B5EF4-FFF2-40B4-BE49-F238E27FC236}">
                <a16:creationId xmlns:a16="http://schemas.microsoft.com/office/drawing/2014/main" id="{8B45B01E-98B9-45ED-9259-F6E18E9CE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3714E0-40DA-4E5B-9086-8447B8DB520E}"/>
              </a:ext>
            </a:extLst>
          </p:cNvPr>
          <p:cNvSpPr>
            <a:spLocks noGrp="1"/>
          </p:cNvSpPr>
          <p:nvPr>
            <p:ph type="sldNum" sz="quarter" idx="12"/>
          </p:nvPr>
        </p:nvSpPr>
        <p:spPr/>
        <p:txBody>
          <a:bodyPr/>
          <a:lstStyle/>
          <a:p>
            <a:fld id="{7C915AD7-B877-45F8-B216-FDF1B22E8B2E}" type="slidenum">
              <a:rPr lang="en-US" smtClean="0"/>
              <a:t>‹#›</a:t>
            </a:fld>
            <a:endParaRPr lang="en-US"/>
          </a:p>
        </p:txBody>
      </p:sp>
    </p:spTree>
    <p:extLst>
      <p:ext uri="{BB962C8B-B14F-4D97-AF65-F5344CB8AC3E}">
        <p14:creationId xmlns:p14="http://schemas.microsoft.com/office/powerpoint/2010/main" val="73632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2FD6DA-9914-4692-A1E9-1C27C08D8DE4}" type="datetimeFigureOut">
              <a:rPr lang="en-US" smtClean="0"/>
              <a:t>7/21/2020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44974A-9E53-4D76-AD08-0517ED066461}" type="slidenum">
              <a:rPr lang="en-US" smtClean="0"/>
              <a:t>‹#›</a:t>
            </a:fld>
            <a:endParaRPr lang="en-US"/>
          </a:p>
        </p:txBody>
      </p:sp>
    </p:spTree>
    <p:extLst>
      <p:ext uri="{BB962C8B-B14F-4D97-AF65-F5344CB8AC3E}">
        <p14:creationId xmlns:p14="http://schemas.microsoft.com/office/powerpoint/2010/main" val="3563407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2FD6DA-9914-4692-A1E9-1C27C08D8DE4}"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44974A-9E53-4D76-AD08-0517ED066461}" type="slidenum">
              <a:rPr lang="en-US" smtClean="0"/>
              <a:t>‹#›</a:t>
            </a:fld>
            <a:endParaRPr lang="en-US"/>
          </a:p>
        </p:txBody>
      </p:sp>
    </p:spTree>
    <p:extLst>
      <p:ext uri="{BB962C8B-B14F-4D97-AF65-F5344CB8AC3E}">
        <p14:creationId xmlns:p14="http://schemas.microsoft.com/office/powerpoint/2010/main" val="2889203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2FD6DA-9914-4692-A1E9-1C27C08D8DE4}" type="datetimeFigureOut">
              <a:rPr lang="en-US" smtClean="0"/>
              <a:t>7/21/2020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44974A-9E53-4D76-AD08-0517ED066461}" type="slidenum">
              <a:rPr lang="en-US" smtClean="0"/>
              <a:t>‹#›</a:t>
            </a:fld>
            <a:endParaRPr lang="en-US"/>
          </a:p>
        </p:txBody>
      </p:sp>
    </p:spTree>
    <p:extLst>
      <p:ext uri="{BB962C8B-B14F-4D97-AF65-F5344CB8AC3E}">
        <p14:creationId xmlns:p14="http://schemas.microsoft.com/office/powerpoint/2010/main" val="3945605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E15079-6424-4E39-9FCA-298D600C661F}"/>
              </a:ext>
            </a:extLst>
          </p:cNvPr>
          <p:cNvSpPr>
            <a:spLocks noGrp="1"/>
          </p:cNvSpPr>
          <p:nvPr>
            <p:ph type="dt" sz="half" idx="10"/>
          </p:nvPr>
        </p:nvSpPr>
        <p:spPr/>
        <p:txBody>
          <a:bodyPr/>
          <a:lstStyle/>
          <a:p>
            <a:fld id="{DA667309-147B-4774-A516-9475AF1B3E28}" type="datetimeFigureOut">
              <a:rPr lang="en-US" smtClean="0"/>
              <a:t>7/21/2020</a:t>
            </a:fld>
            <a:endParaRPr lang="en-US"/>
          </a:p>
        </p:txBody>
      </p:sp>
      <p:sp>
        <p:nvSpPr>
          <p:cNvPr id="3" name="Footer Placeholder 2">
            <a:extLst>
              <a:ext uri="{FF2B5EF4-FFF2-40B4-BE49-F238E27FC236}">
                <a16:creationId xmlns:a16="http://schemas.microsoft.com/office/drawing/2014/main" id="{C1F2AF7C-792B-4768-905A-D4742CD10B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E4C88A-BFF7-4B3C-A675-C34C66C84D8A}"/>
              </a:ext>
            </a:extLst>
          </p:cNvPr>
          <p:cNvSpPr>
            <a:spLocks noGrp="1"/>
          </p:cNvSpPr>
          <p:nvPr>
            <p:ph type="sldNum" sz="quarter" idx="12"/>
          </p:nvPr>
        </p:nvSpPr>
        <p:spPr/>
        <p:txBody>
          <a:bodyPr/>
          <a:lstStyle/>
          <a:p>
            <a:fld id="{497C0F2D-3FBC-481D-BB3E-1C02FA5A8E76}" type="slidenum">
              <a:rPr lang="en-US" smtClean="0"/>
              <a:t>‹#›</a:t>
            </a:fld>
            <a:endParaRPr lang="en-US"/>
          </a:p>
        </p:txBody>
      </p:sp>
    </p:spTree>
    <p:extLst>
      <p:ext uri="{BB962C8B-B14F-4D97-AF65-F5344CB8AC3E}">
        <p14:creationId xmlns:p14="http://schemas.microsoft.com/office/powerpoint/2010/main" val="383512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D6CD0-67A1-4F98-9F6E-EB5C66513C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6ECCDE-6DD9-4E2B-8E25-B756488CEE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C6BEA-B802-4306-B8B7-BB4DA943B39E}"/>
              </a:ext>
            </a:extLst>
          </p:cNvPr>
          <p:cNvSpPr>
            <a:spLocks noGrp="1"/>
          </p:cNvSpPr>
          <p:nvPr>
            <p:ph type="dt" sz="half" idx="10"/>
          </p:nvPr>
        </p:nvSpPr>
        <p:spPr/>
        <p:txBody>
          <a:bodyPr/>
          <a:lstStyle/>
          <a:p>
            <a:fld id="{98E1411E-4D4E-4872-8877-B59BAFE819CC}" type="datetimeFigureOut">
              <a:rPr lang="en-US" smtClean="0"/>
              <a:t>7/21/2020</a:t>
            </a:fld>
            <a:endParaRPr lang="en-US"/>
          </a:p>
        </p:txBody>
      </p:sp>
      <p:sp>
        <p:nvSpPr>
          <p:cNvPr id="5" name="Footer Placeholder 4">
            <a:extLst>
              <a:ext uri="{FF2B5EF4-FFF2-40B4-BE49-F238E27FC236}">
                <a16:creationId xmlns:a16="http://schemas.microsoft.com/office/drawing/2014/main" id="{9EAF09B8-2034-4D1F-9E69-ADC229D1C6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DABC47-44BF-4111-8F94-6803BB505080}"/>
              </a:ext>
            </a:extLst>
          </p:cNvPr>
          <p:cNvSpPr>
            <a:spLocks noGrp="1"/>
          </p:cNvSpPr>
          <p:nvPr>
            <p:ph type="sldNum" sz="quarter" idx="12"/>
          </p:nvPr>
        </p:nvSpPr>
        <p:spPr/>
        <p:txBody>
          <a:bodyPr/>
          <a:lstStyle/>
          <a:p>
            <a:fld id="{7C915AD7-B877-45F8-B216-FDF1B22E8B2E}" type="slidenum">
              <a:rPr lang="en-US" smtClean="0"/>
              <a:t>‹#›</a:t>
            </a:fld>
            <a:endParaRPr lang="en-US"/>
          </a:p>
        </p:txBody>
      </p:sp>
    </p:spTree>
    <p:extLst>
      <p:ext uri="{BB962C8B-B14F-4D97-AF65-F5344CB8AC3E}">
        <p14:creationId xmlns:p14="http://schemas.microsoft.com/office/powerpoint/2010/main" val="77237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D647C-F6FA-4F21-9FD1-4E0E60AB1D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FC41F1-CA0F-4D26-98B4-EE549C8721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7F63D3-2C4D-403A-8E9E-938F10AFAB2C}"/>
              </a:ext>
            </a:extLst>
          </p:cNvPr>
          <p:cNvSpPr>
            <a:spLocks noGrp="1"/>
          </p:cNvSpPr>
          <p:nvPr>
            <p:ph type="dt" sz="half" idx="10"/>
          </p:nvPr>
        </p:nvSpPr>
        <p:spPr/>
        <p:txBody>
          <a:bodyPr/>
          <a:lstStyle/>
          <a:p>
            <a:fld id="{98E1411E-4D4E-4872-8877-B59BAFE819CC}" type="datetimeFigureOut">
              <a:rPr lang="en-US" smtClean="0"/>
              <a:t>7/21/2020</a:t>
            </a:fld>
            <a:endParaRPr lang="en-US"/>
          </a:p>
        </p:txBody>
      </p:sp>
      <p:sp>
        <p:nvSpPr>
          <p:cNvPr id="5" name="Footer Placeholder 4">
            <a:extLst>
              <a:ext uri="{FF2B5EF4-FFF2-40B4-BE49-F238E27FC236}">
                <a16:creationId xmlns:a16="http://schemas.microsoft.com/office/drawing/2014/main" id="{9BCEFFE4-8D02-4D63-BF8B-58FD67350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20C9B-31AE-45EA-8C94-8E41A8F90FA0}"/>
              </a:ext>
            </a:extLst>
          </p:cNvPr>
          <p:cNvSpPr>
            <a:spLocks noGrp="1"/>
          </p:cNvSpPr>
          <p:nvPr>
            <p:ph type="sldNum" sz="quarter" idx="12"/>
          </p:nvPr>
        </p:nvSpPr>
        <p:spPr/>
        <p:txBody>
          <a:bodyPr/>
          <a:lstStyle/>
          <a:p>
            <a:fld id="{7C915AD7-B877-45F8-B216-FDF1B22E8B2E}" type="slidenum">
              <a:rPr lang="en-US" smtClean="0"/>
              <a:t>‹#›</a:t>
            </a:fld>
            <a:endParaRPr lang="en-US"/>
          </a:p>
        </p:txBody>
      </p:sp>
    </p:spTree>
    <p:extLst>
      <p:ext uri="{BB962C8B-B14F-4D97-AF65-F5344CB8AC3E}">
        <p14:creationId xmlns:p14="http://schemas.microsoft.com/office/powerpoint/2010/main" val="2253183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70B59-E99A-44F2-AB0A-F5E2FE62BA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5C602A-BDFF-435D-BB0A-A1F9CF86B2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0CB9FB-13DF-4E20-BB77-6FCD1B887F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48D470-314E-4CD3-BC15-ADD9A99A7735}"/>
              </a:ext>
            </a:extLst>
          </p:cNvPr>
          <p:cNvSpPr>
            <a:spLocks noGrp="1"/>
          </p:cNvSpPr>
          <p:nvPr>
            <p:ph type="dt" sz="half" idx="10"/>
          </p:nvPr>
        </p:nvSpPr>
        <p:spPr/>
        <p:txBody>
          <a:bodyPr/>
          <a:lstStyle/>
          <a:p>
            <a:fld id="{98E1411E-4D4E-4872-8877-B59BAFE819CC}" type="datetimeFigureOut">
              <a:rPr lang="en-US" smtClean="0"/>
              <a:t>7/21/2020</a:t>
            </a:fld>
            <a:endParaRPr lang="en-US"/>
          </a:p>
        </p:txBody>
      </p:sp>
      <p:sp>
        <p:nvSpPr>
          <p:cNvPr id="6" name="Footer Placeholder 5">
            <a:extLst>
              <a:ext uri="{FF2B5EF4-FFF2-40B4-BE49-F238E27FC236}">
                <a16:creationId xmlns:a16="http://schemas.microsoft.com/office/drawing/2014/main" id="{B37DA554-9758-439C-9718-43AC78828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10E1CE-0BDB-4EB5-BCE5-5E77381085F3}"/>
              </a:ext>
            </a:extLst>
          </p:cNvPr>
          <p:cNvSpPr>
            <a:spLocks noGrp="1"/>
          </p:cNvSpPr>
          <p:nvPr>
            <p:ph type="sldNum" sz="quarter" idx="12"/>
          </p:nvPr>
        </p:nvSpPr>
        <p:spPr/>
        <p:txBody>
          <a:bodyPr/>
          <a:lstStyle/>
          <a:p>
            <a:fld id="{7C915AD7-B877-45F8-B216-FDF1B22E8B2E}" type="slidenum">
              <a:rPr lang="en-US" smtClean="0"/>
              <a:t>‹#›</a:t>
            </a:fld>
            <a:endParaRPr lang="en-US"/>
          </a:p>
        </p:txBody>
      </p:sp>
    </p:spTree>
    <p:extLst>
      <p:ext uri="{BB962C8B-B14F-4D97-AF65-F5344CB8AC3E}">
        <p14:creationId xmlns:p14="http://schemas.microsoft.com/office/powerpoint/2010/main" val="4095384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C1D38-B601-4783-BDDB-1A388E7BEB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57B162-8AD6-4EE1-8CB3-75DDA4B355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59D5C2-A557-49CB-87F3-C016EA2B1D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780723-113A-426D-843F-FDE2FAF862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C6D1A0-439F-470F-A197-93C0C0E910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2D7CF6-3AC7-4D68-8870-EF53D861D06D}"/>
              </a:ext>
            </a:extLst>
          </p:cNvPr>
          <p:cNvSpPr>
            <a:spLocks noGrp="1"/>
          </p:cNvSpPr>
          <p:nvPr>
            <p:ph type="dt" sz="half" idx="10"/>
          </p:nvPr>
        </p:nvSpPr>
        <p:spPr/>
        <p:txBody>
          <a:bodyPr/>
          <a:lstStyle/>
          <a:p>
            <a:fld id="{98E1411E-4D4E-4872-8877-B59BAFE819CC}" type="datetimeFigureOut">
              <a:rPr lang="en-US" smtClean="0"/>
              <a:t>7/21/2020</a:t>
            </a:fld>
            <a:endParaRPr lang="en-US"/>
          </a:p>
        </p:txBody>
      </p:sp>
      <p:sp>
        <p:nvSpPr>
          <p:cNvPr id="8" name="Footer Placeholder 7">
            <a:extLst>
              <a:ext uri="{FF2B5EF4-FFF2-40B4-BE49-F238E27FC236}">
                <a16:creationId xmlns:a16="http://schemas.microsoft.com/office/drawing/2014/main" id="{605707E9-42BE-4C94-B90E-E68C2A2412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E39A0E-FBB5-4D28-8543-9D1ED8717185}"/>
              </a:ext>
            </a:extLst>
          </p:cNvPr>
          <p:cNvSpPr>
            <a:spLocks noGrp="1"/>
          </p:cNvSpPr>
          <p:nvPr>
            <p:ph type="sldNum" sz="quarter" idx="12"/>
          </p:nvPr>
        </p:nvSpPr>
        <p:spPr/>
        <p:txBody>
          <a:bodyPr/>
          <a:lstStyle/>
          <a:p>
            <a:fld id="{7C915AD7-B877-45F8-B216-FDF1B22E8B2E}" type="slidenum">
              <a:rPr lang="en-US" smtClean="0"/>
              <a:t>‹#›</a:t>
            </a:fld>
            <a:endParaRPr lang="en-US"/>
          </a:p>
        </p:txBody>
      </p:sp>
    </p:spTree>
    <p:extLst>
      <p:ext uri="{BB962C8B-B14F-4D97-AF65-F5344CB8AC3E}">
        <p14:creationId xmlns:p14="http://schemas.microsoft.com/office/powerpoint/2010/main" val="162544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C89F3-B9F5-4E9E-8BF5-64A8176033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0CE738-3A7F-45E2-B52C-3D5124CC64A7}"/>
              </a:ext>
            </a:extLst>
          </p:cNvPr>
          <p:cNvSpPr>
            <a:spLocks noGrp="1"/>
          </p:cNvSpPr>
          <p:nvPr>
            <p:ph type="dt" sz="half" idx="10"/>
          </p:nvPr>
        </p:nvSpPr>
        <p:spPr/>
        <p:txBody>
          <a:bodyPr/>
          <a:lstStyle/>
          <a:p>
            <a:fld id="{98E1411E-4D4E-4872-8877-B59BAFE819CC}" type="datetimeFigureOut">
              <a:rPr lang="en-US" smtClean="0"/>
              <a:t>7/21/2020</a:t>
            </a:fld>
            <a:endParaRPr lang="en-US"/>
          </a:p>
        </p:txBody>
      </p:sp>
      <p:sp>
        <p:nvSpPr>
          <p:cNvPr id="4" name="Footer Placeholder 3">
            <a:extLst>
              <a:ext uri="{FF2B5EF4-FFF2-40B4-BE49-F238E27FC236}">
                <a16:creationId xmlns:a16="http://schemas.microsoft.com/office/drawing/2014/main" id="{2CDCED8F-DC38-4AC4-A874-A75A445CF2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823916-B42E-47AF-B0C8-6F1034554792}"/>
              </a:ext>
            </a:extLst>
          </p:cNvPr>
          <p:cNvSpPr>
            <a:spLocks noGrp="1"/>
          </p:cNvSpPr>
          <p:nvPr>
            <p:ph type="sldNum" sz="quarter" idx="12"/>
          </p:nvPr>
        </p:nvSpPr>
        <p:spPr/>
        <p:txBody>
          <a:bodyPr/>
          <a:lstStyle/>
          <a:p>
            <a:fld id="{7C915AD7-B877-45F8-B216-FDF1B22E8B2E}" type="slidenum">
              <a:rPr lang="en-US" smtClean="0"/>
              <a:t>‹#›</a:t>
            </a:fld>
            <a:endParaRPr lang="en-US"/>
          </a:p>
        </p:txBody>
      </p:sp>
    </p:spTree>
    <p:extLst>
      <p:ext uri="{BB962C8B-B14F-4D97-AF65-F5344CB8AC3E}">
        <p14:creationId xmlns:p14="http://schemas.microsoft.com/office/powerpoint/2010/main" val="175710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70678C-97BD-4790-9787-09B586943837}"/>
              </a:ext>
            </a:extLst>
          </p:cNvPr>
          <p:cNvSpPr>
            <a:spLocks noGrp="1"/>
          </p:cNvSpPr>
          <p:nvPr>
            <p:ph type="dt" sz="half" idx="10"/>
          </p:nvPr>
        </p:nvSpPr>
        <p:spPr/>
        <p:txBody>
          <a:bodyPr/>
          <a:lstStyle/>
          <a:p>
            <a:fld id="{98E1411E-4D4E-4872-8877-B59BAFE819CC}" type="datetimeFigureOut">
              <a:rPr lang="en-US" smtClean="0"/>
              <a:t>7/21/2020</a:t>
            </a:fld>
            <a:endParaRPr lang="en-US"/>
          </a:p>
        </p:txBody>
      </p:sp>
      <p:sp>
        <p:nvSpPr>
          <p:cNvPr id="3" name="Footer Placeholder 2">
            <a:extLst>
              <a:ext uri="{FF2B5EF4-FFF2-40B4-BE49-F238E27FC236}">
                <a16:creationId xmlns:a16="http://schemas.microsoft.com/office/drawing/2014/main" id="{B9167B9E-854D-4FA7-9742-CE8D38F1BB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23C318-10ED-4C31-8368-AD942D0D6388}"/>
              </a:ext>
            </a:extLst>
          </p:cNvPr>
          <p:cNvSpPr>
            <a:spLocks noGrp="1"/>
          </p:cNvSpPr>
          <p:nvPr>
            <p:ph type="sldNum" sz="quarter" idx="12"/>
          </p:nvPr>
        </p:nvSpPr>
        <p:spPr/>
        <p:txBody>
          <a:bodyPr/>
          <a:lstStyle/>
          <a:p>
            <a:fld id="{7C915AD7-B877-45F8-B216-FDF1B22E8B2E}" type="slidenum">
              <a:rPr lang="en-US" smtClean="0"/>
              <a:t>‹#›</a:t>
            </a:fld>
            <a:endParaRPr lang="en-US"/>
          </a:p>
        </p:txBody>
      </p:sp>
    </p:spTree>
    <p:extLst>
      <p:ext uri="{BB962C8B-B14F-4D97-AF65-F5344CB8AC3E}">
        <p14:creationId xmlns:p14="http://schemas.microsoft.com/office/powerpoint/2010/main" val="1415277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D052F-1982-4D8B-9C54-64078FAA2D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A00C24-3FB7-404A-A8C9-D735DF4A94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C6BBF3-288A-4CD3-AFD3-5D8BAEFEE5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92F029-85CA-4E1B-8FEA-43DA467F8821}"/>
              </a:ext>
            </a:extLst>
          </p:cNvPr>
          <p:cNvSpPr>
            <a:spLocks noGrp="1"/>
          </p:cNvSpPr>
          <p:nvPr>
            <p:ph type="dt" sz="half" idx="10"/>
          </p:nvPr>
        </p:nvSpPr>
        <p:spPr/>
        <p:txBody>
          <a:bodyPr/>
          <a:lstStyle/>
          <a:p>
            <a:fld id="{98E1411E-4D4E-4872-8877-B59BAFE819CC}" type="datetimeFigureOut">
              <a:rPr lang="en-US" smtClean="0"/>
              <a:t>7/21/2020</a:t>
            </a:fld>
            <a:endParaRPr lang="en-US"/>
          </a:p>
        </p:txBody>
      </p:sp>
      <p:sp>
        <p:nvSpPr>
          <p:cNvPr id="6" name="Footer Placeholder 5">
            <a:extLst>
              <a:ext uri="{FF2B5EF4-FFF2-40B4-BE49-F238E27FC236}">
                <a16:creationId xmlns:a16="http://schemas.microsoft.com/office/drawing/2014/main" id="{D6293C15-182E-43CA-AE58-D6F9EA6DC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CA9DE0-146B-490F-A776-A3AFE81D2BFA}"/>
              </a:ext>
            </a:extLst>
          </p:cNvPr>
          <p:cNvSpPr>
            <a:spLocks noGrp="1"/>
          </p:cNvSpPr>
          <p:nvPr>
            <p:ph type="sldNum" sz="quarter" idx="12"/>
          </p:nvPr>
        </p:nvSpPr>
        <p:spPr/>
        <p:txBody>
          <a:bodyPr/>
          <a:lstStyle/>
          <a:p>
            <a:fld id="{7C915AD7-B877-45F8-B216-FDF1B22E8B2E}" type="slidenum">
              <a:rPr lang="en-US" smtClean="0"/>
              <a:t>‹#›</a:t>
            </a:fld>
            <a:endParaRPr lang="en-US"/>
          </a:p>
        </p:txBody>
      </p:sp>
    </p:spTree>
    <p:extLst>
      <p:ext uri="{BB962C8B-B14F-4D97-AF65-F5344CB8AC3E}">
        <p14:creationId xmlns:p14="http://schemas.microsoft.com/office/powerpoint/2010/main" val="3321365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B042A-0DEF-4486-A0DE-EA1C732BDE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AFD3C9-AAFA-4A4D-ABD6-099F1F1E4A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112BD1-54BD-487D-889E-B059C96033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674D99-AE15-4D6F-B70A-1BD9DCA4E555}"/>
              </a:ext>
            </a:extLst>
          </p:cNvPr>
          <p:cNvSpPr>
            <a:spLocks noGrp="1"/>
          </p:cNvSpPr>
          <p:nvPr>
            <p:ph type="dt" sz="half" idx="10"/>
          </p:nvPr>
        </p:nvSpPr>
        <p:spPr/>
        <p:txBody>
          <a:bodyPr/>
          <a:lstStyle/>
          <a:p>
            <a:fld id="{98E1411E-4D4E-4872-8877-B59BAFE819CC}" type="datetimeFigureOut">
              <a:rPr lang="en-US" smtClean="0"/>
              <a:t>7/21/2020</a:t>
            </a:fld>
            <a:endParaRPr lang="en-US"/>
          </a:p>
        </p:txBody>
      </p:sp>
      <p:sp>
        <p:nvSpPr>
          <p:cNvPr id="6" name="Footer Placeholder 5">
            <a:extLst>
              <a:ext uri="{FF2B5EF4-FFF2-40B4-BE49-F238E27FC236}">
                <a16:creationId xmlns:a16="http://schemas.microsoft.com/office/drawing/2014/main" id="{DDC6EBDC-0C05-4E8A-A9A6-5CBEEC7D85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F3F8DA-20B8-42BA-BF2F-1CF1EB848F60}"/>
              </a:ext>
            </a:extLst>
          </p:cNvPr>
          <p:cNvSpPr>
            <a:spLocks noGrp="1"/>
          </p:cNvSpPr>
          <p:nvPr>
            <p:ph type="sldNum" sz="quarter" idx="12"/>
          </p:nvPr>
        </p:nvSpPr>
        <p:spPr/>
        <p:txBody>
          <a:bodyPr/>
          <a:lstStyle/>
          <a:p>
            <a:fld id="{7C915AD7-B877-45F8-B216-FDF1B22E8B2E}" type="slidenum">
              <a:rPr lang="en-US" smtClean="0"/>
              <a:t>‹#›</a:t>
            </a:fld>
            <a:endParaRPr lang="en-US"/>
          </a:p>
        </p:txBody>
      </p:sp>
    </p:spTree>
    <p:extLst>
      <p:ext uri="{BB962C8B-B14F-4D97-AF65-F5344CB8AC3E}">
        <p14:creationId xmlns:p14="http://schemas.microsoft.com/office/powerpoint/2010/main" val="2649509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ED20DD-69DD-4A84-857A-8AF8361460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5CE541-2EC0-4199-8C93-0D1B13443B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ABEFB-5851-4DCC-9519-75EF7397B7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E1411E-4D4E-4872-8877-B59BAFE819CC}" type="datetimeFigureOut">
              <a:rPr lang="en-US" smtClean="0"/>
              <a:t>7/21/2020</a:t>
            </a:fld>
            <a:endParaRPr lang="en-US"/>
          </a:p>
        </p:txBody>
      </p:sp>
      <p:sp>
        <p:nvSpPr>
          <p:cNvPr id="5" name="Footer Placeholder 4">
            <a:extLst>
              <a:ext uri="{FF2B5EF4-FFF2-40B4-BE49-F238E27FC236}">
                <a16:creationId xmlns:a16="http://schemas.microsoft.com/office/drawing/2014/main" id="{C47F5EF5-1F60-4E15-B5D5-835BB45F1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ED8F6C-7F57-4359-8D1A-4FD8A7D2F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915AD7-B877-45F8-B216-FDF1B22E8B2E}" type="slidenum">
              <a:rPr lang="en-US" smtClean="0"/>
              <a:t>‹#›</a:t>
            </a:fld>
            <a:endParaRPr lang="en-US"/>
          </a:p>
        </p:txBody>
      </p:sp>
    </p:spTree>
    <p:extLst>
      <p:ext uri="{BB962C8B-B14F-4D97-AF65-F5344CB8AC3E}">
        <p14:creationId xmlns:p14="http://schemas.microsoft.com/office/powerpoint/2010/main" val="28726749"/>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1" r:id="rId3"/>
    <p:sldLayoutId id="2147483652" r:id="rId4"/>
    <p:sldLayoutId id="2147483653" r:id="rId5"/>
    <p:sldLayoutId id="2147483661" r:id="rId6"/>
    <p:sldLayoutId id="2147483663"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FD6DA-9914-4692-A1E9-1C27C08D8DE4}" type="datetimeFigureOut">
              <a:rPr lang="en-US" smtClean="0"/>
              <a:t>7/21/2020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44974A-9E53-4D76-AD08-0517ED066461}" type="slidenum">
              <a:rPr lang="en-US" smtClean="0"/>
              <a:t>‹#›</a:t>
            </a:fld>
            <a:endParaRPr lang="en-US"/>
          </a:p>
        </p:txBody>
      </p:sp>
    </p:spTree>
    <p:extLst>
      <p:ext uri="{BB962C8B-B14F-4D97-AF65-F5344CB8AC3E}">
        <p14:creationId xmlns:p14="http://schemas.microsoft.com/office/powerpoint/2010/main" val="1731570666"/>
      </p:ext>
    </p:extLst>
  </p:cSld>
  <p:clrMap bg1="lt1" tx1="dk1" bg2="lt2" tx2="dk2" accent1="accent1" accent2="accent2" accent3="accent3" accent4="accent4" accent5="accent5" accent6="accent6" hlink="hlink" folHlink="folHlink"/>
  <p:sldLayoutIdLst>
    <p:sldLayoutId id="2147483665" r:id="rId1"/>
    <p:sldLayoutId id="2147483650"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85D38A-989C-49F4-A318-F017F53AB8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C5C5A9-F85F-4417-8C4C-DC8BCC22AA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8DC07-B49E-4FCD-9471-9389956BFE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67309-147B-4774-A516-9475AF1B3E28}" type="datetimeFigureOut">
              <a:rPr lang="en-US" smtClean="0"/>
              <a:t>7/21/2020</a:t>
            </a:fld>
            <a:endParaRPr lang="en-US"/>
          </a:p>
        </p:txBody>
      </p:sp>
      <p:sp>
        <p:nvSpPr>
          <p:cNvPr id="5" name="Footer Placeholder 4">
            <a:extLst>
              <a:ext uri="{FF2B5EF4-FFF2-40B4-BE49-F238E27FC236}">
                <a16:creationId xmlns:a16="http://schemas.microsoft.com/office/drawing/2014/main" id="{6F71B4C6-A2EF-4D5F-8EE5-085AB1F3DF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DC9611-7410-40D6-825B-E23F6AC6C9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7C0F2D-3FBC-481D-BB3E-1C02FA5A8E76}" type="slidenum">
              <a:rPr lang="en-US" smtClean="0"/>
              <a:t>‹#›</a:t>
            </a:fld>
            <a:endParaRPr lang="en-US"/>
          </a:p>
        </p:txBody>
      </p:sp>
    </p:spTree>
    <p:extLst>
      <p:ext uri="{BB962C8B-B14F-4D97-AF65-F5344CB8AC3E}">
        <p14:creationId xmlns:p14="http://schemas.microsoft.com/office/powerpoint/2010/main" val="1546518947"/>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chart" Target="../charts/chart2.xml"/><Relationship Id="rId7" Type="http://schemas.openxmlformats.org/officeDocument/2006/relationships/image" Target="../media/image10.emf"/><Relationship Id="rId2" Type="http://schemas.openxmlformats.org/officeDocument/2006/relationships/chart" Target="../charts/chart1.xml"/><Relationship Id="rId1" Type="http://schemas.openxmlformats.org/officeDocument/2006/relationships/slideLayout" Target="../slideLayouts/slideLayout15.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emf"/></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emf"/></Relationships>
</file>

<file path=ppt/slides/_rels/slide2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4.e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2588D-4E07-4789-A4E7-7E0063D75E47}"/>
              </a:ext>
            </a:extLst>
          </p:cNvPr>
          <p:cNvSpPr>
            <a:spLocks noGrp="1"/>
          </p:cNvSpPr>
          <p:nvPr>
            <p:ph type="ctrTitle"/>
          </p:nvPr>
        </p:nvSpPr>
        <p:spPr/>
        <p:txBody>
          <a:bodyPr/>
          <a:lstStyle/>
          <a:p>
            <a:r>
              <a:rPr lang="en-US" dirty="0"/>
              <a:t>Tree Builder</a:t>
            </a:r>
          </a:p>
        </p:txBody>
      </p:sp>
      <p:sp>
        <p:nvSpPr>
          <p:cNvPr id="3" name="Subtitle 2">
            <a:extLst>
              <a:ext uri="{FF2B5EF4-FFF2-40B4-BE49-F238E27FC236}">
                <a16:creationId xmlns:a16="http://schemas.microsoft.com/office/drawing/2014/main" id="{D5CE466B-86A9-4218-8C68-10FA7A76D217}"/>
              </a:ext>
            </a:extLst>
          </p:cNvPr>
          <p:cNvSpPr>
            <a:spLocks noGrp="1"/>
          </p:cNvSpPr>
          <p:nvPr>
            <p:ph type="subTitle" idx="1"/>
          </p:nvPr>
        </p:nvSpPr>
        <p:spPr/>
        <p:txBody>
          <a:bodyPr/>
          <a:lstStyle/>
          <a:p>
            <a:r>
              <a:rPr lang="en-US" dirty="0"/>
              <a:t>(Scenarios and Scenario Unification)</a:t>
            </a:r>
          </a:p>
        </p:txBody>
      </p:sp>
    </p:spTree>
    <p:extLst>
      <p:ext uri="{BB962C8B-B14F-4D97-AF65-F5344CB8AC3E}">
        <p14:creationId xmlns:p14="http://schemas.microsoft.com/office/powerpoint/2010/main" val="1501773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2D74AB-7C4D-4BF0-BDEF-33B268051B84}"/>
              </a:ext>
            </a:extLst>
          </p:cNvPr>
          <p:cNvSpPr txBox="1"/>
          <p:nvPr/>
        </p:nvSpPr>
        <p:spPr>
          <a:xfrm>
            <a:off x="333375" y="114300"/>
            <a:ext cx="7007111" cy="369332"/>
          </a:xfrm>
          <a:prstGeom prst="rect">
            <a:avLst/>
          </a:prstGeom>
          <a:noFill/>
        </p:spPr>
        <p:txBody>
          <a:bodyPr wrap="none" rtlCol="0">
            <a:spAutoFit/>
          </a:bodyPr>
          <a:lstStyle/>
          <a:p>
            <a:r>
              <a:rPr lang="en-US" dirty="0"/>
              <a:t>Candidate Examples: the “active learning” component of the GreenQQ UI</a:t>
            </a:r>
          </a:p>
        </p:txBody>
      </p:sp>
      <p:sp>
        <p:nvSpPr>
          <p:cNvPr id="13" name="Rectangle 12">
            <a:extLst>
              <a:ext uri="{FF2B5EF4-FFF2-40B4-BE49-F238E27FC236}">
                <a16:creationId xmlns:a16="http://schemas.microsoft.com/office/drawing/2014/main" id="{3DE7737F-5649-49ED-851B-3D34B80029ED}"/>
              </a:ext>
            </a:extLst>
          </p:cNvPr>
          <p:cNvSpPr/>
          <p:nvPr/>
        </p:nvSpPr>
        <p:spPr>
          <a:xfrm>
            <a:off x="593717" y="3860953"/>
            <a:ext cx="6910038" cy="954107"/>
          </a:xfrm>
          <a:prstGeom prst="rect">
            <a:avLst/>
          </a:prstGeom>
        </p:spPr>
        <p:txBody>
          <a:bodyPr wrap="square">
            <a:spAutoFit/>
          </a:bodyPr>
          <a:lstStyle/>
          <a:p>
            <a:r>
              <a:rPr lang="en-US" sz="1400" dirty="0"/>
              <a:t>…</a:t>
            </a:r>
          </a:p>
          <a:p>
            <a:r>
              <a:rPr lang="en-US" sz="1400" dirty="0"/>
              <a:t>1. George Benjamin, b. 1818, d. 1875, m. 1857 Theresa Dwight.</a:t>
            </a:r>
          </a:p>
          <a:p>
            <a:r>
              <a:rPr lang="en-US" sz="1400" dirty="0"/>
              <a:t>2. </a:t>
            </a:r>
            <a:r>
              <a:rPr lang="en-US" sz="1400" dirty="0" err="1"/>
              <a:t>NicoU</a:t>
            </a:r>
            <a:r>
              <a:rPr lang="en-US" sz="1400" dirty="0"/>
              <a:t> Fosdick, b. 1821, d. 1851, m. 1844 Frances Elizabeth Smith.</a:t>
            </a:r>
          </a:p>
          <a:p>
            <a:r>
              <a:rPr lang="en-US" sz="1400" dirty="0"/>
              <a:t>…</a:t>
            </a:r>
          </a:p>
        </p:txBody>
      </p:sp>
      <p:sp>
        <p:nvSpPr>
          <p:cNvPr id="15" name="Rectangle 14">
            <a:extLst>
              <a:ext uri="{FF2B5EF4-FFF2-40B4-BE49-F238E27FC236}">
                <a16:creationId xmlns:a16="http://schemas.microsoft.com/office/drawing/2014/main" id="{BF04DA95-B1BA-476D-BA9D-1E09951A4315}"/>
              </a:ext>
            </a:extLst>
          </p:cNvPr>
          <p:cNvSpPr/>
          <p:nvPr/>
        </p:nvSpPr>
        <p:spPr>
          <a:xfrm>
            <a:off x="592282" y="5436824"/>
            <a:ext cx="11253354" cy="738664"/>
          </a:xfrm>
          <a:prstGeom prst="rect">
            <a:avLst/>
          </a:prstGeom>
        </p:spPr>
        <p:txBody>
          <a:bodyPr wrap="square">
            <a:spAutoFit/>
          </a:bodyPr>
          <a:lstStyle/>
          <a:p>
            <a:r>
              <a:rPr lang="en-US" sz="1400" dirty="0"/>
              <a:t>…</a:t>
            </a:r>
          </a:p>
          <a:p>
            <a:r>
              <a:rPr lang="en-US" sz="1400" dirty="0"/>
              <a:t>Name,437,22,4,2,George,Benjamin,BirthDate,437,22,9,1,1818,DeathDate,437,22,13,1,1875,BirthDate,437,23,9,1,1821,DeathDate,437,23,13,1,1851</a:t>
            </a:r>
          </a:p>
          <a:p>
            <a:r>
              <a:rPr lang="en-US" sz="1400" dirty="0"/>
              <a:t>…</a:t>
            </a:r>
          </a:p>
        </p:txBody>
      </p:sp>
      <p:sp>
        <p:nvSpPr>
          <p:cNvPr id="16" name="TextBox 15">
            <a:extLst>
              <a:ext uri="{FF2B5EF4-FFF2-40B4-BE49-F238E27FC236}">
                <a16:creationId xmlns:a16="http://schemas.microsoft.com/office/drawing/2014/main" id="{D987D0E8-0F8E-404C-8B7D-5AF53C58A478}"/>
              </a:ext>
            </a:extLst>
          </p:cNvPr>
          <p:cNvSpPr txBox="1"/>
          <p:nvPr/>
        </p:nvSpPr>
        <p:spPr>
          <a:xfrm>
            <a:off x="290945" y="3626427"/>
            <a:ext cx="1164934" cy="369332"/>
          </a:xfrm>
          <a:prstGeom prst="rect">
            <a:avLst/>
          </a:prstGeom>
          <a:noFill/>
        </p:spPr>
        <p:txBody>
          <a:bodyPr wrap="none" rtlCol="0">
            <a:spAutoFit/>
          </a:bodyPr>
          <a:lstStyle/>
          <a:p>
            <a:r>
              <a:rPr lang="en-US" dirty="0" err="1"/>
              <a:t>OCR’d</a:t>
            </a:r>
            <a:r>
              <a:rPr lang="en-US" dirty="0"/>
              <a:t> text</a:t>
            </a:r>
          </a:p>
        </p:txBody>
      </p:sp>
      <p:sp>
        <p:nvSpPr>
          <p:cNvPr id="17" name="TextBox 16">
            <a:extLst>
              <a:ext uri="{FF2B5EF4-FFF2-40B4-BE49-F238E27FC236}">
                <a16:creationId xmlns:a16="http://schemas.microsoft.com/office/drawing/2014/main" id="{0E272DF4-16E8-45FF-B67C-085C3F9D7B2F}"/>
              </a:ext>
            </a:extLst>
          </p:cNvPr>
          <p:cNvSpPr txBox="1"/>
          <p:nvPr/>
        </p:nvSpPr>
        <p:spPr>
          <a:xfrm>
            <a:off x="301336" y="4987636"/>
            <a:ext cx="1840760" cy="369332"/>
          </a:xfrm>
          <a:prstGeom prst="rect">
            <a:avLst/>
          </a:prstGeom>
          <a:noFill/>
        </p:spPr>
        <p:txBody>
          <a:bodyPr wrap="none" rtlCol="0">
            <a:spAutoFit/>
          </a:bodyPr>
          <a:lstStyle/>
          <a:p>
            <a:r>
              <a:rPr lang="en-US" dirty="0"/>
              <a:t>Generated record</a:t>
            </a:r>
          </a:p>
        </p:txBody>
      </p:sp>
      <p:sp>
        <p:nvSpPr>
          <p:cNvPr id="18" name="TextBox 17">
            <a:extLst>
              <a:ext uri="{FF2B5EF4-FFF2-40B4-BE49-F238E27FC236}">
                <a16:creationId xmlns:a16="http://schemas.microsoft.com/office/drawing/2014/main" id="{3E90162F-C1DE-46AB-891F-2916CBD54A15}"/>
              </a:ext>
            </a:extLst>
          </p:cNvPr>
          <p:cNvSpPr txBox="1"/>
          <p:nvPr/>
        </p:nvSpPr>
        <p:spPr>
          <a:xfrm>
            <a:off x="6567055" y="3865418"/>
            <a:ext cx="3218638" cy="369332"/>
          </a:xfrm>
          <a:prstGeom prst="rect">
            <a:avLst/>
          </a:prstGeom>
          <a:noFill/>
        </p:spPr>
        <p:txBody>
          <a:bodyPr wrap="none" rtlCol="0">
            <a:spAutoFit/>
          </a:bodyPr>
          <a:lstStyle/>
          <a:p>
            <a:r>
              <a:rPr lang="en-US" dirty="0">
                <a:solidFill>
                  <a:srgbClr val="FF0000"/>
                </a:solidFill>
              </a:rPr>
              <a:t>FD violation: Name </a:t>
            </a:r>
            <a:r>
              <a:rPr lang="en-US"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dirty="0" err="1">
                <a:solidFill>
                  <a:srgbClr val="FF0000"/>
                </a:solidFill>
                <a:ea typeface="Arial Unicode MS" panose="020B0604020202020204" pitchFamily="34" charset="-128"/>
                <a:cs typeface="Arial Unicode MS" panose="020B0604020202020204" pitchFamily="34" charset="-128"/>
              </a:rPr>
              <a:t>BirthDate</a:t>
            </a:r>
            <a:endParaRPr lang="en-US" dirty="0">
              <a:solidFill>
                <a:srgbClr val="FF0000"/>
              </a:solidFill>
            </a:endParaRPr>
          </a:p>
        </p:txBody>
      </p:sp>
      <p:sp>
        <p:nvSpPr>
          <p:cNvPr id="19" name="Oval 18">
            <a:extLst>
              <a:ext uri="{FF2B5EF4-FFF2-40B4-BE49-F238E27FC236}">
                <a16:creationId xmlns:a16="http://schemas.microsoft.com/office/drawing/2014/main" id="{065C7119-7601-43A9-AD79-921D5CDE8F2B}"/>
              </a:ext>
            </a:extLst>
          </p:cNvPr>
          <p:cNvSpPr/>
          <p:nvPr/>
        </p:nvSpPr>
        <p:spPr>
          <a:xfrm>
            <a:off x="602673" y="5683827"/>
            <a:ext cx="550718" cy="249382"/>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AADA302-E03A-45EB-84C4-1C633C9A01DF}"/>
              </a:ext>
            </a:extLst>
          </p:cNvPr>
          <p:cNvSpPr/>
          <p:nvPr/>
        </p:nvSpPr>
        <p:spPr>
          <a:xfrm>
            <a:off x="3238499" y="5680363"/>
            <a:ext cx="730827" cy="249382"/>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E799608-F32C-4680-9E06-D6B8A62BE84D}"/>
              </a:ext>
            </a:extLst>
          </p:cNvPr>
          <p:cNvSpPr/>
          <p:nvPr/>
        </p:nvSpPr>
        <p:spPr>
          <a:xfrm>
            <a:off x="7329054" y="5676899"/>
            <a:ext cx="730827" cy="24938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09BD922-EAA2-4DCE-8CF1-1E044562F235}"/>
              </a:ext>
            </a:extLst>
          </p:cNvPr>
          <p:cNvSpPr txBox="1"/>
          <p:nvPr/>
        </p:nvSpPr>
        <p:spPr>
          <a:xfrm>
            <a:off x="6577445" y="4384964"/>
            <a:ext cx="5091546" cy="646331"/>
          </a:xfrm>
          <a:prstGeom prst="rect">
            <a:avLst/>
          </a:prstGeom>
          <a:solidFill>
            <a:srgbClr val="FFFF00">
              <a:alpha val="50000"/>
            </a:srgbClr>
          </a:solidFill>
          <a:ln>
            <a:solidFill>
              <a:srgbClr val="0070C0"/>
            </a:solidFill>
          </a:ln>
        </p:spPr>
        <p:txBody>
          <a:bodyPr wrap="square" rtlCol="0">
            <a:spAutoFit/>
          </a:bodyPr>
          <a:lstStyle/>
          <a:p>
            <a:r>
              <a:rPr lang="en-US" dirty="0"/>
              <a:t>The missing record head is on page 437 between line 22 / token offset 13 and line 23 / token offset 9</a:t>
            </a:r>
          </a:p>
        </p:txBody>
      </p:sp>
      <p:cxnSp>
        <p:nvCxnSpPr>
          <p:cNvPr id="24" name="Straight Arrow Connector 23">
            <a:extLst>
              <a:ext uri="{FF2B5EF4-FFF2-40B4-BE49-F238E27FC236}">
                <a16:creationId xmlns:a16="http://schemas.microsoft.com/office/drawing/2014/main" id="{2AD122AB-2298-43AF-AA61-AA1073C15EB7}"/>
              </a:ext>
            </a:extLst>
          </p:cNvPr>
          <p:cNvCxnSpPr/>
          <p:nvPr/>
        </p:nvCxnSpPr>
        <p:spPr>
          <a:xfrm flipH="1">
            <a:off x="6608618" y="4998027"/>
            <a:ext cx="727364" cy="72736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9CEE829-BD05-438F-BF80-8D4962CF6840}"/>
              </a:ext>
            </a:extLst>
          </p:cNvPr>
          <p:cNvCxnSpPr/>
          <p:nvPr/>
        </p:nvCxnSpPr>
        <p:spPr>
          <a:xfrm flipH="1">
            <a:off x="8614064" y="4966855"/>
            <a:ext cx="1381991" cy="758536"/>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9AB2326-AA23-4079-96C1-163EDC618A39}"/>
              </a:ext>
            </a:extLst>
          </p:cNvPr>
          <p:cNvSpPr txBox="1"/>
          <p:nvPr/>
        </p:nvSpPr>
        <p:spPr>
          <a:xfrm>
            <a:off x="5057774" y="632996"/>
            <a:ext cx="6067426" cy="2800767"/>
          </a:xfrm>
          <a:prstGeom prst="rect">
            <a:avLst/>
          </a:prstGeom>
          <a:solidFill>
            <a:schemeClr val="bg1"/>
          </a:solidFill>
          <a:ln>
            <a:solidFill>
              <a:srgbClr val="FF0000"/>
            </a:solidFill>
          </a:ln>
        </p:spPr>
        <p:txBody>
          <a:bodyPr wrap="square" rtlCol="0">
            <a:spAutoFit/>
          </a:bodyPr>
          <a:lstStyle/>
          <a:p>
            <a:r>
              <a:rPr lang="en-US" sz="1600" b="1" dirty="0">
                <a:solidFill>
                  <a:srgbClr val="FF0000"/>
                </a:solidFill>
              </a:rPr>
              <a:t>Redesign “Candidate Examples” for finding:</a:t>
            </a:r>
          </a:p>
          <a:p>
            <a:endParaRPr lang="en-US" sz="1600" b="1" dirty="0">
              <a:solidFill>
                <a:srgbClr val="FF0000"/>
              </a:solidFill>
            </a:endParaRPr>
          </a:p>
          <a:p>
            <a:pPr marL="342900" indent="-342900">
              <a:buFont typeface="+mj-lt"/>
              <a:buAutoNum type="arabicPeriod"/>
            </a:pPr>
            <a:r>
              <a:rPr lang="en-US" sz="1600" b="1" dirty="0">
                <a:solidFill>
                  <a:srgbClr val="FF0000"/>
                </a:solidFill>
              </a:rPr>
              <a:t>Missing Group Heads on Page (too few found on full text page)</a:t>
            </a:r>
          </a:p>
          <a:p>
            <a:pPr marL="342900" indent="-342900">
              <a:buFont typeface="+mj-lt"/>
              <a:buAutoNum type="arabicPeriod"/>
            </a:pPr>
            <a:r>
              <a:rPr lang="en-US" sz="1600" b="1" dirty="0">
                <a:solidFill>
                  <a:srgbClr val="FF0000"/>
                </a:solidFill>
              </a:rPr>
              <a:t>Missing </a:t>
            </a:r>
            <a:r>
              <a:rPr lang="en-US" sz="1600" b="1" dirty="0" err="1">
                <a:solidFill>
                  <a:srgbClr val="FF0000"/>
                </a:solidFill>
              </a:rPr>
              <a:t>ReferenceIDs</a:t>
            </a:r>
            <a:r>
              <a:rPr lang="en-US" sz="1600" b="1" dirty="0">
                <a:solidFill>
                  <a:srgbClr val="FF0000"/>
                </a:solidFill>
              </a:rPr>
              <a:t> on Page (too few found on full text page)</a:t>
            </a:r>
          </a:p>
          <a:p>
            <a:pPr marL="342900" indent="-342900">
              <a:buFont typeface="+mj-lt"/>
              <a:buAutoNum type="arabicPeriod"/>
            </a:pPr>
            <a:r>
              <a:rPr lang="en-US" sz="1600" b="1" dirty="0">
                <a:solidFill>
                  <a:srgbClr val="FF0000"/>
                </a:solidFill>
              </a:rPr>
              <a:t>Missing Record Heads (run-away Person records)</a:t>
            </a:r>
          </a:p>
          <a:p>
            <a:pPr marL="342900" indent="-342900">
              <a:buFont typeface="+mj-lt"/>
              <a:buAutoNum type="arabicPeriod"/>
            </a:pPr>
            <a:r>
              <a:rPr lang="en-US" sz="1600" b="1" dirty="0">
                <a:solidFill>
                  <a:srgbClr val="FF0000"/>
                </a:solidFill>
              </a:rPr>
              <a:t>Missing Extracts (Search Phrase found but no matching Extract)</a:t>
            </a:r>
          </a:p>
          <a:p>
            <a:pPr marL="342900" indent="-342900">
              <a:buFont typeface="+mj-lt"/>
              <a:buAutoNum type="arabicPeriod"/>
            </a:pPr>
            <a:r>
              <a:rPr lang="en-US" sz="1600" b="1" dirty="0">
                <a:solidFill>
                  <a:srgbClr val="FF0000"/>
                </a:solidFill>
              </a:rPr>
              <a:t>Missing Search Phrases (Format Variant found, but not labeled)</a:t>
            </a:r>
          </a:p>
          <a:p>
            <a:pPr marL="342900" indent="-342900">
              <a:buFont typeface="Arial" panose="020B0604020202020204" pitchFamily="34" charset="0"/>
              <a:buChar char="•"/>
            </a:pPr>
            <a:endParaRPr lang="en-US" sz="1600" b="1" dirty="0">
              <a:solidFill>
                <a:srgbClr val="FF0000"/>
              </a:solidFill>
            </a:endParaRPr>
          </a:p>
          <a:p>
            <a:r>
              <a:rPr lang="en-US" sz="1600" b="1" dirty="0">
                <a:solidFill>
                  <a:srgbClr val="FF0000"/>
                </a:solidFill>
              </a:rPr>
              <a:t>A Candidate Example is the first of </a:t>
            </a:r>
            <a:r>
              <a:rPr lang="en-US" sz="1600" b="1" i="1" dirty="0">
                <a:solidFill>
                  <a:srgbClr val="FF0000"/>
                </a:solidFill>
              </a:rPr>
              <a:t>n</a:t>
            </a:r>
            <a:r>
              <a:rPr lang="en-US" sz="1600" b="1" dirty="0">
                <a:solidFill>
                  <a:srgbClr val="FF0000"/>
                </a:solidFill>
              </a:rPr>
              <a:t> phrases with identical tag sequences. The importance of a Candidate Example its frequency </a:t>
            </a:r>
            <a:r>
              <a:rPr lang="en-US" sz="1600" b="1" i="1" dirty="0">
                <a:solidFill>
                  <a:srgbClr val="FF0000"/>
                </a:solidFill>
              </a:rPr>
              <a:t>n</a:t>
            </a:r>
            <a:r>
              <a:rPr lang="en-US" sz="1600" b="1" dirty="0">
                <a:solidFill>
                  <a:srgbClr val="FF0000"/>
                </a:solidFill>
              </a:rPr>
              <a:t> and its category as ordered above.</a:t>
            </a:r>
          </a:p>
        </p:txBody>
      </p:sp>
      <p:cxnSp>
        <p:nvCxnSpPr>
          <p:cNvPr id="10" name="Straight Arrow Connector 9">
            <a:extLst>
              <a:ext uri="{FF2B5EF4-FFF2-40B4-BE49-F238E27FC236}">
                <a16:creationId xmlns:a16="http://schemas.microsoft.com/office/drawing/2014/main" id="{B893B893-5966-4CEF-BC15-2F3EA984122F}"/>
              </a:ext>
            </a:extLst>
          </p:cNvPr>
          <p:cNvCxnSpPr>
            <a:cxnSpLocks/>
          </p:cNvCxnSpPr>
          <p:nvPr/>
        </p:nvCxnSpPr>
        <p:spPr>
          <a:xfrm flipH="1">
            <a:off x="1839192" y="1828800"/>
            <a:ext cx="3275733" cy="25353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7A49697-F342-4117-A30C-8CE6B45BFFE8}"/>
              </a:ext>
            </a:extLst>
          </p:cNvPr>
          <p:cNvSpPr/>
          <p:nvPr/>
        </p:nvSpPr>
        <p:spPr>
          <a:xfrm>
            <a:off x="3343275" y="4143375"/>
            <a:ext cx="1924050" cy="180975"/>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528CAE2-408C-4DDF-9567-FC48B97A20C4}"/>
              </a:ext>
            </a:extLst>
          </p:cNvPr>
          <p:cNvSpPr/>
          <p:nvPr/>
        </p:nvSpPr>
        <p:spPr>
          <a:xfrm>
            <a:off x="368011" y="4368511"/>
            <a:ext cx="1782907" cy="151535"/>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4100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2D74AB-7C4D-4BF0-BDEF-33B268051B84}"/>
              </a:ext>
            </a:extLst>
          </p:cNvPr>
          <p:cNvSpPr txBox="1"/>
          <p:nvPr/>
        </p:nvSpPr>
        <p:spPr>
          <a:xfrm>
            <a:off x="333375" y="114300"/>
            <a:ext cx="7007111" cy="369332"/>
          </a:xfrm>
          <a:prstGeom prst="rect">
            <a:avLst/>
          </a:prstGeom>
          <a:noFill/>
        </p:spPr>
        <p:txBody>
          <a:bodyPr wrap="none" rtlCol="0">
            <a:spAutoFit/>
          </a:bodyPr>
          <a:lstStyle/>
          <a:p>
            <a:r>
              <a:rPr lang="en-US" dirty="0"/>
              <a:t>Candidate Examples: the “active learning” component of the GreenQQ UI</a:t>
            </a:r>
          </a:p>
        </p:txBody>
      </p:sp>
      <p:pic>
        <p:nvPicPr>
          <p:cNvPr id="4" name="Picture 3">
            <a:extLst>
              <a:ext uri="{FF2B5EF4-FFF2-40B4-BE49-F238E27FC236}">
                <a16:creationId xmlns:a16="http://schemas.microsoft.com/office/drawing/2014/main" id="{6868D31B-D105-41E3-B688-67A098D86E92}"/>
              </a:ext>
            </a:extLst>
          </p:cNvPr>
          <p:cNvPicPr>
            <a:picLocks noChangeAspect="1"/>
          </p:cNvPicPr>
          <p:nvPr/>
        </p:nvPicPr>
        <p:blipFill>
          <a:blip r:embed="rId3"/>
          <a:stretch>
            <a:fillRect/>
          </a:stretch>
        </p:blipFill>
        <p:spPr>
          <a:xfrm>
            <a:off x="4906608" y="876300"/>
            <a:ext cx="7113941" cy="5880802"/>
          </a:xfrm>
          <a:prstGeom prst="rect">
            <a:avLst/>
          </a:prstGeom>
        </p:spPr>
      </p:pic>
      <p:pic>
        <p:nvPicPr>
          <p:cNvPr id="7" name="Picture 6">
            <a:extLst>
              <a:ext uri="{FF2B5EF4-FFF2-40B4-BE49-F238E27FC236}">
                <a16:creationId xmlns:a16="http://schemas.microsoft.com/office/drawing/2014/main" id="{564D214B-63C8-4241-B16C-6BE300793B6C}"/>
              </a:ext>
            </a:extLst>
          </p:cNvPr>
          <p:cNvPicPr>
            <a:picLocks noChangeAspect="1"/>
          </p:cNvPicPr>
          <p:nvPr/>
        </p:nvPicPr>
        <p:blipFill>
          <a:blip r:embed="rId4"/>
          <a:stretch>
            <a:fillRect/>
          </a:stretch>
        </p:blipFill>
        <p:spPr>
          <a:xfrm>
            <a:off x="371476" y="2705051"/>
            <a:ext cx="3961450" cy="1809799"/>
          </a:xfrm>
          <a:prstGeom prst="rect">
            <a:avLst/>
          </a:prstGeom>
        </p:spPr>
      </p:pic>
      <p:sp>
        <p:nvSpPr>
          <p:cNvPr id="8" name="TextBox 7">
            <a:extLst>
              <a:ext uri="{FF2B5EF4-FFF2-40B4-BE49-F238E27FC236}">
                <a16:creationId xmlns:a16="http://schemas.microsoft.com/office/drawing/2014/main" id="{45A48C1E-AE61-4EC6-8D3E-F7FFA6872065}"/>
              </a:ext>
            </a:extLst>
          </p:cNvPr>
          <p:cNvSpPr txBox="1"/>
          <p:nvPr/>
        </p:nvSpPr>
        <p:spPr>
          <a:xfrm>
            <a:off x="352425" y="542925"/>
            <a:ext cx="2238626" cy="369332"/>
          </a:xfrm>
          <a:prstGeom prst="rect">
            <a:avLst/>
          </a:prstGeom>
          <a:noFill/>
        </p:spPr>
        <p:txBody>
          <a:bodyPr wrap="none" rtlCol="0">
            <a:spAutoFit/>
          </a:bodyPr>
          <a:lstStyle/>
          <a:p>
            <a:r>
              <a:rPr lang="en-US" dirty="0">
                <a:solidFill>
                  <a:srgbClr val="FF0000"/>
                </a:solidFill>
              </a:rPr>
              <a:t>Missing Record Heads</a:t>
            </a:r>
          </a:p>
        </p:txBody>
      </p:sp>
      <p:sp>
        <p:nvSpPr>
          <p:cNvPr id="9" name="Rectangle 8">
            <a:extLst>
              <a:ext uri="{FF2B5EF4-FFF2-40B4-BE49-F238E27FC236}">
                <a16:creationId xmlns:a16="http://schemas.microsoft.com/office/drawing/2014/main" id="{ABE812EB-03CE-41B0-8DDD-033390F4C283}"/>
              </a:ext>
            </a:extLst>
          </p:cNvPr>
          <p:cNvSpPr/>
          <p:nvPr/>
        </p:nvSpPr>
        <p:spPr>
          <a:xfrm>
            <a:off x="6048375" y="2400300"/>
            <a:ext cx="2181225" cy="124691"/>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F7AE566-7319-46FB-818D-30799F55F1C4}"/>
              </a:ext>
            </a:extLst>
          </p:cNvPr>
          <p:cNvSpPr/>
          <p:nvPr/>
        </p:nvSpPr>
        <p:spPr>
          <a:xfrm>
            <a:off x="4881129" y="2542309"/>
            <a:ext cx="2278207" cy="128155"/>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870F66-FE9F-4C2C-9DDC-160243BC8A26}"/>
              </a:ext>
            </a:extLst>
          </p:cNvPr>
          <p:cNvSpPr/>
          <p:nvPr/>
        </p:nvSpPr>
        <p:spPr>
          <a:xfrm>
            <a:off x="7059756" y="2538846"/>
            <a:ext cx="556780" cy="121227"/>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E6C9786-AC05-4FDC-B566-1B55704CD182}"/>
              </a:ext>
            </a:extLst>
          </p:cNvPr>
          <p:cNvSpPr/>
          <p:nvPr/>
        </p:nvSpPr>
        <p:spPr>
          <a:xfrm>
            <a:off x="4905375" y="2691246"/>
            <a:ext cx="1557770" cy="114299"/>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64F54719-0E70-4020-8680-B7330EF1DED9}"/>
              </a:ext>
            </a:extLst>
          </p:cNvPr>
          <p:cNvCxnSpPr/>
          <p:nvPr/>
        </p:nvCxnSpPr>
        <p:spPr>
          <a:xfrm flipV="1">
            <a:off x="3491345" y="2639291"/>
            <a:ext cx="1662546" cy="7689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DE1C6B1-47E3-498D-B77C-ED94310FB8F8}"/>
              </a:ext>
            </a:extLst>
          </p:cNvPr>
          <p:cNvCxnSpPr/>
          <p:nvPr/>
        </p:nvCxnSpPr>
        <p:spPr>
          <a:xfrm flipV="1">
            <a:off x="3487882" y="2760518"/>
            <a:ext cx="1662546" cy="7689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DB1A2EC-BB01-437C-A43E-CFD6C33BA9C6}"/>
              </a:ext>
            </a:extLst>
          </p:cNvPr>
          <p:cNvSpPr/>
          <p:nvPr/>
        </p:nvSpPr>
        <p:spPr>
          <a:xfrm>
            <a:off x="4881130" y="4651664"/>
            <a:ext cx="2143125" cy="117763"/>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C496ED8-58DE-4405-926E-E498D23766E2}"/>
              </a:ext>
            </a:extLst>
          </p:cNvPr>
          <p:cNvSpPr/>
          <p:nvPr/>
        </p:nvSpPr>
        <p:spPr>
          <a:xfrm>
            <a:off x="6703001" y="4488873"/>
            <a:ext cx="643371" cy="145472"/>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2F710B60-4EB7-45A3-856B-9C0DDCE62A22}"/>
              </a:ext>
            </a:extLst>
          </p:cNvPr>
          <p:cNvCxnSpPr>
            <a:cxnSpLocks/>
          </p:cNvCxnSpPr>
          <p:nvPr/>
        </p:nvCxnSpPr>
        <p:spPr>
          <a:xfrm>
            <a:off x="3127664" y="3782291"/>
            <a:ext cx="2784763" cy="8624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5643827E-A8EC-40E4-AF03-92393C6C59D2}"/>
              </a:ext>
            </a:extLst>
          </p:cNvPr>
          <p:cNvSpPr/>
          <p:nvPr/>
        </p:nvSpPr>
        <p:spPr>
          <a:xfrm>
            <a:off x="4908839" y="5185064"/>
            <a:ext cx="2510270" cy="145471"/>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A5B2F20-CBF5-469B-B8A6-5D9E48B9F6E6}"/>
              </a:ext>
            </a:extLst>
          </p:cNvPr>
          <p:cNvSpPr/>
          <p:nvPr/>
        </p:nvSpPr>
        <p:spPr>
          <a:xfrm>
            <a:off x="7115174" y="5060373"/>
            <a:ext cx="1457326" cy="131617"/>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2DB92D61-564F-4524-8D21-BBDCB516F415}"/>
              </a:ext>
            </a:extLst>
          </p:cNvPr>
          <p:cNvCxnSpPr>
            <a:cxnSpLocks/>
          </p:cNvCxnSpPr>
          <p:nvPr/>
        </p:nvCxnSpPr>
        <p:spPr>
          <a:xfrm>
            <a:off x="3532909" y="4010891"/>
            <a:ext cx="2254827" cy="12053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2F42D10-261A-4830-9D1B-EE5AF4790B31}"/>
              </a:ext>
            </a:extLst>
          </p:cNvPr>
          <p:cNvSpPr txBox="1"/>
          <p:nvPr/>
        </p:nvSpPr>
        <p:spPr>
          <a:xfrm>
            <a:off x="400051" y="5143500"/>
            <a:ext cx="3314699" cy="646331"/>
          </a:xfrm>
          <a:prstGeom prst="rect">
            <a:avLst/>
          </a:prstGeom>
          <a:noFill/>
        </p:spPr>
        <p:txBody>
          <a:bodyPr wrap="square" rtlCol="0">
            <a:spAutoFit/>
          </a:bodyPr>
          <a:lstStyle/>
          <a:p>
            <a:r>
              <a:rPr lang="en-US" dirty="0"/>
              <a:t>A run over the full book found 471 missing Person record heads.</a:t>
            </a:r>
          </a:p>
        </p:txBody>
      </p:sp>
      <p:sp>
        <p:nvSpPr>
          <p:cNvPr id="5" name="TextBox 4">
            <a:extLst>
              <a:ext uri="{FF2B5EF4-FFF2-40B4-BE49-F238E27FC236}">
                <a16:creationId xmlns:a16="http://schemas.microsoft.com/office/drawing/2014/main" id="{C59D1C42-1E5D-419A-B92E-8E0AC66C29E0}"/>
              </a:ext>
            </a:extLst>
          </p:cNvPr>
          <p:cNvSpPr txBox="1"/>
          <p:nvPr/>
        </p:nvSpPr>
        <p:spPr>
          <a:xfrm>
            <a:off x="371475" y="1476375"/>
            <a:ext cx="4229100" cy="646331"/>
          </a:xfrm>
          <a:prstGeom prst="rect">
            <a:avLst/>
          </a:prstGeom>
          <a:noFill/>
        </p:spPr>
        <p:txBody>
          <a:bodyPr wrap="square" rtlCol="0">
            <a:spAutoFit/>
          </a:bodyPr>
          <a:lstStyle/>
          <a:p>
            <a:r>
              <a:rPr lang="en-US" dirty="0"/>
              <a:t>A run over pages 15 &amp; 16 found the following four missing Person record heads.</a:t>
            </a:r>
          </a:p>
        </p:txBody>
      </p:sp>
    </p:spTree>
    <p:extLst>
      <p:ext uri="{BB962C8B-B14F-4D97-AF65-F5344CB8AC3E}">
        <p14:creationId xmlns:p14="http://schemas.microsoft.com/office/powerpoint/2010/main" val="160507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69C14E0-4569-4F5F-A92C-2DE27C53C848}"/>
              </a:ext>
            </a:extLst>
          </p:cNvPr>
          <p:cNvSpPr txBox="1"/>
          <p:nvPr/>
        </p:nvSpPr>
        <p:spPr>
          <a:xfrm>
            <a:off x="5057774" y="632996"/>
            <a:ext cx="6067426" cy="2800767"/>
          </a:xfrm>
          <a:prstGeom prst="rect">
            <a:avLst/>
          </a:prstGeom>
          <a:solidFill>
            <a:schemeClr val="bg1"/>
          </a:solidFill>
          <a:ln>
            <a:solidFill>
              <a:srgbClr val="FF0000"/>
            </a:solidFill>
          </a:ln>
        </p:spPr>
        <p:txBody>
          <a:bodyPr wrap="square" rtlCol="0">
            <a:spAutoFit/>
          </a:bodyPr>
          <a:lstStyle/>
          <a:p>
            <a:r>
              <a:rPr lang="en-US" sz="1600" b="1" dirty="0">
                <a:solidFill>
                  <a:srgbClr val="FF0000"/>
                </a:solidFill>
              </a:rPr>
              <a:t>Redesign “Candidate Examples” for finding:</a:t>
            </a:r>
          </a:p>
          <a:p>
            <a:endParaRPr lang="en-US" sz="1600" b="1" dirty="0">
              <a:solidFill>
                <a:srgbClr val="FF0000"/>
              </a:solidFill>
            </a:endParaRPr>
          </a:p>
          <a:p>
            <a:pPr marL="342900" indent="-342900">
              <a:buFont typeface="+mj-lt"/>
              <a:buAutoNum type="arabicPeriod"/>
            </a:pPr>
            <a:r>
              <a:rPr lang="en-US" sz="1600" b="1" dirty="0">
                <a:solidFill>
                  <a:srgbClr val="FF0000"/>
                </a:solidFill>
              </a:rPr>
              <a:t>Missing Group Heads on Page (too few found on full text page)</a:t>
            </a:r>
          </a:p>
          <a:p>
            <a:pPr marL="342900" indent="-342900">
              <a:buFont typeface="+mj-lt"/>
              <a:buAutoNum type="arabicPeriod"/>
            </a:pPr>
            <a:r>
              <a:rPr lang="en-US" sz="1600" b="1" dirty="0">
                <a:solidFill>
                  <a:srgbClr val="FF0000"/>
                </a:solidFill>
              </a:rPr>
              <a:t>Missing </a:t>
            </a:r>
            <a:r>
              <a:rPr lang="en-US" sz="1600" b="1" dirty="0" err="1">
                <a:solidFill>
                  <a:srgbClr val="FF0000"/>
                </a:solidFill>
              </a:rPr>
              <a:t>ReferenceIDs</a:t>
            </a:r>
            <a:r>
              <a:rPr lang="en-US" sz="1600" b="1" dirty="0">
                <a:solidFill>
                  <a:srgbClr val="FF0000"/>
                </a:solidFill>
              </a:rPr>
              <a:t> on Page (too few found on full text page)</a:t>
            </a:r>
          </a:p>
          <a:p>
            <a:pPr marL="342900" indent="-342900">
              <a:buFont typeface="+mj-lt"/>
              <a:buAutoNum type="arabicPeriod"/>
            </a:pPr>
            <a:r>
              <a:rPr lang="en-US" sz="1600" b="1" dirty="0">
                <a:solidFill>
                  <a:srgbClr val="FF0000"/>
                </a:solidFill>
              </a:rPr>
              <a:t>Missing Record Heads (run-away Person records)</a:t>
            </a:r>
          </a:p>
          <a:p>
            <a:pPr marL="342900" indent="-342900">
              <a:buFont typeface="+mj-lt"/>
              <a:buAutoNum type="arabicPeriod"/>
            </a:pPr>
            <a:r>
              <a:rPr lang="en-US" sz="1600" b="1" dirty="0">
                <a:solidFill>
                  <a:srgbClr val="FF0000"/>
                </a:solidFill>
              </a:rPr>
              <a:t>Missing Extracts (Search Phrase found but no matching Extract)</a:t>
            </a:r>
          </a:p>
          <a:p>
            <a:pPr marL="342900" indent="-342900">
              <a:buFont typeface="+mj-lt"/>
              <a:buAutoNum type="arabicPeriod"/>
            </a:pPr>
            <a:r>
              <a:rPr lang="en-US" sz="1600" b="1" dirty="0">
                <a:solidFill>
                  <a:srgbClr val="FF0000"/>
                </a:solidFill>
              </a:rPr>
              <a:t>Missing Search Phrases (Format Variant found, but not labeled)</a:t>
            </a:r>
          </a:p>
          <a:p>
            <a:pPr marL="342900" indent="-342900">
              <a:buFont typeface="Arial" panose="020B0604020202020204" pitchFamily="34" charset="0"/>
              <a:buChar char="•"/>
            </a:pPr>
            <a:endParaRPr lang="en-US" sz="1600" b="1" dirty="0">
              <a:solidFill>
                <a:srgbClr val="FF0000"/>
              </a:solidFill>
            </a:endParaRPr>
          </a:p>
          <a:p>
            <a:r>
              <a:rPr lang="en-US" sz="1600" b="1" dirty="0">
                <a:solidFill>
                  <a:srgbClr val="FF0000"/>
                </a:solidFill>
              </a:rPr>
              <a:t>A Candidate Example is the first of </a:t>
            </a:r>
            <a:r>
              <a:rPr lang="en-US" sz="1600" b="1" i="1" dirty="0">
                <a:solidFill>
                  <a:srgbClr val="FF0000"/>
                </a:solidFill>
              </a:rPr>
              <a:t>n</a:t>
            </a:r>
            <a:r>
              <a:rPr lang="en-US" sz="1600" b="1" dirty="0">
                <a:solidFill>
                  <a:srgbClr val="FF0000"/>
                </a:solidFill>
              </a:rPr>
              <a:t> phrases with identical tag sequences. The importance of a Candidate Example its frequency </a:t>
            </a:r>
            <a:r>
              <a:rPr lang="en-US" sz="1600" b="1" i="1" dirty="0">
                <a:solidFill>
                  <a:srgbClr val="FF0000"/>
                </a:solidFill>
              </a:rPr>
              <a:t>n</a:t>
            </a:r>
            <a:r>
              <a:rPr lang="en-US" sz="1600" b="1" dirty="0">
                <a:solidFill>
                  <a:srgbClr val="FF0000"/>
                </a:solidFill>
              </a:rPr>
              <a:t> and its category as ordered above.</a:t>
            </a:r>
          </a:p>
        </p:txBody>
      </p:sp>
      <p:sp>
        <p:nvSpPr>
          <p:cNvPr id="3" name="TextBox 2">
            <a:extLst>
              <a:ext uri="{FF2B5EF4-FFF2-40B4-BE49-F238E27FC236}">
                <a16:creationId xmlns:a16="http://schemas.microsoft.com/office/drawing/2014/main" id="{2F2D74AB-7C4D-4BF0-BDEF-33B268051B84}"/>
              </a:ext>
            </a:extLst>
          </p:cNvPr>
          <p:cNvSpPr txBox="1"/>
          <p:nvPr/>
        </p:nvSpPr>
        <p:spPr>
          <a:xfrm>
            <a:off x="333375" y="114300"/>
            <a:ext cx="7007111" cy="369332"/>
          </a:xfrm>
          <a:prstGeom prst="rect">
            <a:avLst/>
          </a:prstGeom>
          <a:noFill/>
        </p:spPr>
        <p:txBody>
          <a:bodyPr wrap="none" rtlCol="0">
            <a:spAutoFit/>
          </a:bodyPr>
          <a:lstStyle/>
          <a:p>
            <a:r>
              <a:rPr lang="en-US" dirty="0"/>
              <a:t>Candidate Examples: the “active learning” component of the GreenQQ UI</a:t>
            </a:r>
          </a:p>
        </p:txBody>
      </p:sp>
      <p:sp>
        <p:nvSpPr>
          <p:cNvPr id="23" name="Rectangle 22">
            <a:extLst>
              <a:ext uri="{FF2B5EF4-FFF2-40B4-BE49-F238E27FC236}">
                <a16:creationId xmlns:a16="http://schemas.microsoft.com/office/drawing/2014/main" id="{D36C6A8D-7146-463A-9BF4-5F7A3A707BA3}"/>
              </a:ext>
            </a:extLst>
          </p:cNvPr>
          <p:cNvSpPr/>
          <p:nvPr/>
        </p:nvSpPr>
        <p:spPr>
          <a:xfrm>
            <a:off x="204440" y="801946"/>
            <a:ext cx="4710461" cy="4524315"/>
          </a:xfrm>
          <a:prstGeom prst="rect">
            <a:avLst/>
          </a:prstGeom>
          <a:solidFill>
            <a:schemeClr val="bg1"/>
          </a:solidFill>
          <a:ln>
            <a:solidFill>
              <a:schemeClr val="tx1"/>
            </a:solidFill>
          </a:ln>
        </p:spPr>
        <p:txBody>
          <a:bodyPr wrap="square">
            <a:spAutoFit/>
          </a:bodyPr>
          <a:lstStyle/>
          <a:p>
            <a:r>
              <a:rPr lang="en-US" sz="1200" dirty="0"/>
              <a:t>133552. Mary Peck, b. 1811, </a:t>
            </a:r>
            <a:r>
              <a:rPr lang="en-US" sz="1200" dirty="0" err="1"/>
              <a:t>dau</a:t>
            </a:r>
            <a:r>
              <a:rPr lang="en-US" sz="1200" dirty="0"/>
              <a:t>. of Peter Peck and Sarah Lewis</a:t>
            </a:r>
          </a:p>
          <a:p>
            <a:r>
              <a:rPr lang="en-US" sz="1200" dirty="0" err="1"/>
              <a:t>Colgrove</a:t>
            </a:r>
            <a:r>
              <a:rPr lang="en-US" sz="1200" dirty="0"/>
              <a:t>; m. 1838, Daniel Campbell, Columbus Grove, Putnam Co., O.,</a:t>
            </a:r>
          </a:p>
          <a:p>
            <a:r>
              <a:rPr lang="en-US" sz="1200" dirty="0"/>
              <a:t>b. 1812, son of Richard Campbell and Susannah </a:t>
            </a:r>
            <a:r>
              <a:rPr lang="en-US" sz="1200" dirty="0" err="1"/>
              <a:t>Lautz</a:t>
            </a:r>
            <a:r>
              <a:rPr lang="en-US" sz="1200" dirty="0"/>
              <a:t>. Their children:</a:t>
            </a:r>
          </a:p>
          <a:p>
            <a:r>
              <a:rPr lang="en-US" sz="1200" dirty="0"/>
              <a:t>1. Chauncey, b. 1839.</a:t>
            </a:r>
          </a:p>
          <a:p>
            <a:r>
              <a:rPr lang="en-US" sz="1200" dirty="0"/>
              <a:t>2. Lewis, b. 1841, d. 1843.</a:t>
            </a:r>
          </a:p>
          <a:p>
            <a:r>
              <a:rPr lang="en-US" sz="1200" dirty="0"/>
              <a:t>3. Isaac, b. 1843.</a:t>
            </a:r>
          </a:p>
          <a:p>
            <a:r>
              <a:rPr lang="en-US" sz="1200" dirty="0"/>
              <a:t>4. Richard, b. 1844.</a:t>
            </a:r>
          </a:p>
          <a:p>
            <a:r>
              <a:rPr lang="en-US" sz="1200" dirty="0"/>
              <a:t>5. Sarah Ann, b. 1847.</a:t>
            </a:r>
          </a:p>
          <a:p>
            <a:r>
              <a:rPr lang="en-US" sz="1200" dirty="0"/>
              <a:t>6. Susan Maria, b. 1849, d. i860.</a:t>
            </a:r>
          </a:p>
          <a:p>
            <a:r>
              <a:rPr lang="en-US" sz="1200" dirty="0"/>
              <a:t>133553- Esther Peck, Winterset, Madison Co., Iowa, b. 1813, </a:t>
            </a:r>
            <a:r>
              <a:rPr lang="en-US" sz="1200" dirty="0" err="1"/>
              <a:t>dau</a:t>
            </a:r>
            <a:r>
              <a:rPr lang="en-US" sz="1200" dirty="0"/>
              <a:t>. of</a:t>
            </a:r>
          </a:p>
          <a:p>
            <a:r>
              <a:rPr lang="en-US" sz="1200" dirty="0"/>
              <a:t>Peter Peck and Sarah Lewis </a:t>
            </a:r>
            <a:r>
              <a:rPr lang="en-US" sz="1200" dirty="0" err="1"/>
              <a:t>Colgrove</a:t>
            </a:r>
            <a:r>
              <a:rPr lang="en-US" sz="1200" dirty="0"/>
              <a:t>; m. 1833, John </a:t>
            </a:r>
            <a:r>
              <a:rPr lang="en-US" sz="1200" dirty="0" err="1"/>
              <a:t>Kitchell</a:t>
            </a:r>
            <a:r>
              <a:rPr lang="en-US" sz="1200" dirty="0"/>
              <a:t>, Palmy-</a:t>
            </a:r>
          </a:p>
          <a:p>
            <a:r>
              <a:rPr lang="en-US" sz="1200" dirty="0"/>
              <a:t>ra, la., b. 1809, d. i860, son of Joseph </a:t>
            </a:r>
            <a:r>
              <a:rPr lang="en-US" sz="1200" dirty="0" err="1"/>
              <a:t>Kitchell</a:t>
            </a:r>
            <a:r>
              <a:rPr lang="en-US" sz="1200" dirty="0"/>
              <a:t> and Nancy </a:t>
            </a:r>
            <a:r>
              <a:rPr lang="en-US" sz="1200" dirty="0" err="1"/>
              <a:t>Kitchell</a:t>
            </a:r>
            <a:r>
              <a:rPr lang="en-US" sz="1200" dirty="0"/>
              <a:t>.</a:t>
            </a:r>
          </a:p>
          <a:p>
            <a:r>
              <a:rPr lang="en-US" sz="1200" dirty="0"/>
              <a:t>Their children :</a:t>
            </a:r>
          </a:p>
          <a:p>
            <a:r>
              <a:rPr lang="en-US" sz="1200" dirty="0"/>
              <a:t>1. Lucy Ann, b. 1834.</a:t>
            </a:r>
          </a:p>
          <a:p>
            <a:r>
              <a:rPr lang="en-US" sz="1200" dirty="0"/>
              <a:t>2. Sarah Ellen, b. 1836, d. 1839.</a:t>
            </a:r>
          </a:p>
          <a:p>
            <a:r>
              <a:rPr lang="en-US" sz="1200" dirty="0"/>
              <a:t>3. Nancy Jane, b. 1838.</a:t>
            </a:r>
          </a:p>
          <a:p>
            <a:r>
              <a:rPr lang="en-US" sz="1200" dirty="0"/>
              <a:t>4. Charles Wesley, b. 1840.</a:t>
            </a:r>
          </a:p>
          <a:p>
            <a:r>
              <a:rPr lang="en-US" sz="1200" dirty="0"/>
              <a:t>5. Aaron, b. 1842.</a:t>
            </a:r>
          </a:p>
          <a:p>
            <a:r>
              <a:rPr lang="en-US" sz="1200" dirty="0"/>
              <a:t>6. Harriet, b. 1844.</a:t>
            </a:r>
          </a:p>
          <a:p>
            <a:r>
              <a:rPr lang="en-US" sz="1200" dirty="0"/>
              <a:t>7. James, b. 1846.</a:t>
            </a:r>
          </a:p>
          <a:p>
            <a:r>
              <a:rPr lang="en-US" sz="1200" dirty="0"/>
              <a:t>8. Mary Elizabeth, b. 1848.</a:t>
            </a:r>
          </a:p>
          <a:p>
            <a:r>
              <a:rPr lang="en-US" sz="1200" dirty="0"/>
              <a:t>g. Esther Eliza, b. 1849.</a:t>
            </a:r>
          </a:p>
          <a:p>
            <a:r>
              <a:rPr lang="en-US" sz="1200" dirty="0"/>
              <a:t>10. John Whitney, b. 1851, d. 1853.</a:t>
            </a:r>
          </a:p>
          <a:p>
            <a:r>
              <a:rPr lang="en-US" sz="1200" dirty="0"/>
              <a:t>133556. Sarah Ann Peck, b. 1823, d. 1881, </a:t>
            </a:r>
            <a:r>
              <a:rPr lang="en-US" sz="1200" dirty="0" err="1"/>
              <a:t>dau</a:t>
            </a:r>
            <a:r>
              <a:rPr lang="en-US" sz="1200" dirty="0"/>
              <a:t>. of Peter Peck and</a:t>
            </a:r>
          </a:p>
        </p:txBody>
      </p:sp>
      <p:sp>
        <p:nvSpPr>
          <p:cNvPr id="25" name="Rectangle 24">
            <a:extLst>
              <a:ext uri="{FF2B5EF4-FFF2-40B4-BE49-F238E27FC236}">
                <a16:creationId xmlns:a16="http://schemas.microsoft.com/office/drawing/2014/main" id="{8E14FE45-6B41-4F60-B6DC-40601BB54959}"/>
              </a:ext>
            </a:extLst>
          </p:cNvPr>
          <p:cNvSpPr/>
          <p:nvPr/>
        </p:nvSpPr>
        <p:spPr>
          <a:xfrm>
            <a:off x="220151" y="5507294"/>
            <a:ext cx="4715529" cy="1200329"/>
          </a:xfrm>
          <a:prstGeom prst="rect">
            <a:avLst/>
          </a:prstGeom>
          <a:solidFill>
            <a:schemeClr val="bg1"/>
          </a:solidFill>
          <a:ln>
            <a:solidFill>
              <a:schemeClr val="tx1"/>
            </a:solidFill>
          </a:ln>
        </p:spPr>
        <p:txBody>
          <a:bodyPr wrap="square">
            <a:spAutoFit/>
          </a:bodyPr>
          <a:lstStyle/>
          <a:p>
            <a:r>
              <a:rPr lang="en-US" sz="1200" dirty="0"/>
              <a:t>Parent1,510,18,4,2,Mary,Peck,Child,510,21,4,1,Chauncey,Child,510,22,4,1,Lewis,Child,510,23,4,1,Isaac,Child,510,24,4,1,Richard,Child,510,25,4,2,Sarah,Ann,Child,510,26,4,2,Susan,Maria,Child,510,31,4,2,Lucy,Ann,Child,510,32,4,2,Sarah,Ellen,Child,510,33,4,2,Nancy,Jane,Child,510,34,4,2,Charles,Wesley,Child,510,35,4,1,Aaron,Child,510,36,4,1,Harriet,Child,510,37,4,1,James,Child,510,38,4,2,Mary,Elizabeth,Child,510,40,4,2,John,Whitney</a:t>
            </a:r>
          </a:p>
        </p:txBody>
      </p:sp>
      <p:sp>
        <p:nvSpPr>
          <p:cNvPr id="27" name="Rectangle 26">
            <a:extLst>
              <a:ext uri="{FF2B5EF4-FFF2-40B4-BE49-F238E27FC236}">
                <a16:creationId xmlns:a16="http://schemas.microsoft.com/office/drawing/2014/main" id="{511F8A88-F071-4530-A6F0-E19E4983033C}"/>
              </a:ext>
            </a:extLst>
          </p:cNvPr>
          <p:cNvSpPr/>
          <p:nvPr/>
        </p:nvSpPr>
        <p:spPr>
          <a:xfrm>
            <a:off x="5703260" y="5879079"/>
            <a:ext cx="5269542" cy="830997"/>
          </a:xfrm>
          <a:prstGeom prst="rect">
            <a:avLst/>
          </a:prstGeom>
          <a:solidFill>
            <a:schemeClr val="bg1"/>
          </a:solidFill>
          <a:ln>
            <a:solidFill>
              <a:schemeClr val="tx1"/>
            </a:solidFill>
          </a:ln>
        </p:spPr>
        <p:txBody>
          <a:bodyPr wrap="square">
            <a:spAutoFit/>
          </a:bodyPr>
          <a:lstStyle/>
          <a:p>
            <a:r>
              <a:rPr lang="en-US" sz="1200" dirty="0"/>
              <a:t>Name,434,29,4,2,Zebulon,DeForest,MarriageEventDate,434,29,15,1,1874,SpouseName,434,29,17,3,Clara,Vanola,Major,MarriageEventDate,434,30,2,5,1878,SpouseName,434,30,6,3,Mamie,Anne,Souder,MarriageEventDate,435,7,11,1,1818,SpouseName,435,7,13,3,Catherine,Elizabeth,Boode</a:t>
            </a:r>
          </a:p>
        </p:txBody>
      </p:sp>
      <p:sp>
        <p:nvSpPr>
          <p:cNvPr id="28" name="Rectangle 27">
            <a:extLst>
              <a:ext uri="{FF2B5EF4-FFF2-40B4-BE49-F238E27FC236}">
                <a16:creationId xmlns:a16="http://schemas.microsoft.com/office/drawing/2014/main" id="{CED4CC72-FCA9-41CA-B61E-B26397447328}"/>
              </a:ext>
            </a:extLst>
          </p:cNvPr>
          <p:cNvSpPr/>
          <p:nvPr/>
        </p:nvSpPr>
        <p:spPr>
          <a:xfrm>
            <a:off x="5699963" y="3148896"/>
            <a:ext cx="5272837" cy="1015663"/>
          </a:xfrm>
          <a:prstGeom prst="rect">
            <a:avLst/>
          </a:prstGeom>
          <a:solidFill>
            <a:schemeClr val="bg1"/>
          </a:solidFill>
          <a:ln>
            <a:solidFill>
              <a:schemeClr val="tx1"/>
            </a:solidFill>
          </a:ln>
        </p:spPr>
        <p:txBody>
          <a:bodyPr wrap="square">
            <a:spAutoFit/>
          </a:bodyPr>
          <a:lstStyle/>
          <a:p>
            <a:r>
              <a:rPr lang="en-US" sz="1200" dirty="0"/>
              <a:t>12. Zebulon </a:t>
            </a:r>
            <a:r>
              <a:rPr lang="en-US" sz="1200" dirty="0" err="1"/>
              <a:t>DeForest</a:t>
            </a:r>
            <a:r>
              <a:rPr lang="en-US" sz="1200" dirty="0"/>
              <a:t> b. 1852, m., </a:t>
            </a:r>
            <a:r>
              <a:rPr lang="en-US" sz="1200" dirty="0" err="1"/>
              <a:t>ist</a:t>
            </a:r>
            <a:r>
              <a:rPr lang="en-US" sz="1200" dirty="0"/>
              <a:t>, 1874, Clara </a:t>
            </a:r>
            <a:r>
              <a:rPr lang="en-US" sz="1200" dirty="0" err="1"/>
              <a:t>Vanola</a:t>
            </a:r>
            <a:r>
              <a:rPr lang="en-US" sz="1200" dirty="0"/>
              <a:t> Major; m., 2nd,</a:t>
            </a:r>
          </a:p>
          <a:p>
            <a:r>
              <a:rPr lang="en-US" sz="1200" dirty="0"/>
              <a:t>1878, Mamie Anne Souder.</a:t>
            </a:r>
          </a:p>
          <a:p>
            <a:r>
              <a:rPr lang="en-US" sz="1200" dirty="0"/>
              <a:t>Appleton's </a:t>
            </a:r>
            <a:r>
              <a:rPr lang="en-US" sz="1200" dirty="0" err="1"/>
              <a:t>Cyclopaedia</a:t>
            </a:r>
            <a:r>
              <a:rPr lang="en-US" sz="1200" dirty="0"/>
              <a:t> of American Biography has the following</a:t>
            </a:r>
          </a:p>
          <a:p>
            <a:r>
              <a:rPr lang="en-US" sz="1200" dirty="0"/>
              <a:t>notice of Ezra S. Ely, which is sufficiently interesting to be quoted in full :</a:t>
            </a:r>
          </a:p>
          <a:p>
            <a:r>
              <a:rPr lang="en-US" sz="1200" dirty="0"/>
              <a:t>…</a:t>
            </a:r>
          </a:p>
        </p:txBody>
      </p:sp>
      <p:sp>
        <p:nvSpPr>
          <p:cNvPr id="29" name="Rectangle 28">
            <a:extLst>
              <a:ext uri="{FF2B5EF4-FFF2-40B4-BE49-F238E27FC236}">
                <a16:creationId xmlns:a16="http://schemas.microsoft.com/office/drawing/2014/main" id="{6BAD768C-74F5-4906-9B94-B4CA4F222580}"/>
              </a:ext>
            </a:extLst>
          </p:cNvPr>
          <p:cNvSpPr/>
          <p:nvPr/>
        </p:nvSpPr>
        <p:spPr>
          <a:xfrm>
            <a:off x="5702243" y="4175870"/>
            <a:ext cx="5270557" cy="1569660"/>
          </a:xfrm>
          <a:prstGeom prst="rect">
            <a:avLst/>
          </a:prstGeom>
          <a:solidFill>
            <a:schemeClr val="bg1"/>
          </a:solidFill>
          <a:ln>
            <a:solidFill>
              <a:schemeClr val="tx1"/>
            </a:solidFill>
          </a:ln>
        </p:spPr>
        <p:txBody>
          <a:bodyPr wrap="square">
            <a:spAutoFit/>
          </a:bodyPr>
          <a:lstStyle/>
          <a:p>
            <a:r>
              <a:rPr lang="en-US" sz="1200" dirty="0"/>
              <a:t>THE ELY ANCESTRY. 301</a:t>
            </a:r>
          </a:p>
          <a:p>
            <a:r>
              <a:rPr lang="en-US" sz="1200" dirty="0"/>
              <a:t>SIXTH GENERATION.</a:t>
            </a:r>
          </a:p>
          <a:p>
            <a:r>
              <a:rPr lang="en-US" sz="1200" dirty="0"/>
              <a:t>Washington College, Tenn., gave him the degree of D. D. He was the</a:t>
            </a:r>
          </a:p>
          <a:p>
            <a:r>
              <a:rPr lang="en-US" sz="1200" dirty="0"/>
              <a:t>author of many valuable and well-known religious works and works of instruction</a:t>
            </a:r>
          </a:p>
          <a:p>
            <a:r>
              <a:rPr lang="en-US" sz="1200" dirty="0"/>
              <a:t>and explanation in regard to the Scriptures.</a:t>
            </a:r>
          </a:p>
          <a:p>
            <a:r>
              <a:rPr lang="en-US" sz="1200" dirty="0"/>
              <a:t>24^^2- </a:t>
            </a:r>
            <a:r>
              <a:rPr lang="en-US" sz="1200" dirty="0" err="1"/>
              <a:t>Elislia</a:t>
            </a:r>
            <a:r>
              <a:rPr lang="en-US" sz="1200" dirty="0"/>
              <a:t> Mills Ely, Paris, France, b. 1787, d. 1832, son of</a:t>
            </a:r>
          </a:p>
          <a:p>
            <a:r>
              <a:rPr lang="en-US" sz="1200" dirty="0"/>
              <a:t>Zebulon Ely and Sarah </a:t>
            </a:r>
            <a:r>
              <a:rPr lang="en-US" sz="1200" dirty="0" err="1"/>
              <a:t>Apame</a:t>
            </a:r>
            <a:r>
              <a:rPr lang="en-US" sz="1200" dirty="0"/>
              <a:t> Mills; m. 1818, Catherine Elizabeth</a:t>
            </a:r>
          </a:p>
          <a:p>
            <a:r>
              <a:rPr lang="en-US" sz="1200" dirty="0" err="1"/>
              <a:t>Boode</a:t>
            </a:r>
            <a:r>
              <a:rPr lang="en-US" sz="1200" dirty="0"/>
              <a:t>, Paris, France, who was b. 1800, d. 1876, </a:t>
            </a:r>
            <a:r>
              <a:rPr lang="en-US" sz="1200" dirty="0" err="1"/>
              <a:t>dau</a:t>
            </a:r>
            <a:r>
              <a:rPr lang="en-US" sz="1200" dirty="0"/>
              <a:t>. of Edward Gustave</a:t>
            </a:r>
          </a:p>
        </p:txBody>
      </p:sp>
      <p:cxnSp>
        <p:nvCxnSpPr>
          <p:cNvPr id="8" name="Straight Connector 7">
            <a:extLst>
              <a:ext uri="{FF2B5EF4-FFF2-40B4-BE49-F238E27FC236}">
                <a16:creationId xmlns:a16="http://schemas.microsoft.com/office/drawing/2014/main" id="{2D10895F-A568-404C-B0EA-2A22D5A50956}"/>
              </a:ext>
            </a:extLst>
          </p:cNvPr>
          <p:cNvCxnSpPr/>
          <p:nvPr/>
        </p:nvCxnSpPr>
        <p:spPr>
          <a:xfrm flipH="1" flipV="1">
            <a:off x="1091045" y="5049982"/>
            <a:ext cx="3065319" cy="142355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AAE94-6F6C-47C0-BE45-9BD66980C0E8}"/>
              </a:ext>
            </a:extLst>
          </p:cNvPr>
          <p:cNvCxnSpPr/>
          <p:nvPr/>
        </p:nvCxnSpPr>
        <p:spPr>
          <a:xfrm flipH="1" flipV="1">
            <a:off x="862445" y="1620982"/>
            <a:ext cx="2753591" cy="395893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BF0899B-1B53-431A-BFF6-1DBA0841FCE4}"/>
              </a:ext>
            </a:extLst>
          </p:cNvPr>
          <p:cNvCxnSpPr>
            <a:cxnSpLocks/>
          </p:cNvCxnSpPr>
          <p:nvPr/>
        </p:nvCxnSpPr>
        <p:spPr>
          <a:xfrm>
            <a:off x="3190009" y="6078682"/>
            <a:ext cx="3844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F7482CC-42A6-464C-AD7F-6A2B27B232A9}"/>
              </a:ext>
            </a:extLst>
          </p:cNvPr>
          <p:cNvCxnSpPr>
            <a:cxnSpLocks/>
          </p:cNvCxnSpPr>
          <p:nvPr/>
        </p:nvCxnSpPr>
        <p:spPr>
          <a:xfrm>
            <a:off x="1336964" y="6075219"/>
            <a:ext cx="419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70CCA61-D4BE-4F5B-8411-77174562A2F3}"/>
              </a:ext>
            </a:extLst>
          </p:cNvPr>
          <p:cNvCxnSpPr>
            <a:cxnSpLocks/>
          </p:cNvCxnSpPr>
          <p:nvPr/>
        </p:nvCxnSpPr>
        <p:spPr>
          <a:xfrm>
            <a:off x="828675" y="771525"/>
            <a:ext cx="283154" cy="17638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8FEAF5-C433-4572-B926-B029CBB89387}"/>
              </a:ext>
            </a:extLst>
          </p:cNvPr>
          <p:cNvCxnSpPr>
            <a:cxnSpLocks/>
          </p:cNvCxnSpPr>
          <p:nvPr/>
        </p:nvCxnSpPr>
        <p:spPr>
          <a:xfrm flipV="1">
            <a:off x="7242464" y="3408219"/>
            <a:ext cx="1402772" cy="273280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936D9A3-66CA-4317-B1DE-ECD25E13D3C1}"/>
              </a:ext>
            </a:extLst>
          </p:cNvPr>
          <p:cNvCxnSpPr>
            <a:cxnSpLocks/>
          </p:cNvCxnSpPr>
          <p:nvPr/>
        </p:nvCxnSpPr>
        <p:spPr>
          <a:xfrm flipH="1" flipV="1">
            <a:off x="6452756" y="3543301"/>
            <a:ext cx="675408" cy="281593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909EA4F-64C1-4923-9374-0FE1F683F60D}"/>
              </a:ext>
            </a:extLst>
          </p:cNvPr>
          <p:cNvCxnSpPr>
            <a:cxnSpLocks/>
          </p:cNvCxnSpPr>
          <p:nvPr/>
        </p:nvCxnSpPr>
        <p:spPr>
          <a:xfrm flipV="1">
            <a:off x="7564582" y="5486400"/>
            <a:ext cx="1174173" cy="10287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76F6842-5391-4E56-AAA8-AB1FB7666D90}"/>
              </a:ext>
            </a:extLst>
          </p:cNvPr>
          <p:cNvCxnSpPr>
            <a:cxnSpLocks/>
          </p:cNvCxnSpPr>
          <p:nvPr/>
        </p:nvCxnSpPr>
        <p:spPr>
          <a:xfrm>
            <a:off x="6265718" y="6452755"/>
            <a:ext cx="5715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BD34CFA-410F-4151-9F56-D09C2E9ED54C}"/>
              </a:ext>
            </a:extLst>
          </p:cNvPr>
          <p:cNvCxnSpPr>
            <a:cxnSpLocks/>
          </p:cNvCxnSpPr>
          <p:nvPr/>
        </p:nvCxnSpPr>
        <p:spPr>
          <a:xfrm>
            <a:off x="6324600" y="6636328"/>
            <a:ext cx="5715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993049E-3137-4F91-ABB3-D4C7C566150D}"/>
              </a:ext>
            </a:extLst>
          </p:cNvPr>
          <p:cNvCxnSpPr>
            <a:cxnSpLocks/>
          </p:cNvCxnSpPr>
          <p:nvPr/>
        </p:nvCxnSpPr>
        <p:spPr>
          <a:xfrm>
            <a:off x="1047750" y="752475"/>
            <a:ext cx="5217968" cy="43910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BA32A0F-B843-4948-B3F8-1CC1E8E4F168}"/>
              </a:ext>
            </a:extLst>
          </p:cNvPr>
          <p:cNvSpPr txBox="1"/>
          <p:nvPr/>
        </p:nvSpPr>
        <p:spPr>
          <a:xfrm>
            <a:off x="3606969" y="3295650"/>
            <a:ext cx="3285900" cy="1200329"/>
          </a:xfrm>
          <a:prstGeom prst="rect">
            <a:avLst/>
          </a:prstGeom>
          <a:noFill/>
        </p:spPr>
        <p:txBody>
          <a:bodyPr wrap="none" rtlCol="0">
            <a:spAutoFit/>
          </a:bodyPr>
          <a:lstStyle/>
          <a:p>
            <a:pPr algn="ctr"/>
            <a:r>
              <a:rPr lang="en-US" sz="7200" dirty="0">
                <a:solidFill>
                  <a:srgbClr val="FF0000"/>
                </a:solidFill>
              </a:rPr>
              <a:t>Omitted</a:t>
            </a:r>
          </a:p>
        </p:txBody>
      </p:sp>
      <p:sp>
        <p:nvSpPr>
          <p:cNvPr id="4" name="TextBox 3">
            <a:extLst>
              <a:ext uri="{FF2B5EF4-FFF2-40B4-BE49-F238E27FC236}">
                <a16:creationId xmlns:a16="http://schemas.microsoft.com/office/drawing/2014/main" id="{FE4703E4-3FA3-49B7-BA52-EF64D002F026}"/>
              </a:ext>
            </a:extLst>
          </p:cNvPr>
          <p:cNvSpPr txBox="1"/>
          <p:nvPr/>
        </p:nvSpPr>
        <p:spPr>
          <a:xfrm>
            <a:off x="342900" y="390525"/>
            <a:ext cx="4718151" cy="369332"/>
          </a:xfrm>
          <a:prstGeom prst="rect">
            <a:avLst/>
          </a:prstGeom>
          <a:noFill/>
        </p:spPr>
        <p:txBody>
          <a:bodyPr wrap="none" rtlCol="0">
            <a:spAutoFit/>
          </a:bodyPr>
          <a:lstStyle/>
          <a:p>
            <a:r>
              <a:rPr lang="en-US" dirty="0">
                <a:solidFill>
                  <a:srgbClr val="FF0000"/>
                </a:solidFill>
              </a:rPr>
              <a:t>Missing Record Heads (run-away Family records)</a:t>
            </a:r>
          </a:p>
        </p:txBody>
      </p:sp>
    </p:spTree>
    <p:extLst>
      <p:ext uri="{BB962C8B-B14F-4D97-AF65-F5344CB8AC3E}">
        <p14:creationId xmlns:p14="http://schemas.microsoft.com/office/powerpoint/2010/main" val="3683856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2D74AB-7C4D-4BF0-BDEF-33B268051B84}"/>
              </a:ext>
            </a:extLst>
          </p:cNvPr>
          <p:cNvSpPr txBox="1"/>
          <p:nvPr/>
        </p:nvSpPr>
        <p:spPr>
          <a:xfrm>
            <a:off x="333375" y="114300"/>
            <a:ext cx="7007111" cy="369332"/>
          </a:xfrm>
          <a:prstGeom prst="rect">
            <a:avLst/>
          </a:prstGeom>
          <a:noFill/>
        </p:spPr>
        <p:txBody>
          <a:bodyPr wrap="none" rtlCol="0">
            <a:spAutoFit/>
          </a:bodyPr>
          <a:lstStyle/>
          <a:p>
            <a:r>
              <a:rPr lang="en-US" dirty="0"/>
              <a:t>Candidate Examples: the “active learning” component of the GreenQQ UI</a:t>
            </a:r>
          </a:p>
        </p:txBody>
      </p:sp>
      <p:sp>
        <p:nvSpPr>
          <p:cNvPr id="23" name="TextBox 22">
            <a:extLst>
              <a:ext uri="{FF2B5EF4-FFF2-40B4-BE49-F238E27FC236}">
                <a16:creationId xmlns:a16="http://schemas.microsoft.com/office/drawing/2014/main" id="{F9AB2326-AA23-4079-96C1-163EDC618A39}"/>
              </a:ext>
            </a:extLst>
          </p:cNvPr>
          <p:cNvSpPr txBox="1"/>
          <p:nvPr/>
        </p:nvSpPr>
        <p:spPr>
          <a:xfrm>
            <a:off x="5057774" y="632996"/>
            <a:ext cx="6067426" cy="2800767"/>
          </a:xfrm>
          <a:prstGeom prst="rect">
            <a:avLst/>
          </a:prstGeom>
          <a:solidFill>
            <a:schemeClr val="bg1"/>
          </a:solidFill>
          <a:ln>
            <a:solidFill>
              <a:srgbClr val="FF0000"/>
            </a:solidFill>
          </a:ln>
        </p:spPr>
        <p:txBody>
          <a:bodyPr wrap="square" rtlCol="0">
            <a:spAutoFit/>
          </a:bodyPr>
          <a:lstStyle/>
          <a:p>
            <a:r>
              <a:rPr lang="en-US" sz="1600" b="1" dirty="0">
                <a:solidFill>
                  <a:srgbClr val="FF0000"/>
                </a:solidFill>
              </a:rPr>
              <a:t>Redesign “Candidate Examples” for finding:</a:t>
            </a:r>
          </a:p>
          <a:p>
            <a:endParaRPr lang="en-US" sz="1600" b="1" dirty="0">
              <a:solidFill>
                <a:srgbClr val="FF0000"/>
              </a:solidFill>
            </a:endParaRPr>
          </a:p>
          <a:p>
            <a:pPr marL="342900" indent="-342900">
              <a:buFont typeface="+mj-lt"/>
              <a:buAutoNum type="arabicPeriod"/>
            </a:pPr>
            <a:r>
              <a:rPr lang="en-US" sz="1600" b="1" dirty="0">
                <a:solidFill>
                  <a:srgbClr val="FF0000"/>
                </a:solidFill>
              </a:rPr>
              <a:t>Missing Group Heads on Page (too few found on full text page)</a:t>
            </a:r>
          </a:p>
          <a:p>
            <a:pPr marL="342900" indent="-342900">
              <a:buFont typeface="+mj-lt"/>
              <a:buAutoNum type="arabicPeriod"/>
            </a:pPr>
            <a:r>
              <a:rPr lang="en-US" sz="1600" b="1" dirty="0">
                <a:solidFill>
                  <a:srgbClr val="FF0000"/>
                </a:solidFill>
              </a:rPr>
              <a:t>Missing </a:t>
            </a:r>
            <a:r>
              <a:rPr lang="en-US" sz="1600" b="1" dirty="0" err="1">
                <a:solidFill>
                  <a:srgbClr val="FF0000"/>
                </a:solidFill>
              </a:rPr>
              <a:t>ReferenceIDs</a:t>
            </a:r>
            <a:r>
              <a:rPr lang="en-US" sz="1600" b="1" dirty="0">
                <a:solidFill>
                  <a:srgbClr val="FF0000"/>
                </a:solidFill>
              </a:rPr>
              <a:t> on Page (too few found on full text page)</a:t>
            </a:r>
          </a:p>
          <a:p>
            <a:pPr marL="342900" indent="-342900">
              <a:buFont typeface="+mj-lt"/>
              <a:buAutoNum type="arabicPeriod"/>
            </a:pPr>
            <a:r>
              <a:rPr lang="en-US" sz="1600" b="1" dirty="0">
                <a:solidFill>
                  <a:srgbClr val="FF0000"/>
                </a:solidFill>
              </a:rPr>
              <a:t>Missing Record Heads (run-away Person records)</a:t>
            </a:r>
          </a:p>
          <a:p>
            <a:pPr marL="342900" indent="-342900">
              <a:buFont typeface="+mj-lt"/>
              <a:buAutoNum type="arabicPeriod"/>
            </a:pPr>
            <a:r>
              <a:rPr lang="en-US" sz="1600" b="1" dirty="0">
                <a:solidFill>
                  <a:srgbClr val="FF0000"/>
                </a:solidFill>
              </a:rPr>
              <a:t>Missing Extracts (Search Phrase found but no matching Extract)</a:t>
            </a:r>
          </a:p>
          <a:p>
            <a:pPr marL="342900" indent="-342900">
              <a:buFont typeface="+mj-lt"/>
              <a:buAutoNum type="arabicPeriod"/>
            </a:pPr>
            <a:r>
              <a:rPr lang="en-US" sz="1600" b="1" dirty="0">
                <a:solidFill>
                  <a:srgbClr val="FF0000"/>
                </a:solidFill>
              </a:rPr>
              <a:t>Missing Search Phrases (Format Variant found, but not labeled)</a:t>
            </a:r>
          </a:p>
          <a:p>
            <a:pPr marL="342900" indent="-342900">
              <a:buFont typeface="Arial" panose="020B0604020202020204" pitchFamily="34" charset="0"/>
              <a:buChar char="•"/>
            </a:pPr>
            <a:endParaRPr lang="en-US" sz="1600" b="1" dirty="0">
              <a:solidFill>
                <a:srgbClr val="FF0000"/>
              </a:solidFill>
            </a:endParaRPr>
          </a:p>
          <a:p>
            <a:r>
              <a:rPr lang="en-US" sz="1600" b="1" dirty="0">
                <a:solidFill>
                  <a:srgbClr val="FF0000"/>
                </a:solidFill>
              </a:rPr>
              <a:t>A Candidate Example is the first of </a:t>
            </a:r>
            <a:r>
              <a:rPr lang="en-US" sz="1600" b="1" i="1" dirty="0">
                <a:solidFill>
                  <a:srgbClr val="FF0000"/>
                </a:solidFill>
              </a:rPr>
              <a:t>n</a:t>
            </a:r>
            <a:r>
              <a:rPr lang="en-US" sz="1600" b="1" dirty="0">
                <a:solidFill>
                  <a:srgbClr val="FF0000"/>
                </a:solidFill>
              </a:rPr>
              <a:t> phrases with identical tag sequences. The importance of a Candidate Example its frequency </a:t>
            </a:r>
            <a:r>
              <a:rPr lang="en-US" sz="1600" b="1" i="1" dirty="0">
                <a:solidFill>
                  <a:srgbClr val="FF0000"/>
                </a:solidFill>
              </a:rPr>
              <a:t>n</a:t>
            </a:r>
            <a:r>
              <a:rPr lang="en-US" sz="1600" b="1" dirty="0">
                <a:solidFill>
                  <a:srgbClr val="FF0000"/>
                </a:solidFill>
              </a:rPr>
              <a:t> and its category as ordered above.</a:t>
            </a:r>
          </a:p>
        </p:txBody>
      </p:sp>
      <p:sp>
        <p:nvSpPr>
          <p:cNvPr id="2" name="Rectangle 1">
            <a:extLst>
              <a:ext uri="{FF2B5EF4-FFF2-40B4-BE49-F238E27FC236}">
                <a16:creationId xmlns:a16="http://schemas.microsoft.com/office/drawing/2014/main" id="{3F588E95-28DA-4B47-A560-D1F4035FED66}"/>
              </a:ext>
            </a:extLst>
          </p:cNvPr>
          <p:cNvSpPr/>
          <p:nvPr/>
        </p:nvSpPr>
        <p:spPr>
          <a:xfrm>
            <a:off x="476248" y="561975"/>
            <a:ext cx="4410077" cy="6186309"/>
          </a:xfrm>
          <a:prstGeom prst="rect">
            <a:avLst/>
          </a:prstGeom>
        </p:spPr>
        <p:txBody>
          <a:bodyPr wrap="square">
            <a:spAutoFit/>
          </a:bodyPr>
          <a:lstStyle/>
          <a:p>
            <a:r>
              <a:rPr lang="en-US" sz="600" dirty="0"/>
              <a:t>8024</a:t>
            </a:r>
          </a:p>
          <a:p>
            <a:r>
              <a:rPr lang="en-US" sz="600" dirty="0" err="1"/>
              <a:t>Casten</a:t>
            </a:r>
            <a:r>
              <a:rPr lang="en-US" sz="600" dirty="0"/>
              <a:t> </a:t>
            </a:r>
            <a:r>
              <a:rPr lang="en-US" sz="600" dirty="0" err="1"/>
              <a:t>Böse</a:t>
            </a:r>
            <a:r>
              <a:rPr lang="en-US" sz="600" dirty="0"/>
              <a:t>, </a:t>
            </a:r>
            <a:r>
              <a:rPr lang="en-US" sz="600" dirty="0" err="1"/>
              <a:t>Brinksitzer</a:t>
            </a:r>
            <a:r>
              <a:rPr lang="en-US" sz="600" dirty="0"/>
              <a:t>, * ca. 1644, □ 11.4.1727, 83 J.,</a:t>
            </a:r>
          </a:p>
          <a:p>
            <a:r>
              <a:rPr lang="en-US" sz="600" dirty="0" err="1"/>
              <a:t>oo</a:t>
            </a:r>
            <a:r>
              <a:rPr lang="en-US" sz="600" dirty="0"/>
              <a:t> An N.N., * ca. 1637, □ 6.5.1719, 81 ½ J.,</a:t>
            </a:r>
          </a:p>
          <a:p>
            <a:r>
              <a:rPr lang="en-US" sz="600" dirty="0"/>
              <a:t>Kinder: Hans* ca. 1674, </a:t>
            </a:r>
            <a:r>
              <a:rPr lang="en-US" sz="600" dirty="0" err="1"/>
              <a:t>ool</a:t>
            </a:r>
            <a:r>
              <a:rPr lang="en-US" sz="600" dirty="0"/>
              <a:t>. 20.10.1704, 8025</a:t>
            </a:r>
          </a:p>
          <a:p>
            <a:r>
              <a:rPr lang="en-US" sz="600" dirty="0"/>
              <a:t>       </a:t>
            </a:r>
            <a:r>
              <a:rPr lang="en-US" sz="600" dirty="0" err="1"/>
              <a:t>Rathje</a:t>
            </a:r>
            <a:r>
              <a:rPr lang="en-US" sz="600" dirty="0"/>
              <a:t> * ca. 1660, </a:t>
            </a:r>
            <a:r>
              <a:rPr lang="en-US" sz="600" dirty="0" err="1"/>
              <a:t>oo</a:t>
            </a:r>
            <a:r>
              <a:rPr lang="en-US" sz="600" dirty="0"/>
              <a:t> </a:t>
            </a:r>
            <a:r>
              <a:rPr lang="en-US" sz="600" dirty="0" err="1"/>
              <a:t>Ringstedt</a:t>
            </a:r>
            <a:r>
              <a:rPr lang="en-US" sz="600" dirty="0"/>
              <a:t> 13.6.1682 </a:t>
            </a:r>
            <a:r>
              <a:rPr lang="en-US" sz="600" dirty="0" err="1"/>
              <a:t>Gretje</a:t>
            </a:r>
            <a:r>
              <a:rPr lang="en-US" sz="600" dirty="0"/>
              <a:t> </a:t>
            </a:r>
            <a:r>
              <a:rPr lang="en-US" sz="600" dirty="0" err="1"/>
              <a:t>Holweges</a:t>
            </a:r>
            <a:r>
              <a:rPr lang="en-US" sz="600" dirty="0"/>
              <a:t> </a:t>
            </a:r>
            <a:r>
              <a:rPr lang="en-US" sz="600" dirty="0" err="1"/>
              <a:t>Köhlen</a:t>
            </a:r>
            <a:endParaRPr lang="en-US" sz="600" dirty="0"/>
          </a:p>
          <a:p>
            <a:r>
              <a:rPr lang="en-US" sz="600" dirty="0"/>
              <a:t>       (</a:t>
            </a:r>
            <a:r>
              <a:rPr lang="en-US" sz="600" dirty="0" err="1"/>
              <a:t>ziehen</a:t>
            </a:r>
            <a:r>
              <a:rPr lang="en-US" sz="600" dirty="0"/>
              <a:t> </a:t>
            </a:r>
            <a:r>
              <a:rPr lang="en-US" sz="600" dirty="0" err="1"/>
              <a:t>nach</a:t>
            </a:r>
            <a:r>
              <a:rPr lang="en-US" sz="600" dirty="0"/>
              <a:t> </a:t>
            </a:r>
            <a:r>
              <a:rPr lang="en-US" sz="600" dirty="0" err="1"/>
              <a:t>Kührstedt</a:t>
            </a:r>
            <a:r>
              <a:rPr lang="en-US" sz="600" dirty="0"/>
              <a:t>) ' '</a:t>
            </a:r>
          </a:p>
          <a:p>
            <a:endParaRPr lang="en-US" sz="600" dirty="0"/>
          </a:p>
          <a:p>
            <a:r>
              <a:rPr lang="en-US" sz="600" dirty="0"/>
              <a:t>8025</a:t>
            </a:r>
          </a:p>
          <a:p>
            <a:r>
              <a:rPr lang="en-US" sz="600" dirty="0"/>
              <a:t>Hans </a:t>
            </a:r>
            <a:r>
              <a:rPr lang="en-US" sz="600" dirty="0" err="1"/>
              <a:t>Böse</a:t>
            </a:r>
            <a:r>
              <a:rPr lang="en-US" sz="600" dirty="0"/>
              <a:t>, </a:t>
            </a:r>
            <a:r>
              <a:rPr lang="en-US" sz="600" dirty="0" err="1"/>
              <a:t>Brinksitzer</a:t>
            </a:r>
            <a:r>
              <a:rPr lang="en-US" sz="600" dirty="0"/>
              <a:t>, Hs. Nr. 46, * ca. 1674 </a:t>
            </a:r>
            <a:r>
              <a:rPr lang="en-US" sz="600" dirty="0" err="1"/>
              <a:t>aus</a:t>
            </a:r>
            <a:r>
              <a:rPr lang="en-US" sz="600" dirty="0"/>
              <a:t> 8024, + 10.2.1752, 78 J., in </a:t>
            </a:r>
            <a:r>
              <a:rPr lang="en-US" sz="600" dirty="0" err="1"/>
              <a:t>einem</a:t>
            </a:r>
            <a:r>
              <a:rPr lang="en-US" sz="600" dirty="0"/>
              <a:t> Graben</a:t>
            </a:r>
          </a:p>
          <a:p>
            <a:r>
              <a:rPr lang="en-US" sz="600" dirty="0" err="1"/>
              <a:t>ertrunken</a:t>
            </a:r>
            <a:r>
              <a:rPr lang="en-US" sz="600" dirty="0"/>
              <a:t>,</a:t>
            </a:r>
          </a:p>
          <a:p>
            <a:r>
              <a:rPr lang="en-US" sz="600" dirty="0" err="1"/>
              <a:t>ool</a:t>
            </a:r>
            <a:r>
              <a:rPr lang="en-US" sz="600" dirty="0"/>
              <a:t>. 20.10.1704 </a:t>
            </a:r>
            <a:r>
              <a:rPr lang="en-US" sz="600" dirty="0" err="1"/>
              <a:t>Könke</a:t>
            </a:r>
            <a:r>
              <a:rPr lang="en-US" sz="600" dirty="0"/>
              <a:t> </a:t>
            </a:r>
            <a:r>
              <a:rPr lang="en-US" sz="600" dirty="0" err="1"/>
              <a:t>Ütjen</a:t>
            </a:r>
            <a:r>
              <a:rPr lang="en-US" sz="600" dirty="0"/>
              <a:t>/</a:t>
            </a:r>
            <a:r>
              <a:rPr lang="en-US" sz="600" dirty="0" err="1"/>
              <a:t>ltken</a:t>
            </a:r>
            <a:r>
              <a:rPr lang="en-US" sz="600" dirty="0"/>
              <a:t>/</a:t>
            </a:r>
            <a:r>
              <a:rPr lang="en-US" sz="600" dirty="0" err="1"/>
              <a:t>ltjen</a:t>
            </a:r>
            <a:r>
              <a:rPr lang="en-US" sz="600" dirty="0"/>
              <a:t>, (To. Claus 0., </a:t>
            </a:r>
            <a:r>
              <a:rPr lang="en-US" sz="600" dirty="0" err="1"/>
              <a:t>Brinksitzer</a:t>
            </a:r>
            <a:r>
              <a:rPr lang="en-US" sz="600" dirty="0"/>
              <a:t>, </a:t>
            </a:r>
            <a:r>
              <a:rPr lang="en-US" sz="600" dirty="0" err="1"/>
              <a:t>nachweisbar</a:t>
            </a:r>
            <a:r>
              <a:rPr lang="en-US" sz="600" dirty="0"/>
              <a:t> 1677), * ca. 1673,</a:t>
            </a:r>
          </a:p>
          <a:p>
            <a:r>
              <a:rPr lang="en-US" sz="600" dirty="0"/>
              <a:t>+ ca . 1715, 42 J.,</a:t>
            </a:r>
          </a:p>
          <a:p>
            <a:r>
              <a:rPr lang="en-US" sz="600" dirty="0"/>
              <a:t>Kinder: </a:t>
            </a:r>
            <a:r>
              <a:rPr lang="en-US" sz="600" dirty="0" err="1"/>
              <a:t>Casten</a:t>
            </a:r>
            <a:r>
              <a:rPr lang="en-US" sz="600" dirty="0"/>
              <a:t> ~ 25.10.1705, □ 9.11 .1705 ‘</a:t>
            </a:r>
          </a:p>
          <a:p>
            <a:r>
              <a:rPr lang="en-US" sz="600" dirty="0"/>
              <a:t>       </a:t>
            </a:r>
            <a:r>
              <a:rPr lang="en-US" sz="600" dirty="0" err="1"/>
              <a:t>Gasten</a:t>
            </a:r>
            <a:r>
              <a:rPr lang="en-US" sz="600" dirty="0"/>
              <a:t> ~ 28.1 .1707</a:t>
            </a:r>
          </a:p>
          <a:p>
            <a:r>
              <a:rPr lang="en-US" sz="600" dirty="0"/>
              <a:t>       Claus ~ 23.9.1710,</a:t>
            </a:r>
          </a:p>
          <a:p>
            <a:r>
              <a:rPr lang="en-US" sz="600" dirty="0" err="1"/>
              <a:t>ooll</a:t>
            </a:r>
            <a:r>
              <a:rPr lang="en-US" sz="600" dirty="0"/>
              <a:t>. 19.7.1716 Anne von </a:t>
            </a:r>
            <a:r>
              <a:rPr lang="en-US" sz="600" dirty="0" err="1"/>
              <a:t>Soosten</a:t>
            </a:r>
            <a:r>
              <a:rPr lang="en-US" sz="600" dirty="0"/>
              <a:t>, (</a:t>
            </a:r>
            <a:r>
              <a:rPr lang="en-US" sz="600" dirty="0" err="1"/>
              <a:t>verm</a:t>
            </a:r>
            <a:r>
              <a:rPr lang="en-US" sz="600" dirty="0"/>
              <a:t>. To. Johann, </a:t>
            </a:r>
            <a:r>
              <a:rPr lang="en-US" sz="600" dirty="0" err="1"/>
              <a:t>nicht</a:t>
            </a:r>
            <a:r>
              <a:rPr lang="en-US" sz="600" dirty="0"/>
              <a:t> Claus v. S., </a:t>
            </a:r>
            <a:r>
              <a:rPr lang="en-US" sz="600" dirty="0" err="1"/>
              <a:t>Lintig</a:t>
            </a:r>
            <a:r>
              <a:rPr lang="en-US" sz="600" dirty="0"/>
              <a:t>, </a:t>
            </a:r>
            <a:r>
              <a:rPr lang="en-US" sz="600" dirty="0" err="1"/>
              <a:t>wie</a:t>
            </a:r>
            <a:r>
              <a:rPr lang="en-US" sz="600" dirty="0"/>
              <a:t> </a:t>
            </a:r>
            <a:r>
              <a:rPr lang="en-US" sz="600" dirty="0" err="1"/>
              <a:t>im</a:t>
            </a:r>
            <a:r>
              <a:rPr lang="en-US" sz="600" dirty="0"/>
              <a:t> KB reg.),</a:t>
            </a:r>
          </a:p>
          <a:p>
            <a:r>
              <a:rPr lang="en-US" sz="600" dirty="0"/>
              <a:t>* 6.8.1688, + 12.3.1739,</a:t>
            </a:r>
          </a:p>
          <a:p>
            <a:r>
              <a:rPr lang="en-US" sz="600" dirty="0"/>
              <a:t>Kinder: Anne ~ 13.6.1717</a:t>
            </a:r>
          </a:p>
          <a:p>
            <a:r>
              <a:rPr lang="en-US" sz="600" dirty="0"/>
              <a:t>       Johann ~ 15.3.1720</a:t>
            </a:r>
          </a:p>
          <a:p>
            <a:r>
              <a:rPr lang="en-US" sz="600" dirty="0"/>
              <a:t>       </a:t>
            </a:r>
            <a:r>
              <a:rPr lang="en-US" sz="600" dirty="0" err="1"/>
              <a:t>Hinrich</a:t>
            </a:r>
            <a:r>
              <a:rPr lang="en-US" sz="600" dirty="0"/>
              <a:t> ~ 12.2.1723, </a:t>
            </a:r>
            <a:r>
              <a:rPr lang="en-US" sz="600" dirty="0" err="1"/>
              <a:t>oo</a:t>
            </a:r>
            <a:r>
              <a:rPr lang="en-US" sz="600" dirty="0"/>
              <a:t> 20.10.1746, 8027</a:t>
            </a:r>
          </a:p>
          <a:p>
            <a:r>
              <a:rPr lang="en-US" sz="600" dirty="0"/>
              <a:t>       Hans~ 5.3.1726, </a:t>
            </a:r>
            <a:r>
              <a:rPr lang="en-US" sz="600" dirty="0" err="1"/>
              <a:t>oo</a:t>
            </a:r>
            <a:r>
              <a:rPr lang="en-US" sz="600" dirty="0"/>
              <a:t> 3.12.1756, 8028</a:t>
            </a:r>
          </a:p>
          <a:p>
            <a:r>
              <a:rPr lang="en-US" sz="600" dirty="0"/>
              <a:t>       </a:t>
            </a:r>
            <a:r>
              <a:rPr lang="en-US" sz="600" dirty="0" err="1"/>
              <a:t>Stopher</a:t>
            </a:r>
            <a:r>
              <a:rPr lang="en-US" sz="600" dirty="0"/>
              <a:t>* 17.4.1729, + 5.2.1731</a:t>
            </a:r>
          </a:p>
          <a:p>
            <a:r>
              <a:rPr lang="en-US" sz="600" dirty="0"/>
              <a:t>       Mette </a:t>
            </a:r>
            <a:r>
              <a:rPr lang="en-US" sz="600" dirty="0" err="1"/>
              <a:t>Alheit</a:t>
            </a:r>
            <a:r>
              <a:rPr lang="en-US" sz="600" dirty="0"/>
              <a:t> * 17.8.1731, </a:t>
            </a:r>
            <a:r>
              <a:rPr lang="en-US" sz="600" dirty="0" err="1"/>
              <a:t>oo</a:t>
            </a:r>
            <a:r>
              <a:rPr lang="en-US" sz="600" dirty="0"/>
              <a:t> 20.11.1758 Johann </a:t>
            </a:r>
            <a:r>
              <a:rPr lang="en-US" sz="600" dirty="0" err="1"/>
              <a:t>Reyels</a:t>
            </a:r>
            <a:r>
              <a:rPr lang="en-US" sz="600" dirty="0"/>
              <a:t>, R033</a:t>
            </a:r>
          </a:p>
          <a:p>
            <a:endParaRPr lang="en-US" sz="600" dirty="0"/>
          </a:p>
          <a:p>
            <a:r>
              <a:rPr lang="en-US" sz="600" dirty="0"/>
              <a:t>8026</a:t>
            </a:r>
          </a:p>
          <a:p>
            <a:r>
              <a:rPr lang="en-US" sz="600" dirty="0" err="1"/>
              <a:t>Christoffer</a:t>
            </a:r>
            <a:r>
              <a:rPr lang="en-US" sz="600" dirty="0"/>
              <a:t> </a:t>
            </a:r>
            <a:r>
              <a:rPr lang="en-US" sz="600" dirty="0" err="1"/>
              <a:t>Böse</a:t>
            </a:r>
            <a:endParaRPr lang="en-US" sz="600" dirty="0"/>
          </a:p>
          <a:p>
            <a:r>
              <a:rPr lang="en-US" sz="600" dirty="0" err="1"/>
              <a:t>oo</a:t>
            </a:r>
            <a:r>
              <a:rPr lang="en-US" sz="600" dirty="0"/>
              <a:t> Marie N.N.,</a:t>
            </a:r>
          </a:p>
          <a:p>
            <a:r>
              <a:rPr lang="en-US" sz="600" dirty="0"/>
              <a:t>Kind: </a:t>
            </a:r>
            <a:r>
              <a:rPr lang="en-US" sz="600" dirty="0" err="1"/>
              <a:t>Trin</a:t>
            </a:r>
            <a:r>
              <a:rPr lang="en-US" sz="600" dirty="0"/>
              <a:t> Lisbeth ~ 29.3.1714</a:t>
            </a:r>
          </a:p>
          <a:p>
            <a:endParaRPr lang="en-US" sz="600" dirty="0"/>
          </a:p>
          <a:p>
            <a:r>
              <a:rPr lang="en-US" sz="600" dirty="0"/>
              <a:t>8027</a:t>
            </a:r>
          </a:p>
          <a:p>
            <a:r>
              <a:rPr lang="en-US" sz="600" dirty="0" err="1"/>
              <a:t>Hinrich</a:t>
            </a:r>
            <a:r>
              <a:rPr lang="en-US" sz="600" dirty="0"/>
              <a:t> </a:t>
            </a:r>
            <a:r>
              <a:rPr lang="en-US" sz="600" dirty="0" err="1"/>
              <a:t>Böse</a:t>
            </a:r>
            <a:r>
              <a:rPr lang="en-US" sz="600" dirty="0"/>
              <a:t>, </a:t>
            </a:r>
            <a:r>
              <a:rPr lang="en-US" sz="600" dirty="0" err="1"/>
              <a:t>Brinksitzer</a:t>
            </a:r>
            <a:r>
              <a:rPr lang="en-US" sz="600" dirty="0"/>
              <a:t>, Hs. Nr. 46, ~ 12.2.1723, * </a:t>
            </a:r>
            <a:r>
              <a:rPr lang="en-US" sz="600" dirty="0" err="1"/>
              <a:t>aus</a:t>
            </a:r>
            <a:r>
              <a:rPr lang="en-US" sz="600" dirty="0"/>
              <a:t> 8025, + 29.4.1774,</a:t>
            </a:r>
          </a:p>
          <a:p>
            <a:r>
              <a:rPr lang="en-US" sz="600" dirty="0" err="1"/>
              <a:t>oo</a:t>
            </a:r>
            <a:r>
              <a:rPr lang="en-US" sz="600" dirty="0"/>
              <a:t> 20.10.1746 Anna Maria </a:t>
            </a:r>
            <a:r>
              <a:rPr lang="en-US" sz="600" dirty="0" err="1"/>
              <a:t>Hinck</a:t>
            </a:r>
            <a:r>
              <a:rPr lang="en-US" sz="600" dirty="0"/>
              <a:t>, (To. Carsten H., </a:t>
            </a:r>
            <a:r>
              <a:rPr lang="en-US" sz="600" dirty="0" err="1"/>
              <a:t>Fickmühlen</a:t>
            </a:r>
            <a:r>
              <a:rPr lang="en-US" sz="600" dirty="0"/>
              <a:t>),* ca. 1721 </a:t>
            </a:r>
            <a:r>
              <a:rPr lang="en-US" sz="600" dirty="0" err="1"/>
              <a:t>aus</a:t>
            </a:r>
            <a:r>
              <a:rPr lang="en-US" sz="600" dirty="0"/>
              <a:t> H046,</a:t>
            </a:r>
          </a:p>
          <a:p>
            <a:r>
              <a:rPr lang="en-US" sz="600" dirty="0"/>
              <a:t>+ 3.7.1803, 82/3/8,</a:t>
            </a:r>
          </a:p>
          <a:p>
            <a:r>
              <a:rPr lang="en-US" sz="600" dirty="0"/>
              <a:t>Kinder: Hans </a:t>
            </a:r>
            <a:r>
              <a:rPr lang="en-US" sz="600" dirty="0" err="1"/>
              <a:t>Hinrich</a:t>
            </a:r>
            <a:r>
              <a:rPr lang="en-US" sz="600" dirty="0"/>
              <a:t> * 22.7.1748, </a:t>
            </a:r>
            <a:r>
              <a:rPr lang="en-US" sz="600" dirty="0" err="1"/>
              <a:t>oo</a:t>
            </a:r>
            <a:r>
              <a:rPr lang="en-US" sz="600" dirty="0"/>
              <a:t> 9.11.1773, 8029</a:t>
            </a:r>
          </a:p>
          <a:p>
            <a:r>
              <a:rPr lang="en-US" sz="600" dirty="0"/>
              <a:t>       An Sophie * 26.1.1751, o-o 1775, 8030</a:t>
            </a:r>
          </a:p>
          <a:p>
            <a:r>
              <a:rPr lang="en-US" sz="600" dirty="0"/>
              <a:t>       </a:t>
            </a:r>
            <a:r>
              <a:rPr lang="en-US" sz="600" dirty="0" err="1"/>
              <a:t>Gasten</a:t>
            </a:r>
            <a:r>
              <a:rPr lang="en-US" sz="600" dirty="0"/>
              <a:t>* 16.9.1753, + 10.1.1754</a:t>
            </a:r>
          </a:p>
          <a:p>
            <a:r>
              <a:rPr lang="en-US" sz="600" dirty="0"/>
              <a:t>       </a:t>
            </a:r>
            <a:r>
              <a:rPr lang="en-US" sz="600" dirty="0" err="1"/>
              <a:t>Glaus</a:t>
            </a:r>
            <a:r>
              <a:rPr lang="en-US" sz="600" dirty="0"/>
              <a:t> * 17.3.1755, + 28.5.1758 (</a:t>
            </a:r>
            <a:r>
              <a:rPr lang="en-US" sz="600" dirty="0" err="1"/>
              <a:t>ertrunken</a:t>
            </a:r>
            <a:r>
              <a:rPr lang="en-US" sz="600" dirty="0"/>
              <a:t>)</a:t>
            </a:r>
          </a:p>
          <a:p>
            <a:r>
              <a:rPr lang="en-US" sz="600" dirty="0"/>
              <a:t>       Philipp Georg * 25.3.1758</a:t>
            </a:r>
          </a:p>
          <a:p>
            <a:r>
              <a:rPr lang="en-US" sz="600" dirty="0"/>
              <a:t>       Maria Dorothea * 5.4.1761</a:t>
            </a:r>
          </a:p>
          <a:p>
            <a:r>
              <a:rPr lang="en-US" sz="600" dirty="0"/>
              <a:t>       </a:t>
            </a:r>
            <a:r>
              <a:rPr lang="en-US" sz="600" dirty="0" err="1"/>
              <a:t>Gasten</a:t>
            </a:r>
            <a:r>
              <a:rPr lang="en-US" sz="600" dirty="0"/>
              <a:t>* 31.7.1764</a:t>
            </a:r>
          </a:p>
          <a:p>
            <a:endParaRPr lang="en-US" sz="600" dirty="0"/>
          </a:p>
          <a:p>
            <a:r>
              <a:rPr lang="en-US" sz="600" dirty="0"/>
              <a:t>8028</a:t>
            </a:r>
          </a:p>
          <a:p>
            <a:r>
              <a:rPr lang="en-US" sz="600" dirty="0"/>
              <a:t>Hans </a:t>
            </a:r>
            <a:r>
              <a:rPr lang="en-US" sz="600" dirty="0" err="1"/>
              <a:t>Böse</a:t>
            </a:r>
            <a:r>
              <a:rPr lang="en-US" sz="600" dirty="0"/>
              <a:t>, </a:t>
            </a:r>
            <a:r>
              <a:rPr lang="en-US" sz="600" dirty="0" err="1"/>
              <a:t>Brinksitzer</a:t>
            </a:r>
            <a:r>
              <a:rPr lang="en-US" sz="600" dirty="0"/>
              <a:t>, Hs. Nr. 56, ~ 5.3.1726, * </a:t>
            </a:r>
            <a:r>
              <a:rPr lang="en-US" sz="600" dirty="0" err="1"/>
              <a:t>aus</a:t>
            </a:r>
            <a:r>
              <a:rPr lang="en-US" sz="600" dirty="0"/>
              <a:t> 8025, + 9.8.1804,</a:t>
            </a:r>
          </a:p>
          <a:p>
            <a:r>
              <a:rPr lang="en-US" sz="600" dirty="0" err="1"/>
              <a:t>oo</a:t>
            </a:r>
            <a:r>
              <a:rPr lang="en-US" sz="600" dirty="0"/>
              <a:t> 3.12.1756 Mette Catharina </a:t>
            </a:r>
            <a:r>
              <a:rPr lang="en-US" sz="600" dirty="0" err="1"/>
              <a:t>Schörfmann</a:t>
            </a:r>
            <a:r>
              <a:rPr lang="en-US" sz="600" dirty="0"/>
              <a:t>, ~ 15.8.1728, * </a:t>
            </a:r>
            <a:r>
              <a:rPr lang="en-US" sz="600" dirty="0" err="1"/>
              <a:t>aus</a:t>
            </a:r>
            <a:r>
              <a:rPr lang="en-US" sz="600" dirty="0"/>
              <a:t> S024, + 17.8.1790,</a:t>
            </a:r>
          </a:p>
          <a:p>
            <a:r>
              <a:rPr lang="en-US" sz="600" dirty="0"/>
              <a:t>Kinder: Anna </a:t>
            </a:r>
            <a:r>
              <a:rPr lang="en-US" sz="600" dirty="0" err="1"/>
              <a:t>Cathrina</a:t>
            </a:r>
            <a:r>
              <a:rPr lang="en-US" sz="600" dirty="0"/>
              <a:t> * 18.9.1757, </a:t>
            </a:r>
            <a:r>
              <a:rPr lang="en-US" sz="600" dirty="0" err="1"/>
              <a:t>oo</a:t>
            </a:r>
            <a:r>
              <a:rPr lang="en-US" sz="600" dirty="0"/>
              <a:t> 17.1.1788 Claus </a:t>
            </a:r>
            <a:r>
              <a:rPr lang="en-US" sz="600" dirty="0" err="1"/>
              <a:t>Huljus</a:t>
            </a:r>
            <a:r>
              <a:rPr lang="en-US" sz="600" dirty="0"/>
              <a:t>, H068</a:t>
            </a:r>
          </a:p>
          <a:p>
            <a:r>
              <a:rPr lang="en-US" sz="600" dirty="0"/>
              <a:t>       Marie </a:t>
            </a:r>
            <a:r>
              <a:rPr lang="en-US" sz="600" dirty="0" err="1"/>
              <a:t>Alheit</a:t>
            </a:r>
            <a:r>
              <a:rPr lang="en-US" sz="600" dirty="0"/>
              <a:t> * 30.12.1759, </a:t>
            </a:r>
            <a:r>
              <a:rPr lang="en-US" sz="600" dirty="0" err="1"/>
              <a:t>oo</a:t>
            </a:r>
            <a:r>
              <a:rPr lang="en-US" sz="600" dirty="0"/>
              <a:t> 14.11 .1786 Johann </a:t>
            </a:r>
            <a:r>
              <a:rPr lang="en-US" sz="600" dirty="0" err="1"/>
              <a:t>Hinrich</a:t>
            </a:r>
            <a:r>
              <a:rPr lang="en-US" sz="600" dirty="0"/>
              <a:t> </a:t>
            </a:r>
            <a:r>
              <a:rPr lang="en-US" sz="600" dirty="0" err="1"/>
              <a:t>Henken</a:t>
            </a:r>
            <a:r>
              <a:rPr lang="en-US" sz="600" dirty="0"/>
              <a:t>, H033</a:t>
            </a:r>
          </a:p>
          <a:p>
            <a:r>
              <a:rPr lang="en-US" sz="600" dirty="0"/>
              <a:t>       Hans </a:t>
            </a:r>
            <a:r>
              <a:rPr lang="en-US" sz="600" dirty="0" err="1"/>
              <a:t>Hinrich</a:t>
            </a:r>
            <a:r>
              <a:rPr lang="en-US" sz="600" dirty="0"/>
              <a:t> * 5.1.1763, + 14.6.1779</a:t>
            </a:r>
          </a:p>
          <a:p>
            <a:r>
              <a:rPr lang="en-US" sz="600" dirty="0"/>
              <a:t>       Georg Christian * 24.1.1766, + 11.8.1766</a:t>
            </a:r>
          </a:p>
          <a:p>
            <a:r>
              <a:rPr lang="en-US" sz="600" dirty="0"/>
              <a:t>       Sophie Dorothea * 3.7.1767, </a:t>
            </a:r>
            <a:r>
              <a:rPr lang="en-US" sz="600" dirty="0" err="1"/>
              <a:t>oo</a:t>
            </a:r>
            <a:r>
              <a:rPr lang="en-US" sz="600" dirty="0"/>
              <a:t> 10.5.1795 </a:t>
            </a:r>
            <a:r>
              <a:rPr lang="en-US" sz="600" dirty="0" err="1"/>
              <a:t>Garsten</a:t>
            </a:r>
            <a:r>
              <a:rPr lang="en-US" sz="600" dirty="0"/>
              <a:t> </a:t>
            </a:r>
            <a:r>
              <a:rPr lang="en-US" sz="600" dirty="0" err="1"/>
              <a:t>Hinke</a:t>
            </a:r>
            <a:r>
              <a:rPr lang="en-US" sz="600" dirty="0"/>
              <a:t>, H048</a:t>
            </a:r>
          </a:p>
          <a:p>
            <a:endParaRPr lang="en-US" sz="600" dirty="0"/>
          </a:p>
          <a:p>
            <a:r>
              <a:rPr lang="en-US" sz="600" dirty="0"/>
              <a:t>8029</a:t>
            </a:r>
          </a:p>
          <a:p>
            <a:r>
              <a:rPr lang="en-US" sz="600" dirty="0"/>
              <a:t>Hans </a:t>
            </a:r>
            <a:r>
              <a:rPr lang="en-US" sz="600" dirty="0" err="1"/>
              <a:t>Hinrich</a:t>
            </a:r>
            <a:r>
              <a:rPr lang="en-US" sz="600" dirty="0"/>
              <a:t> </a:t>
            </a:r>
            <a:r>
              <a:rPr lang="en-US" sz="600" dirty="0" err="1"/>
              <a:t>Böse</a:t>
            </a:r>
            <a:r>
              <a:rPr lang="en-US" sz="600" dirty="0"/>
              <a:t>, </a:t>
            </a:r>
            <a:r>
              <a:rPr lang="en-US" sz="600" dirty="0" err="1"/>
              <a:t>Brinksitzer</a:t>
            </a:r>
            <a:r>
              <a:rPr lang="en-US" sz="600" dirty="0"/>
              <a:t>, Hs. Nr. 46, * 22.7.1748 </a:t>
            </a:r>
            <a:r>
              <a:rPr lang="en-US" sz="600" dirty="0" err="1"/>
              <a:t>aus</a:t>
            </a:r>
            <a:r>
              <a:rPr lang="en-US" sz="600" dirty="0"/>
              <a:t> 8027, + 26.7.1805,</a:t>
            </a:r>
          </a:p>
          <a:p>
            <a:r>
              <a:rPr lang="en-US" sz="600" dirty="0" err="1"/>
              <a:t>oo</a:t>
            </a:r>
            <a:r>
              <a:rPr lang="en-US" sz="600" dirty="0"/>
              <a:t> 9.11.1773 Catharina Margarete </a:t>
            </a:r>
            <a:r>
              <a:rPr lang="en-US" sz="600" dirty="0" err="1"/>
              <a:t>Hincke</a:t>
            </a:r>
            <a:r>
              <a:rPr lang="en-US" sz="600" dirty="0"/>
              <a:t>, (To. Claus H., </a:t>
            </a:r>
            <a:r>
              <a:rPr lang="en-US" sz="600" dirty="0" err="1"/>
              <a:t>Fickmühlen</a:t>
            </a:r>
            <a:r>
              <a:rPr lang="en-US" sz="600" dirty="0"/>
              <a:t>),* 18.5.1749 </a:t>
            </a:r>
            <a:r>
              <a:rPr lang="en-US" sz="600" dirty="0" err="1"/>
              <a:t>aus</a:t>
            </a:r>
            <a:r>
              <a:rPr lang="en-US" sz="600" dirty="0"/>
              <a:t> H047,</a:t>
            </a:r>
          </a:p>
          <a:p>
            <a:r>
              <a:rPr lang="en-US" sz="600" dirty="0"/>
              <a:t>+ 21.2.1825,</a:t>
            </a:r>
          </a:p>
          <a:p>
            <a:r>
              <a:rPr lang="en-US" sz="600" dirty="0"/>
              <a:t>Kinder: </a:t>
            </a:r>
            <a:r>
              <a:rPr lang="en-US" sz="600" dirty="0" err="1"/>
              <a:t>Hinrich</a:t>
            </a:r>
            <a:r>
              <a:rPr lang="en-US" sz="600" dirty="0"/>
              <a:t> * 27.12.1774</a:t>
            </a:r>
          </a:p>
          <a:p>
            <a:r>
              <a:rPr lang="en-US" sz="600" dirty="0"/>
              <a:t>       Claus * 21 .6.1778, </a:t>
            </a:r>
            <a:r>
              <a:rPr lang="en-US" sz="600" dirty="0" err="1"/>
              <a:t>oo</a:t>
            </a:r>
            <a:r>
              <a:rPr lang="en-US" sz="600" dirty="0"/>
              <a:t> </a:t>
            </a:r>
            <a:r>
              <a:rPr lang="en-US" sz="600" dirty="0" err="1"/>
              <a:t>Ringstedt</a:t>
            </a:r>
            <a:r>
              <a:rPr lang="en-US" sz="600" dirty="0"/>
              <a:t> (luth.) 9.12.1803 Margarethe von </a:t>
            </a:r>
            <a:r>
              <a:rPr lang="en-US" sz="600" dirty="0" err="1"/>
              <a:t>Soosten</a:t>
            </a:r>
            <a:r>
              <a:rPr lang="en-US" sz="600" dirty="0"/>
              <a:t>,</a:t>
            </a:r>
          </a:p>
          <a:p>
            <a:r>
              <a:rPr lang="en-US" sz="600" dirty="0"/>
              <a:t>              (To. Harm v. S., </a:t>
            </a:r>
            <a:r>
              <a:rPr lang="en-US" sz="600" dirty="0" err="1"/>
              <a:t>Lintig</a:t>
            </a:r>
            <a:r>
              <a:rPr lang="en-US" sz="600" dirty="0"/>
              <a:t>), + </a:t>
            </a:r>
            <a:r>
              <a:rPr lang="en-US" sz="600" dirty="0" err="1"/>
              <a:t>Lintig</a:t>
            </a:r>
            <a:r>
              <a:rPr lang="en-US" sz="600" dirty="0"/>
              <a:t> 11.8.1828</a:t>
            </a:r>
          </a:p>
          <a:p>
            <a:r>
              <a:rPr lang="en-US" sz="600" dirty="0"/>
              <a:t>       </a:t>
            </a:r>
            <a:r>
              <a:rPr lang="en-US" sz="600" dirty="0" err="1"/>
              <a:t>Casten</a:t>
            </a:r>
            <a:r>
              <a:rPr lang="en-US" sz="600" dirty="0"/>
              <a:t> * 7.2.1781, </a:t>
            </a:r>
            <a:r>
              <a:rPr lang="en-US" sz="600" dirty="0" err="1"/>
              <a:t>oo</a:t>
            </a:r>
            <a:r>
              <a:rPr lang="en-US" sz="600" dirty="0"/>
              <a:t> 8.11.1807, 8031</a:t>
            </a:r>
          </a:p>
          <a:p>
            <a:r>
              <a:rPr lang="en-US" sz="600" dirty="0"/>
              <a:t>       Anna Margarethe * 2.11.1785, + 20.4.1786</a:t>
            </a:r>
          </a:p>
          <a:p>
            <a:r>
              <a:rPr lang="en-US" sz="600" dirty="0"/>
              <a:t>       Catharina Marie * 10.5.1787</a:t>
            </a:r>
          </a:p>
          <a:p>
            <a:r>
              <a:rPr lang="en-US" sz="600" dirty="0"/>
              <a:t>       Sophie Dorothea * 26.4.1791</a:t>
            </a:r>
          </a:p>
          <a:p>
            <a:endParaRPr lang="en-US" sz="600" dirty="0"/>
          </a:p>
          <a:p>
            <a:r>
              <a:rPr lang="en-US" sz="600" dirty="0"/>
              <a:t>8030</a:t>
            </a:r>
          </a:p>
          <a:p>
            <a:r>
              <a:rPr lang="en-US" sz="600" dirty="0"/>
              <a:t>Ann Sophie </a:t>
            </a:r>
            <a:r>
              <a:rPr lang="en-US" sz="600" dirty="0" err="1"/>
              <a:t>Böse</a:t>
            </a:r>
            <a:r>
              <a:rPr lang="en-US" sz="600" dirty="0"/>
              <a:t>, * 26.1.1751 </a:t>
            </a:r>
            <a:r>
              <a:rPr lang="en-US" sz="600" dirty="0" err="1"/>
              <a:t>aus</a:t>
            </a:r>
            <a:r>
              <a:rPr lang="en-US" sz="600" dirty="0"/>
              <a:t> 8027, </a:t>
            </a:r>
            <a:r>
              <a:rPr lang="en-US" sz="600" dirty="0" err="1"/>
              <a:t>oo</a:t>
            </a:r>
            <a:r>
              <a:rPr lang="en-US" sz="600" dirty="0"/>
              <a:t> 1.6.1783 Johann von Elm, </a:t>
            </a:r>
            <a:r>
              <a:rPr lang="en-US" sz="600" dirty="0" err="1"/>
              <a:t>Wwr</a:t>
            </a:r>
            <a:r>
              <a:rPr lang="en-US" sz="600" dirty="0"/>
              <a:t>., E024,</a:t>
            </a:r>
          </a:p>
          <a:p>
            <a:r>
              <a:rPr lang="en-US" sz="600" dirty="0"/>
              <a:t>o-o Gerd Mohr, </a:t>
            </a:r>
            <a:r>
              <a:rPr lang="en-US" sz="600" dirty="0" err="1"/>
              <a:t>lediger</a:t>
            </a:r>
            <a:r>
              <a:rPr lang="en-US" sz="600" dirty="0"/>
              <a:t> Knecht </a:t>
            </a:r>
            <a:r>
              <a:rPr lang="en-US" sz="600" dirty="0" err="1"/>
              <a:t>im</a:t>
            </a:r>
            <a:r>
              <a:rPr lang="en-US" sz="600" dirty="0"/>
              <a:t> </a:t>
            </a:r>
            <a:r>
              <a:rPr lang="en-US" sz="600" dirty="0" err="1"/>
              <a:t>Ksp</a:t>
            </a:r>
            <a:r>
              <a:rPr lang="en-US" sz="600" dirty="0"/>
              <a:t>. </a:t>
            </a:r>
            <a:r>
              <a:rPr lang="en-US" sz="600" dirty="0" err="1"/>
              <a:t>Lüdingworth</a:t>
            </a:r>
            <a:r>
              <a:rPr lang="en-US" sz="600" dirty="0"/>
              <a:t>,</a:t>
            </a:r>
          </a:p>
          <a:p>
            <a:r>
              <a:rPr lang="en-US" sz="600" dirty="0"/>
              <a:t>Kind: Catharina </a:t>
            </a:r>
            <a:r>
              <a:rPr lang="en-US" sz="600" dirty="0" err="1"/>
              <a:t>Margaretha</a:t>
            </a:r>
            <a:r>
              <a:rPr lang="en-US" sz="600" dirty="0"/>
              <a:t> (*) 11.11.1775</a:t>
            </a:r>
          </a:p>
        </p:txBody>
      </p:sp>
      <p:sp>
        <p:nvSpPr>
          <p:cNvPr id="4" name="Rectangle 3">
            <a:extLst>
              <a:ext uri="{FF2B5EF4-FFF2-40B4-BE49-F238E27FC236}">
                <a16:creationId xmlns:a16="http://schemas.microsoft.com/office/drawing/2014/main" id="{7C7C6726-DDF4-4786-AF39-101CD5D65154}"/>
              </a:ext>
            </a:extLst>
          </p:cNvPr>
          <p:cNvSpPr/>
          <p:nvPr/>
        </p:nvSpPr>
        <p:spPr>
          <a:xfrm>
            <a:off x="3880138" y="3846195"/>
            <a:ext cx="4991100" cy="2677656"/>
          </a:xfrm>
          <a:prstGeom prst="rect">
            <a:avLst/>
          </a:prstGeom>
        </p:spPr>
        <p:txBody>
          <a:bodyPr wrap="square">
            <a:spAutoFit/>
          </a:bodyPr>
          <a:lstStyle/>
          <a:p>
            <a:r>
              <a:rPr lang="en-US" sz="1400" dirty="0"/>
              <a:t>Abel</a:t>
            </a:r>
          </a:p>
          <a:p>
            <a:endParaRPr lang="en-US" sz="1400" dirty="0"/>
          </a:p>
          <a:p>
            <a:r>
              <a:rPr lang="en-US" sz="1400" dirty="0"/>
              <a:t>A001</a:t>
            </a:r>
          </a:p>
          <a:p>
            <a:r>
              <a:rPr lang="en-US" sz="1400" dirty="0"/>
              <a:t>Michel Abel, Müller, </a:t>
            </a:r>
            <a:r>
              <a:rPr lang="en-US" sz="1400" dirty="0" err="1"/>
              <a:t>Fickmühlen</a:t>
            </a:r>
            <a:r>
              <a:rPr lang="en-US" sz="1400" dirty="0"/>
              <a:t>,</a:t>
            </a:r>
          </a:p>
          <a:p>
            <a:r>
              <a:rPr lang="en-US" sz="1400" dirty="0" err="1"/>
              <a:t>oo</a:t>
            </a:r>
            <a:r>
              <a:rPr lang="en-US" sz="1400" dirty="0"/>
              <a:t> Ann </a:t>
            </a:r>
            <a:r>
              <a:rPr lang="en-US" sz="1400" dirty="0" err="1"/>
              <a:t>Dorthe</a:t>
            </a:r>
            <a:r>
              <a:rPr lang="en-US" sz="1400" dirty="0"/>
              <a:t> N.N.,</a:t>
            </a:r>
          </a:p>
          <a:p>
            <a:r>
              <a:rPr lang="en-US" sz="1400" dirty="0"/>
              <a:t>Kind: Jochen Michel* 17.12.1730, + 5.10.1731</a:t>
            </a:r>
          </a:p>
          <a:p>
            <a:endParaRPr lang="en-US" sz="1400" dirty="0"/>
          </a:p>
          <a:p>
            <a:endParaRPr lang="en-US" sz="1400" dirty="0"/>
          </a:p>
          <a:p>
            <a:r>
              <a:rPr lang="en-US" sz="1400" dirty="0"/>
              <a:t>Ahrens</a:t>
            </a:r>
          </a:p>
          <a:p>
            <a:endParaRPr lang="en-US" sz="1400" dirty="0"/>
          </a:p>
          <a:p>
            <a:r>
              <a:rPr lang="en-US" sz="1400" dirty="0"/>
              <a:t>A002</a:t>
            </a:r>
          </a:p>
          <a:p>
            <a:r>
              <a:rPr lang="en-US" sz="1400" dirty="0"/>
              <a:t>Johann Ahrens, </a:t>
            </a:r>
            <a:r>
              <a:rPr lang="en-US" sz="1400" dirty="0" err="1"/>
              <a:t>Brinksitzer</a:t>
            </a:r>
            <a:r>
              <a:rPr lang="en-US" sz="1400" dirty="0"/>
              <a:t>, Hs. Nr. 1, * ca. 1669, + 3.4.1729, 60 J.,</a:t>
            </a:r>
          </a:p>
        </p:txBody>
      </p:sp>
      <p:sp>
        <p:nvSpPr>
          <p:cNvPr id="5" name="TextBox 4">
            <a:extLst>
              <a:ext uri="{FF2B5EF4-FFF2-40B4-BE49-F238E27FC236}">
                <a16:creationId xmlns:a16="http://schemas.microsoft.com/office/drawing/2014/main" id="{1344D3D8-B5C8-4FFF-A262-A073217BA08A}"/>
              </a:ext>
            </a:extLst>
          </p:cNvPr>
          <p:cNvSpPr txBox="1"/>
          <p:nvPr/>
        </p:nvSpPr>
        <p:spPr>
          <a:xfrm>
            <a:off x="8458199" y="3635086"/>
            <a:ext cx="3457575" cy="1754326"/>
          </a:xfrm>
          <a:prstGeom prst="rect">
            <a:avLst/>
          </a:prstGeom>
          <a:noFill/>
        </p:spPr>
        <p:txBody>
          <a:bodyPr wrap="square" rtlCol="0">
            <a:spAutoFit/>
          </a:bodyPr>
          <a:lstStyle/>
          <a:p>
            <a:r>
              <a:rPr lang="en-US" dirty="0">
                <a:solidFill>
                  <a:srgbClr val="FF0000"/>
                </a:solidFill>
              </a:rPr>
              <a:t>The Extract token for </a:t>
            </a:r>
            <a:r>
              <a:rPr lang="en-US" dirty="0" err="1">
                <a:solidFill>
                  <a:srgbClr val="FF0000"/>
                </a:solidFill>
              </a:rPr>
              <a:t>HouseholdId</a:t>
            </a:r>
            <a:r>
              <a:rPr lang="en-US" dirty="0">
                <a:solidFill>
                  <a:srgbClr val="FF0000"/>
                </a:solidFill>
              </a:rPr>
              <a:t> based on the example “A001” is </a:t>
            </a:r>
            <a:r>
              <a:rPr lang="en-US" dirty="0" err="1">
                <a:solidFill>
                  <a:srgbClr val="FF0000"/>
                </a:solidFill>
              </a:rPr>
              <a:t>AlphaNum</a:t>
            </a:r>
            <a:r>
              <a:rPr lang="en-US" dirty="0">
                <a:solidFill>
                  <a:srgbClr val="FF0000"/>
                </a:solidFill>
              </a:rPr>
              <a:t>, which matches six on the A001 page and none of a possible seven on the 8024 page (page 15).</a:t>
            </a:r>
          </a:p>
        </p:txBody>
      </p:sp>
      <p:cxnSp>
        <p:nvCxnSpPr>
          <p:cNvPr id="7" name="Straight Arrow Connector 6">
            <a:extLst>
              <a:ext uri="{FF2B5EF4-FFF2-40B4-BE49-F238E27FC236}">
                <a16:creationId xmlns:a16="http://schemas.microsoft.com/office/drawing/2014/main" id="{F3672B4F-D610-468D-A9CD-8E724BB3076D}"/>
              </a:ext>
            </a:extLst>
          </p:cNvPr>
          <p:cNvCxnSpPr>
            <a:cxnSpLocks/>
          </p:cNvCxnSpPr>
          <p:nvPr/>
        </p:nvCxnSpPr>
        <p:spPr>
          <a:xfrm flipH="1" flipV="1">
            <a:off x="733426" y="657226"/>
            <a:ext cx="4343399" cy="8477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2168087-F82B-431B-A4A6-6A6FDF67A6D5}"/>
              </a:ext>
            </a:extLst>
          </p:cNvPr>
          <p:cNvCxnSpPr>
            <a:cxnSpLocks/>
          </p:cNvCxnSpPr>
          <p:nvPr/>
        </p:nvCxnSpPr>
        <p:spPr>
          <a:xfrm flipH="1" flipV="1">
            <a:off x="727365" y="1288473"/>
            <a:ext cx="4339935" cy="2450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83B5521-E01F-4FDF-8154-545A9938B57E}"/>
              </a:ext>
            </a:extLst>
          </p:cNvPr>
          <p:cNvCxnSpPr>
            <a:cxnSpLocks/>
          </p:cNvCxnSpPr>
          <p:nvPr/>
        </p:nvCxnSpPr>
        <p:spPr>
          <a:xfrm flipH="1">
            <a:off x="737756" y="1552575"/>
            <a:ext cx="4320019" cy="12841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6597283-01F9-4CB2-AC76-D5DD1871BE4F}"/>
              </a:ext>
            </a:extLst>
          </p:cNvPr>
          <p:cNvCxnSpPr>
            <a:cxnSpLocks/>
          </p:cNvCxnSpPr>
          <p:nvPr/>
        </p:nvCxnSpPr>
        <p:spPr>
          <a:xfrm flipH="1">
            <a:off x="716973" y="1571625"/>
            <a:ext cx="4359852" cy="17222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E19BD63-504C-489B-B0C6-40FB7C8B171C}"/>
              </a:ext>
            </a:extLst>
          </p:cNvPr>
          <p:cNvCxnSpPr>
            <a:cxnSpLocks/>
          </p:cNvCxnSpPr>
          <p:nvPr/>
        </p:nvCxnSpPr>
        <p:spPr>
          <a:xfrm flipH="1">
            <a:off x="737755" y="1581150"/>
            <a:ext cx="4358120" cy="28038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BC3F5CA-8D1B-49E7-B870-0F295D39C878}"/>
              </a:ext>
            </a:extLst>
          </p:cNvPr>
          <p:cNvCxnSpPr>
            <a:cxnSpLocks/>
          </p:cNvCxnSpPr>
          <p:nvPr/>
        </p:nvCxnSpPr>
        <p:spPr>
          <a:xfrm flipH="1">
            <a:off x="727365" y="1609725"/>
            <a:ext cx="4368510" cy="36169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85D0F7A-0EA3-4734-829B-C1AEB1B647D0}"/>
              </a:ext>
            </a:extLst>
          </p:cNvPr>
          <p:cNvCxnSpPr>
            <a:cxnSpLocks/>
          </p:cNvCxnSpPr>
          <p:nvPr/>
        </p:nvCxnSpPr>
        <p:spPr>
          <a:xfrm flipH="1">
            <a:off x="727365" y="1628775"/>
            <a:ext cx="4378035" cy="46681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3C4490B-D783-4231-90FC-12066291DDAF}"/>
              </a:ext>
            </a:extLst>
          </p:cNvPr>
          <p:cNvPicPr>
            <a:picLocks noChangeAspect="1"/>
          </p:cNvPicPr>
          <p:nvPr/>
        </p:nvPicPr>
        <p:blipFill>
          <a:blip r:embed="rId3"/>
          <a:stretch>
            <a:fillRect/>
          </a:stretch>
        </p:blipFill>
        <p:spPr>
          <a:xfrm>
            <a:off x="9800384" y="5294583"/>
            <a:ext cx="716924" cy="1214907"/>
          </a:xfrm>
          <a:prstGeom prst="rect">
            <a:avLst/>
          </a:prstGeom>
        </p:spPr>
      </p:pic>
      <p:sp>
        <p:nvSpPr>
          <p:cNvPr id="17" name="Rectangle 16">
            <a:extLst>
              <a:ext uri="{FF2B5EF4-FFF2-40B4-BE49-F238E27FC236}">
                <a16:creationId xmlns:a16="http://schemas.microsoft.com/office/drawing/2014/main" id="{EDAB1F69-0643-4B32-9721-5E7E7A81A64B}"/>
              </a:ext>
            </a:extLst>
          </p:cNvPr>
          <p:cNvSpPr/>
          <p:nvPr/>
        </p:nvSpPr>
        <p:spPr>
          <a:xfrm>
            <a:off x="9767455" y="5777345"/>
            <a:ext cx="727363" cy="14547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5545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C70DC9-773B-425E-8100-1BF410D10B70}"/>
              </a:ext>
            </a:extLst>
          </p:cNvPr>
          <p:cNvSpPr txBox="1"/>
          <p:nvPr/>
        </p:nvSpPr>
        <p:spPr>
          <a:xfrm>
            <a:off x="333375" y="114300"/>
            <a:ext cx="7007111" cy="369332"/>
          </a:xfrm>
          <a:prstGeom prst="rect">
            <a:avLst/>
          </a:prstGeom>
          <a:noFill/>
        </p:spPr>
        <p:txBody>
          <a:bodyPr wrap="none" rtlCol="0">
            <a:spAutoFit/>
          </a:bodyPr>
          <a:lstStyle/>
          <a:p>
            <a:r>
              <a:rPr lang="en-US" dirty="0"/>
              <a:t>Candidate Examples: the “active learning” component of the GreenQQ UI</a:t>
            </a:r>
          </a:p>
        </p:txBody>
      </p:sp>
      <p:pic>
        <p:nvPicPr>
          <p:cNvPr id="3" name="Picture 2">
            <a:extLst>
              <a:ext uri="{FF2B5EF4-FFF2-40B4-BE49-F238E27FC236}">
                <a16:creationId xmlns:a16="http://schemas.microsoft.com/office/drawing/2014/main" id="{A315ADFD-86AA-4CCD-97AE-7E4ADE2454E6}"/>
              </a:ext>
            </a:extLst>
          </p:cNvPr>
          <p:cNvPicPr>
            <a:picLocks noChangeAspect="1"/>
          </p:cNvPicPr>
          <p:nvPr/>
        </p:nvPicPr>
        <p:blipFill>
          <a:blip r:embed="rId2"/>
          <a:stretch>
            <a:fillRect/>
          </a:stretch>
        </p:blipFill>
        <p:spPr>
          <a:xfrm>
            <a:off x="6029325" y="1284143"/>
            <a:ext cx="6162675" cy="5391150"/>
          </a:xfrm>
          <a:prstGeom prst="rect">
            <a:avLst/>
          </a:prstGeom>
        </p:spPr>
      </p:pic>
      <p:pic>
        <p:nvPicPr>
          <p:cNvPr id="6" name="Picture 5">
            <a:extLst>
              <a:ext uri="{FF2B5EF4-FFF2-40B4-BE49-F238E27FC236}">
                <a16:creationId xmlns:a16="http://schemas.microsoft.com/office/drawing/2014/main" id="{04035C3A-9883-481F-BCD9-E717F329FACD}"/>
              </a:ext>
            </a:extLst>
          </p:cNvPr>
          <p:cNvPicPr>
            <a:picLocks noChangeAspect="1"/>
          </p:cNvPicPr>
          <p:nvPr/>
        </p:nvPicPr>
        <p:blipFill>
          <a:blip r:embed="rId3"/>
          <a:stretch>
            <a:fillRect/>
          </a:stretch>
        </p:blipFill>
        <p:spPr>
          <a:xfrm>
            <a:off x="507947" y="581892"/>
            <a:ext cx="5426683" cy="4873336"/>
          </a:xfrm>
          <a:prstGeom prst="rect">
            <a:avLst/>
          </a:prstGeom>
        </p:spPr>
      </p:pic>
      <p:pic>
        <p:nvPicPr>
          <p:cNvPr id="8" name="Picture 7">
            <a:extLst>
              <a:ext uri="{FF2B5EF4-FFF2-40B4-BE49-F238E27FC236}">
                <a16:creationId xmlns:a16="http://schemas.microsoft.com/office/drawing/2014/main" id="{80B164AC-A331-4045-9E8B-A772E528D2B4}"/>
              </a:ext>
            </a:extLst>
          </p:cNvPr>
          <p:cNvPicPr>
            <a:picLocks noChangeAspect="1"/>
          </p:cNvPicPr>
          <p:nvPr/>
        </p:nvPicPr>
        <p:blipFill>
          <a:blip r:embed="rId4"/>
          <a:stretch>
            <a:fillRect/>
          </a:stretch>
        </p:blipFill>
        <p:spPr>
          <a:xfrm>
            <a:off x="2810472" y="5591188"/>
            <a:ext cx="648237" cy="1120462"/>
          </a:xfrm>
          <a:prstGeom prst="rect">
            <a:avLst/>
          </a:prstGeom>
        </p:spPr>
      </p:pic>
      <p:sp>
        <p:nvSpPr>
          <p:cNvPr id="9" name="Rectangle 8">
            <a:extLst>
              <a:ext uri="{FF2B5EF4-FFF2-40B4-BE49-F238E27FC236}">
                <a16:creationId xmlns:a16="http://schemas.microsoft.com/office/drawing/2014/main" id="{284CA296-8763-42CC-9369-39762A8F07E6}"/>
              </a:ext>
            </a:extLst>
          </p:cNvPr>
          <p:cNvSpPr/>
          <p:nvPr/>
        </p:nvSpPr>
        <p:spPr>
          <a:xfrm>
            <a:off x="2732809" y="6452755"/>
            <a:ext cx="727363" cy="14547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4FBEE9F-D48F-4FF1-B3EF-2F18F7A2F611}"/>
              </a:ext>
            </a:extLst>
          </p:cNvPr>
          <p:cNvSpPr/>
          <p:nvPr/>
        </p:nvSpPr>
        <p:spPr>
          <a:xfrm>
            <a:off x="394855" y="2556164"/>
            <a:ext cx="1839191" cy="29094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35696D1-F92E-4C94-8F7F-E48665DA4F9E}"/>
              </a:ext>
            </a:extLst>
          </p:cNvPr>
          <p:cNvSpPr/>
          <p:nvPr/>
        </p:nvSpPr>
        <p:spPr>
          <a:xfrm>
            <a:off x="370610" y="4630882"/>
            <a:ext cx="1839191" cy="29094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6B2FFDA-6345-43A8-AADB-6B4DF33F16AF}"/>
              </a:ext>
            </a:extLst>
          </p:cNvPr>
          <p:cNvSpPr txBox="1"/>
          <p:nvPr/>
        </p:nvSpPr>
        <p:spPr>
          <a:xfrm>
            <a:off x="5057774" y="632996"/>
            <a:ext cx="6067426" cy="2800767"/>
          </a:xfrm>
          <a:prstGeom prst="rect">
            <a:avLst/>
          </a:prstGeom>
          <a:solidFill>
            <a:schemeClr val="bg1"/>
          </a:solidFill>
          <a:ln>
            <a:solidFill>
              <a:srgbClr val="FF0000"/>
            </a:solidFill>
          </a:ln>
        </p:spPr>
        <p:txBody>
          <a:bodyPr wrap="square" rtlCol="0">
            <a:spAutoFit/>
          </a:bodyPr>
          <a:lstStyle/>
          <a:p>
            <a:r>
              <a:rPr lang="en-US" sz="1600" b="1" dirty="0">
                <a:solidFill>
                  <a:srgbClr val="FF0000"/>
                </a:solidFill>
              </a:rPr>
              <a:t>Redesign “Candidate Examples” for finding:</a:t>
            </a:r>
          </a:p>
          <a:p>
            <a:endParaRPr lang="en-US" sz="1600" b="1" dirty="0">
              <a:solidFill>
                <a:srgbClr val="FF0000"/>
              </a:solidFill>
            </a:endParaRPr>
          </a:p>
          <a:p>
            <a:pPr marL="342900" indent="-342900">
              <a:buFont typeface="+mj-lt"/>
              <a:buAutoNum type="arabicPeriod"/>
            </a:pPr>
            <a:r>
              <a:rPr lang="en-US" sz="1600" b="1" dirty="0">
                <a:solidFill>
                  <a:srgbClr val="FF0000"/>
                </a:solidFill>
              </a:rPr>
              <a:t>Missing Group Heads on Page (too few found on full text page)</a:t>
            </a:r>
          </a:p>
          <a:p>
            <a:pPr marL="342900" indent="-342900">
              <a:buFont typeface="+mj-lt"/>
              <a:buAutoNum type="arabicPeriod"/>
            </a:pPr>
            <a:r>
              <a:rPr lang="en-US" sz="1600" b="1" dirty="0">
                <a:solidFill>
                  <a:srgbClr val="FF0000"/>
                </a:solidFill>
              </a:rPr>
              <a:t>Missing </a:t>
            </a:r>
            <a:r>
              <a:rPr lang="en-US" sz="1600" b="1" dirty="0" err="1">
                <a:solidFill>
                  <a:srgbClr val="FF0000"/>
                </a:solidFill>
              </a:rPr>
              <a:t>ReferenceIDs</a:t>
            </a:r>
            <a:r>
              <a:rPr lang="en-US" sz="1600" b="1" dirty="0">
                <a:solidFill>
                  <a:srgbClr val="FF0000"/>
                </a:solidFill>
              </a:rPr>
              <a:t> on Page (too few found on full text page)</a:t>
            </a:r>
          </a:p>
          <a:p>
            <a:pPr marL="342900" indent="-342900">
              <a:buFont typeface="+mj-lt"/>
              <a:buAutoNum type="arabicPeriod"/>
            </a:pPr>
            <a:r>
              <a:rPr lang="en-US" sz="1600" b="1" dirty="0">
                <a:solidFill>
                  <a:srgbClr val="FF0000"/>
                </a:solidFill>
              </a:rPr>
              <a:t>Missing Record Heads (run-away Person records)</a:t>
            </a:r>
          </a:p>
          <a:p>
            <a:pPr marL="342900" indent="-342900">
              <a:buFont typeface="+mj-lt"/>
              <a:buAutoNum type="arabicPeriod"/>
            </a:pPr>
            <a:r>
              <a:rPr lang="en-US" sz="1600" b="1" dirty="0">
                <a:solidFill>
                  <a:srgbClr val="FF0000"/>
                </a:solidFill>
              </a:rPr>
              <a:t>Missing Extracts (Search Phrase found but no matching Extract)</a:t>
            </a:r>
          </a:p>
          <a:p>
            <a:pPr marL="342900" indent="-342900">
              <a:buFont typeface="+mj-lt"/>
              <a:buAutoNum type="arabicPeriod"/>
            </a:pPr>
            <a:r>
              <a:rPr lang="en-US" sz="1600" b="1" dirty="0">
                <a:solidFill>
                  <a:srgbClr val="FF0000"/>
                </a:solidFill>
              </a:rPr>
              <a:t>Missing Search Phrases (Format Variant found, but not labeled)</a:t>
            </a:r>
          </a:p>
          <a:p>
            <a:pPr marL="342900" indent="-342900">
              <a:buFont typeface="Arial" panose="020B0604020202020204" pitchFamily="34" charset="0"/>
              <a:buChar char="•"/>
            </a:pPr>
            <a:endParaRPr lang="en-US" sz="1600" b="1" dirty="0">
              <a:solidFill>
                <a:srgbClr val="FF0000"/>
              </a:solidFill>
            </a:endParaRPr>
          </a:p>
          <a:p>
            <a:r>
              <a:rPr lang="en-US" sz="1600" b="1" dirty="0">
                <a:solidFill>
                  <a:srgbClr val="FF0000"/>
                </a:solidFill>
              </a:rPr>
              <a:t>A Candidate Example is the first of </a:t>
            </a:r>
            <a:r>
              <a:rPr lang="en-US" sz="1600" b="1" i="1" dirty="0">
                <a:solidFill>
                  <a:srgbClr val="FF0000"/>
                </a:solidFill>
              </a:rPr>
              <a:t>n</a:t>
            </a:r>
            <a:r>
              <a:rPr lang="en-US" sz="1600" b="1" dirty="0">
                <a:solidFill>
                  <a:srgbClr val="FF0000"/>
                </a:solidFill>
              </a:rPr>
              <a:t> phrases with identical tag sequences. The importance of a Candidate Example its frequency </a:t>
            </a:r>
            <a:r>
              <a:rPr lang="en-US" sz="1600" b="1" i="1" dirty="0">
                <a:solidFill>
                  <a:srgbClr val="FF0000"/>
                </a:solidFill>
              </a:rPr>
              <a:t>n</a:t>
            </a:r>
            <a:r>
              <a:rPr lang="en-US" sz="1600" b="1" dirty="0">
                <a:solidFill>
                  <a:srgbClr val="FF0000"/>
                </a:solidFill>
              </a:rPr>
              <a:t> and its category as ordered above.</a:t>
            </a:r>
          </a:p>
        </p:txBody>
      </p:sp>
      <p:cxnSp>
        <p:nvCxnSpPr>
          <p:cNvPr id="13" name="Straight Arrow Connector 12">
            <a:extLst>
              <a:ext uri="{FF2B5EF4-FFF2-40B4-BE49-F238E27FC236}">
                <a16:creationId xmlns:a16="http://schemas.microsoft.com/office/drawing/2014/main" id="{3CC5D23B-CE07-4125-8E02-223F404B38CC}"/>
              </a:ext>
            </a:extLst>
          </p:cNvPr>
          <p:cNvCxnSpPr>
            <a:cxnSpLocks/>
          </p:cNvCxnSpPr>
          <p:nvPr/>
        </p:nvCxnSpPr>
        <p:spPr>
          <a:xfrm flipH="1">
            <a:off x="2036618" y="1319645"/>
            <a:ext cx="3065319" cy="12365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6451FAE-2FE7-48A4-8564-B3F4283FA62E}"/>
              </a:ext>
            </a:extLst>
          </p:cNvPr>
          <p:cNvCxnSpPr>
            <a:cxnSpLocks/>
          </p:cNvCxnSpPr>
          <p:nvPr/>
        </p:nvCxnSpPr>
        <p:spPr>
          <a:xfrm flipH="1">
            <a:off x="1828800" y="1350818"/>
            <a:ext cx="3262745" cy="32419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389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BAF243-88B8-456D-B8CB-865A1FDC53F2}"/>
              </a:ext>
            </a:extLst>
          </p:cNvPr>
          <p:cNvSpPr txBox="1"/>
          <p:nvPr/>
        </p:nvSpPr>
        <p:spPr>
          <a:xfrm>
            <a:off x="333375" y="114300"/>
            <a:ext cx="7007111" cy="369332"/>
          </a:xfrm>
          <a:prstGeom prst="rect">
            <a:avLst/>
          </a:prstGeom>
          <a:noFill/>
        </p:spPr>
        <p:txBody>
          <a:bodyPr wrap="none" rtlCol="0">
            <a:spAutoFit/>
          </a:bodyPr>
          <a:lstStyle/>
          <a:p>
            <a:r>
              <a:rPr lang="en-US" dirty="0"/>
              <a:t>Candidate Examples: the “active learning” component of the GreenQQ UI</a:t>
            </a:r>
          </a:p>
        </p:txBody>
      </p:sp>
      <p:graphicFrame>
        <p:nvGraphicFramePr>
          <p:cNvPr id="3" name="Chart 2">
            <a:extLst>
              <a:ext uri="{FF2B5EF4-FFF2-40B4-BE49-F238E27FC236}">
                <a16:creationId xmlns:a16="http://schemas.microsoft.com/office/drawing/2014/main" id="{74103F4E-4F37-44B8-B00F-2BCEE8781DEE}"/>
              </a:ext>
            </a:extLst>
          </p:cNvPr>
          <p:cNvGraphicFramePr>
            <a:graphicFrameLocks/>
          </p:cNvGraphicFramePr>
          <p:nvPr>
            <p:extLst>
              <p:ext uri="{D42A27DB-BD31-4B8C-83A1-F6EECF244321}">
                <p14:modId xmlns:p14="http://schemas.microsoft.com/office/powerpoint/2010/main" val="436786490"/>
              </p:ext>
            </p:extLst>
          </p:nvPr>
        </p:nvGraphicFramePr>
        <p:xfrm>
          <a:off x="-1" y="935181"/>
          <a:ext cx="4052455" cy="24106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DDAAECE1-BE46-48A0-80EF-C73D0E14BD0A}"/>
              </a:ext>
            </a:extLst>
          </p:cNvPr>
          <p:cNvGraphicFramePr>
            <a:graphicFrameLocks/>
          </p:cNvGraphicFramePr>
          <p:nvPr>
            <p:extLst>
              <p:ext uri="{D42A27DB-BD31-4B8C-83A1-F6EECF244321}">
                <p14:modId xmlns:p14="http://schemas.microsoft.com/office/powerpoint/2010/main" val="2650063701"/>
              </p:ext>
            </p:extLst>
          </p:nvPr>
        </p:nvGraphicFramePr>
        <p:xfrm>
          <a:off x="4083627" y="976745"/>
          <a:ext cx="4135582" cy="23587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3E5A73E3-3891-4BDA-B7B8-448C2367AC09}"/>
              </a:ext>
            </a:extLst>
          </p:cNvPr>
          <p:cNvGraphicFramePr>
            <a:graphicFrameLocks/>
          </p:cNvGraphicFramePr>
          <p:nvPr>
            <p:extLst>
              <p:ext uri="{D42A27DB-BD31-4B8C-83A1-F6EECF244321}">
                <p14:modId xmlns:p14="http://schemas.microsoft.com/office/powerpoint/2010/main" val="4146978046"/>
              </p:ext>
            </p:extLst>
          </p:nvPr>
        </p:nvGraphicFramePr>
        <p:xfrm>
          <a:off x="8239991" y="955963"/>
          <a:ext cx="3952009" cy="23691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4A87DE6F-B019-4C39-9E89-8E6FC6622757}"/>
              </a:ext>
            </a:extLst>
          </p:cNvPr>
          <p:cNvGraphicFramePr>
            <a:graphicFrameLocks/>
          </p:cNvGraphicFramePr>
          <p:nvPr>
            <p:extLst>
              <p:ext uri="{D42A27DB-BD31-4B8C-83A1-F6EECF244321}">
                <p14:modId xmlns:p14="http://schemas.microsoft.com/office/powerpoint/2010/main" val="1863152229"/>
              </p:ext>
            </p:extLst>
          </p:nvPr>
        </p:nvGraphicFramePr>
        <p:xfrm>
          <a:off x="1693718" y="3480955"/>
          <a:ext cx="4630881" cy="2815936"/>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E103BF2C-A3A6-4C4A-B321-7E273C8D10ED}"/>
              </a:ext>
            </a:extLst>
          </p:cNvPr>
          <p:cNvSpPr txBox="1"/>
          <p:nvPr/>
        </p:nvSpPr>
        <p:spPr>
          <a:xfrm>
            <a:off x="4447310" y="6488668"/>
            <a:ext cx="3973139" cy="369332"/>
          </a:xfrm>
          <a:prstGeom prst="rect">
            <a:avLst/>
          </a:prstGeom>
          <a:noFill/>
        </p:spPr>
        <p:txBody>
          <a:bodyPr wrap="none" rtlCol="0">
            <a:spAutoFit/>
          </a:bodyPr>
          <a:lstStyle/>
          <a:p>
            <a:r>
              <a:rPr lang="en-US" dirty="0"/>
              <a:t>Threshold: Mean + 2*</a:t>
            </a:r>
            <a:r>
              <a:rPr lang="en-US" dirty="0" err="1"/>
              <a:t>StandardDeviation</a:t>
            </a:r>
            <a:endParaRPr lang="en-US" dirty="0"/>
          </a:p>
        </p:txBody>
      </p:sp>
      <p:graphicFrame>
        <p:nvGraphicFramePr>
          <p:cNvPr id="8" name="Chart 7">
            <a:extLst>
              <a:ext uri="{FF2B5EF4-FFF2-40B4-BE49-F238E27FC236}">
                <a16:creationId xmlns:a16="http://schemas.microsoft.com/office/drawing/2014/main" id="{5338B085-3EAF-4E63-ACE7-02AE4DAB70FB}"/>
              </a:ext>
            </a:extLst>
          </p:cNvPr>
          <p:cNvGraphicFramePr>
            <a:graphicFrameLocks/>
          </p:cNvGraphicFramePr>
          <p:nvPr>
            <p:extLst>
              <p:ext uri="{D42A27DB-BD31-4B8C-83A1-F6EECF244321}">
                <p14:modId xmlns:p14="http://schemas.microsoft.com/office/powerpoint/2010/main" val="2042514353"/>
              </p:ext>
            </p:extLst>
          </p:nvPr>
        </p:nvGraphicFramePr>
        <p:xfrm>
          <a:off x="6615546" y="3480954"/>
          <a:ext cx="4572000" cy="2743200"/>
        </p:xfrm>
        <a:graphic>
          <a:graphicData uri="http://schemas.openxmlformats.org/drawingml/2006/chart">
            <c:chart xmlns:c="http://schemas.openxmlformats.org/drawingml/2006/chart" xmlns:r="http://schemas.openxmlformats.org/officeDocument/2006/relationships" r:id="rId6"/>
          </a:graphicData>
        </a:graphic>
      </p:graphicFrame>
      <p:cxnSp>
        <p:nvCxnSpPr>
          <p:cNvPr id="10" name="Straight Connector 9">
            <a:extLst>
              <a:ext uri="{FF2B5EF4-FFF2-40B4-BE49-F238E27FC236}">
                <a16:creationId xmlns:a16="http://schemas.microsoft.com/office/drawing/2014/main" id="{346D16AF-618E-4096-B835-8218B89E6287}"/>
              </a:ext>
            </a:extLst>
          </p:cNvPr>
          <p:cNvCxnSpPr/>
          <p:nvPr/>
        </p:nvCxnSpPr>
        <p:spPr>
          <a:xfrm>
            <a:off x="4644737" y="3948545"/>
            <a:ext cx="0" cy="22340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B0AD81E-2C8D-4764-A0E5-A5E30F43CF5C}"/>
              </a:ext>
            </a:extLst>
          </p:cNvPr>
          <p:cNvSpPr txBox="1"/>
          <p:nvPr/>
        </p:nvSpPr>
        <p:spPr>
          <a:xfrm>
            <a:off x="4499263" y="6172200"/>
            <a:ext cx="316112" cy="246221"/>
          </a:xfrm>
          <a:prstGeom prst="rect">
            <a:avLst/>
          </a:prstGeom>
          <a:noFill/>
        </p:spPr>
        <p:txBody>
          <a:bodyPr wrap="none" rtlCol="0">
            <a:spAutoFit/>
          </a:bodyPr>
          <a:lstStyle/>
          <a:p>
            <a:r>
              <a:rPr lang="en-US" sz="1000" dirty="0">
                <a:solidFill>
                  <a:srgbClr val="FF0000"/>
                </a:solidFill>
              </a:rPr>
              <a:t>19</a:t>
            </a:r>
          </a:p>
        </p:txBody>
      </p:sp>
      <p:cxnSp>
        <p:nvCxnSpPr>
          <p:cNvPr id="12" name="Straight Connector 11">
            <a:extLst>
              <a:ext uri="{FF2B5EF4-FFF2-40B4-BE49-F238E27FC236}">
                <a16:creationId xmlns:a16="http://schemas.microsoft.com/office/drawing/2014/main" id="{148CAC31-541C-4A26-B2CC-63B237278378}"/>
              </a:ext>
            </a:extLst>
          </p:cNvPr>
          <p:cNvCxnSpPr/>
          <p:nvPr/>
        </p:nvCxnSpPr>
        <p:spPr>
          <a:xfrm>
            <a:off x="9202883" y="3872346"/>
            <a:ext cx="0" cy="22340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6D39ABA-672B-46EF-BDBB-2C054F968165}"/>
              </a:ext>
            </a:extLst>
          </p:cNvPr>
          <p:cNvSpPr txBox="1"/>
          <p:nvPr/>
        </p:nvSpPr>
        <p:spPr>
          <a:xfrm>
            <a:off x="9057408" y="6085609"/>
            <a:ext cx="316112" cy="246221"/>
          </a:xfrm>
          <a:prstGeom prst="rect">
            <a:avLst/>
          </a:prstGeom>
          <a:noFill/>
        </p:spPr>
        <p:txBody>
          <a:bodyPr wrap="none" rtlCol="0">
            <a:spAutoFit/>
          </a:bodyPr>
          <a:lstStyle/>
          <a:p>
            <a:r>
              <a:rPr lang="en-US" sz="1000" dirty="0">
                <a:solidFill>
                  <a:srgbClr val="FF0000"/>
                </a:solidFill>
              </a:rPr>
              <a:t>79</a:t>
            </a:r>
          </a:p>
        </p:txBody>
      </p:sp>
      <p:pic>
        <p:nvPicPr>
          <p:cNvPr id="14" name="Picture 13">
            <a:extLst>
              <a:ext uri="{FF2B5EF4-FFF2-40B4-BE49-F238E27FC236}">
                <a16:creationId xmlns:a16="http://schemas.microsoft.com/office/drawing/2014/main" id="{3F11BD96-8663-478A-90F9-A1618BFE5773}"/>
              </a:ext>
            </a:extLst>
          </p:cNvPr>
          <p:cNvPicPr>
            <a:picLocks noChangeAspect="1"/>
          </p:cNvPicPr>
          <p:nvPr/>
        </p:nvPicPr>
        <p:blipFill>
          <a:blip r:embed="rId7"/>
          <a:stretch>
            <a:fillRect/>
          </a:stretch>
        </p:blipFill>
        <p:spPr>
          <a:xfrm>
            <a:off x="11241792" y="4020745"/>
            <a:ext cx="639651" cy="1601273"/>
          </a:xfrm>
          <a:prstGeom prst="rect">
            <a:avLst/>
          </a:prstGeom>
        </p:spPr>
      </p:pic>
      <p:pic>
        <p:nvPicPr>
          <p:cNvPr id="15" name="Picture 14">
            <a:extLst>
              <a:ext uri="{FF2B5EF4-FFF2-40B4-BE49-F238E27FC236}">
                <a16:creationId xmlns:a16="http://schemas.microsoft.com/office/drawing/2014/main" id="{B844480C-618E-403C-98AD-C9DC49F2550D}"/>
              </a:ext>
            </a:extLst>
          </p:cNvPr>
          <p:cNvPicPr>
            <a:picLocks noChangeAspect="1"/>
          </p:cNvPicPr>
          <p:nvPr/>
        </p:nvPicPr>
        <p:blipFill>
          <a:blip r:embed="rId8"/>
          <a:stretch>
            <a:fillRect/>
          </a:stretch>
        </p:blipFill>
        <p:spPr>
          <a:xfrm>
            <a:off x="601501" y="4555414"/>
            <a:ext cx="639651" cy="781318"/>
          </a:xfrm>
          <a:prstGeom prst="rect">
            <a:avLst/>
          </a:prstGeom>
        </p:spPr>
      </p:pic>
      <p:sp>
        <p:nvSpPr>
          <p:cNvPr id="16" name="TextBox 15">
            <a:extLst>
              <a:ext uri="{FF2B5EF4-FFF2-40B4-BE49-F238E27FC236}">
                <a16:creationId xmlns:a16="http://schemas.microsoft.com/office/drawing/2014/main" id="{F332FB59-6305-44E4-8EAB-22DF658745D7}"/>
              </a:ext>
            </a:extLst>
          </p:cNvPr>
          <p:cNvSpPr txBox="1"/>
          <p:nvPr/>
        </p:nvSpPr>
        <p:spPr>
          <a:xfrm>
            <a:off x="352425" y="476250"/>
            <a:ext cx="4684937" cy="369332"/>
          </a:xfrm>
          <a:prstGeom prst="rect">
            <a:avLst/>
          </a:prstGeom>
          <a:noFill/>
        </p:spPr>
        <p:txBody>
          <a:bodyPr wrap="none" rtlCol="0">
            <a:spAutoFit/>
          </a:bodyPr>
          <a:lstStyle/>
          <a:p>
            <a:r>
              <a:rPr lang="en-US" dirty="0">
                <a:solidFill>
                  <a:srgbClr val="FF0000"/>
                </a:solidFill>
              </a:rPr>
              <a:t>Missing Group Heads and Missing Reference IDs</a:t>
            </a:r>
          </a:p>
        </p:txBody>
      </p:sp>
    </p:spTree>
    <p:extLst>
      <p:ext uri="{BB962C8B-B14F-4D97-AF65-F5344CB8AC3E}">
        <p14:creationId xmlns:p14="http://schemas.microsoft.com/office/powerpoint/2010/main" val="4122854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D397F5-C7CE-4FCC-A1D9-01FFC9B59877}"/>
              </a:ext>
            </a:extLst>
          </p:cNvPr>
          <p:cNvSpPr txBox="1"/>
          <p:nvPr/>
        </p:nvSpPr>
        <p:spPr>
          <a:xfrm>
            <a:off x="333375" y="114300"/>
            <a:ext cx="7007111" cy="369332"/>
          </a:xfrm>
          <a:prstGeom prst="rect">
            <a:avLst/>
          </a:prstGeom>
          <a:noFill/>
        </p:spPr>
        <p:txBody>
          <a:bodyPr wrap="none" rtlCol="0">
            <a:spAutoFit/>
          </a:bodyPr>
          <a:lstStyle/>
          <a:p>
            <a:r>
              <a:rPr lang="en-US" dirty="0"/>
              <a:t>Candidate Examples: the “active learning” component of the GreenQQ UI</a:t>
            </a:r>
          </a:p>
        </p:txBody>
      </p:sp>
      <p:pic>
        <p:nvPicPr>
          <p:cNvPr id="4" name="Picture 3" descr="A close up of text on a white background&#10;&#10;Description automatically generated">
            <a:extLst>
              <a:ext uri="{FF2B5EF4-FFF2-40B4-BE49-F238E27FC236}">
                <a16:creationId xmlns:a16="http://schemas.microsoft.com/office/drawing/2014/main" id="{1D355CF0-286D-47A1-9A01-C970A1C2F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139" y="714375"/>
            <a:ext cx="4337852" cy="6076950"/>
          </a:xfrm>
          <a:prstGeom prst="rect">
            <a:avLst/>
          </a:prstGeom>
        </p:spPr>
      </p:pic>
      <p:pic>
        <p:nvPicPr>
          <p:cNvPr id="7" name="Picture 6">
            <a:extLst>
              <a:ext uri="{FF2B5EF4-FFF2-40B4-BE49-F238E27FC236}">
                <a16:creationId xmlns:a16="http://schemas.microsoft.com/office/drawing/2014/main" id="{AD47A4FA-209D-4475-93FD-77C5780E0928}"/>
              </a:ext>
            </a:extLst>
          </p:cNvPr>
          <p:cNvPicPr>
            <a:picLocks noChangeAspect="1"/>
          </p:cNvPicPr>
          <p:nvPr/>
        </p:nvPicPr>
        <p:blipFill>
          <a:blip r:embed="rId3"/>
          <a:stretch>
            <a:fillRect/>
          </a:stretch>
        </p:blipFill>
        <p:spPr>
          <a:xfrm>
            <a:off x="7587761" y="0"/>
            <a:ext cx="3969727" cy="6858000"/>
          </a:xfrm>
          <a:prstGeom prst="rect">
            <a:avLst/>
          </a:prstGeom>
        </p:spPr>
      </p:pic>
      <p:sp>
        <p:nvSpPr>
          <p:cNvPr id="8" name="Oval 7">
            <a:extLst>
              <a:ext uri="{FF2B5EF4-FFF2-40B4-BE49-F238E27FC236}">
                <a16:creationId xmlns:a16="http://schemas.microsoft.com/office/drawing/2014/main" id="{7C72FA15-0916-408E-AE3C-778CC0BC90ED}"/>
              </a:ext>
            </a:extLst>
          </p:cNvPr>
          <p:cNvSpPr/>
          <p:nvPr/>
        </p:nvSpPr>
        <p:spPr>
          <a:xfrm>
            <a:off x="7414779" y="2287731"/>
            <a:ext cx="838200" cy="295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DF0E689-5632-40DF-AA8E-F74701A22CF9}"/>
              </a:ext>
            </a:extLst>
          </p:cNvPr>
          <p:cNvSpPr/>
          <p:nvPr/>
        </p:nvSpPr>
        <p:spPr>
          <a:xfrm>
            <a:off x="7432098" y="2793421"/>
            <a:ext cx="838200" cy="295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997FE78-4498-4A20-A7BE-388B04C73B41}"/>
              </a:ext>
            </a:extLst>
          </p:cNvPr>
          <p:cNvSpPr/>
          <p:nvPr/>
        </p:nvSpPr>
        <p:spPr>
          <a:xfrm>
            <a:off x="7387070" y="3777095"/>
            <a:ext cx="838200" cy="295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39FA75F-60FB-42D6-8ADC-571190CC161F}"/>
              </a:ext>
            </a:extLst>
          </p:cNvPr>
          <p:cNvSpPr/>
          <p:nvPr/>
        </p:nvSpPr>
        <p:spPr>
          <a:xfrm>
            <a:off x="7383606" y="4459431"/>
            <a:ext cx="838200" cy="295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93FC2A-FC51-49D5-9255-27478DBB747D}"/>
              </a:ext>
            </a:extLst>
          </p:cNvPr>
          <p:cNvSpPr/>
          <p:nvPr/>
        </p:nvSpPr>
        <p:spPr>
          <a:xfrm>
            <a:off x="7400924" y="4996295"/>
            <a:ext cx="838200" cy="295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A987C2F-7CC6-4B73-9A84-371C058D48E7}"/>
              </a:ext>
            </a:extLst>
          </p:cNvPr>
          <p:cNvSpPr/>
          <p:nvPr/>
        </p:nvSpPr>
        <p:spPr>
          <a:xfrm>
            <a:off x="7418243" y="6322867"/>
            <a:ext cx="838200" cy="295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CFAFC19-A20C-4ECC-AD61-79EFD510864C}"/>
              </a:ext>
            </a:extLst>
          </p:cNvPr>
          <p:cNvSpPr/>
          <p:nvPr/>
        </p:nvSpPr>
        <p:spPr>
          <a:xfrm>
            <a:off x="7450282" y="1330036"/>
            <a:ext cx="436418" cy="228600"/>
          </a:xfrm>
          <a:prstGeom prst="round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9709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D397F5-C7CE-4FCC-A1D9-01FFC9B59877}"/>
              </a:ext>
            </a:extLst>
          </p:cNvPr>
          <p:cNvSpPr txBox="1"/>
          <p:nvPr/>
        </p:nvSpPr>
        <p:spPr>
          <a:xfrm>
            <a:off x="333375" y="114300"/>
            <a:ext cx="7007111" cy="369332"/>
          </a:xfrm>
          <a:prstGeom prst="rect">
            <a:avLst/>
          </a:prstGeom>
          <a:noFill/>
        </p:spPr>
        <p:txBody>
          <a:bodyPr wrap="none" rtlCol="0">
            <a:spAutoFit/>
          </a:bodyPr>
          <a:lstStyle/>
          <a:p>
            <a:r>
              <a:rPr lang="en-US" dirty="0"/>
              <a:t>Candidate Examples: the “active learning” component of the GreenQQ UI</a:t>
            </a:r>
          </a:p>
        </p:txBody>
      </p:sp>
      <p:pic>
        <p:nvPicPr>
          <p:cNvPr id="4" name="Picture 3" descr="A close up of text on a white background&#10;&#10;Description automatically generated">
            <a:extLst>
              <a:ext uri="{FF2B5EF4-FFF2-40B4-BE49-F238E27FC236}">
                <a16:creationId xmlns:a16="http://schemas.microsoft.com/office/drawing/2014/main" id="{1D355CF0-286D-47A1-9A01-C970A1C2F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139" y="714375"/>
            <a:ext cx="4337852" cy="6076950"/>
          </a:xfrm>
          <a:prstGeom prst="rect">
            <a:avLst/>
          </a:prstGeom>
        </p:spPr>
      </p:pic>
      <p:pic>
        <p:nvPicPr>
          <p:cNvPr id="7" name="Picture 6">
            <a:extLst>
              <a:ext uri="{FF2B5EF4-FFF2-40B4-BE49-F238E27FC236}">
                <a16:creationId xmlns:a16="http://schemas.microsoft.com/office/drawing/2014/main" id="{AD47A4FA-209D-4475-93FD-77C5780E0928}"/>
              </a:ext>
            </a:extLst>
          </p:cNvPr>
          <p:cNvPicPr>
            <a:picLocks noChangeAspect="1"/>
          </p:cNvPicPr>
          <p:nvPr/>
        </p:nvPicPr>
        <p:blipFill>
          <a:blip r:embed="rId4"/>
          <a:stretch>
            <a:fillRect/>
          </a:stretch>
        </p:blipFill>
        <p:spPr>
          <a:xfrm>
            <a:off x="7587761" y="0"/>
            <a:ext cx="3969727" cy="6858000"/>
          </a:xfrm>
          <a:prstGeom prst="rect">
            <a:avLst/>
          </a:prstGeom>
        </p:spPr>
      </p:pic>
      <p:sp>
        <p:nvSpPr>
          <p:cNvPr id="8" name="Oval 7">
            <a:extLst>
              <a:ext uri="{FF2B5EF4-FFF2-40B4-BE49-F238E27FC236}">
                <a16:creationId xmlns:a16="http://schemas.microsoft.com/office/drawing/2014/main" id="{7C72FA15-0916-408E-AE3C-778CC0BC90ED}"/>
              </a:ext>
            </a:extLst>
          </p:cNvPr>
          <p:cNvSpPr/>
          <p:nvPr/>
        </p:nvSpPr>
        <p:spPr>
          <a:xfrm>
            <a:off x="7414779" y="2287731"/>
            <a:ext cx="838200" cy="295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DF0E689-5632-40DF-AA8E-F74701A22CF9}"/>
              </a:ext>
            </a:extLst>
          </p:cNvPr>
          <p:cNvSpPr/>
          <p:nvPr/>
        </p:nvSpPr>
        <p:spPr>
          <a:xfrm>
            <a:off x="7432098" y="2793421"/>
            <a:ext cx="838200" cy="295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997FE78-4498-4A20-A7BE-388B04C73B41}"/>
              </a:ext>
            </a:extLst>
          </p:cNvPr>
          <p:cNvSpPr/>
          <p:nvPr/>
        </p:nvSpPr>
        <p:spPr>
          <a:xfrm>
            <a:off x="7387070" y="3777095"/>
            <a:ext cx="838200" cy="295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39FA75F-60FB-42D6-8ADC-571190CC161F}"/>
              </a:ext>
            </a:extLst>
          </p:cNvPr>
          <p:cNvSpPr/>
          <p:nvPr/>
        </p:nvSpPr>
        <p:spPr>
          <a:xfrm>
            <a:off x="7383606" y="4459431"/>
            <a:ext cx="838200" cy="295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93FC2A-FC51-49D5-9255-27478DBB747D}"/>
              </a:ext>
            </a:extLst>
          </p:cNvPr>
          <p:cNvSpPr/>
          <p:nvPr/>
        </p:nvSpPr>
        <p:spPr>
          <a:xfrm>
            <a:off x="7400924" y="4996295"/>
            <a:ext cx="838200" cy="295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A987C2F-7CC6-4B73-9A84-371C058D48E7}"/>
              </a:ext>
            </a:extLst>
          </p:cNvPr>
          <p:cNvSpPr/>
          <p:nvPr/>
        </p:nvSpPr>
        <p:spPr>
          <a:xfrm>
            <a:off x="7418243" y="6322867"/>
            <a:ext cx="838200" cy="295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CFAFC19-A20C-4ECC-AD61-79EFD510864C}"/>
              </a:ext>
            </a:extLst>
          </p:cNvPr>
          <p:cNvSpPr/>
          <p:nvPr/>
        </p:nvSpPr>
        <p:spPr>
          <a:xfrm>
            <a:off x="7450282" y="1330036"/>
            <a:ext cx="436418" cy="228600"/>
          </a:xfrm>
          <a:prstGeom prst="round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A92B52B-B5B1-4B8C-92D1-1BDD3DE326A2}"/>
              </a:ext>
            </a:extLst>
          </p:cNvPr>
          <p:cNvSpPr/>
          <p:nvPr/>
        </p:nvSpPr>
        <p:spPr>
          <a:xfrm>
            <a:off x="1297998" y="841664"/>
            <a:ext cx="3418609" cy="554874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8020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11A97B3-E771-4A70-9EB2-82C4DE050960}"/>
              </a:ext>
            </a:extLst>
          </p:cNvPr>
          <p:cNvGraphicFramePr>
            <a:graphicFrameLocks noGrp="1"/>
          </p:cNvGraphicFramePr>
          <p:nvPr>
            <p:extLst>
              <p:ext uri="{D42A27DB-BD31-4B8C-83A1-F6EECF244321}">
                <p14:modId xmlns:p14="http://schemas.microsoft.com/office/powerpoint/2010/main" val="3788312619"/>
              </p:ext>
            </p:extLst>
          </p:nvPr>
        </p:nvGraphicFramePr>
        <p:xfrm>
          <a:off x="868219" y="792401"/>
          <a:ext cx="5511799" cy="4847138"/>
        </p:xfrm>
        <a:graphic>
          <a:graphicData uri="http://schemas.openxmlformats.org/drawingml/2006/table">
            <a:tbl>
              <a:tblPr firstRow="1" bandRow="1">
                <a:tableStyleId>{C083E6E3-FA7D-4D7B-A595-EF9225AFEA82}</a:tableStyleId>
              </a:tblPr>
              <a:tblGrid>
                <a:gridCol w="638463">
                  <a:extLst>
                    <a:ext uri="{9D8B030D-6E8A-4147-A177-3AD203B41FA5}">
                      <a16:colId xmlns:a16="http://schemas.microsoft.com/office/drawing/2014/main" val="1084994452"/>
                    </a:ext>
                  </a:extLst>
                </a:gridCol>
                <a:gridCol w="987136">
                  <a:extLst>
                    <a:ext uri="{9D8B030D-6E8A-4147-A177-3AD203B41FA5}">
                      <a16:colId xmlns:a16="http://schemas.microsoft.com/office/drawing/2014/main" val="2210795047"/>
                    </a:ext>
                  </a:extLst>
                </a:gridCol>
                <a:gridCol w="3886200">
                  <a:extLst>
                    <a:ext uri="{9D8B030D-6E8A-4147-A177-3AD203B41FA5}">
                      <a16:colId xmlns:a16="http://schemas.microsoft.com/office/drawing/2014/main" val="986485921"/>
                    </a:ext>
                  </a:extLst>
                </a:gridCol>
              </a:tblGrid>
              <a:tr h="316586">
                <a:tc>
                  <a:txBody>
                    <a:bodyPr/>
                    <a:lstStyle/>
                    <a:p>
                      <a:r>
                        <a:rPr lang="en-US" sz="1400" dirty="0"/>
                        <a:t>Page</a:t>
                      </a:r>
                    </a:p>
                  </a:txBody>
                  <a:tcPr/>
                </a:tc>
                <a:tc>
                  <a:txBody>
                    <a:bodyPr/>
                    <a:lstStyle/>
                    <a:p>
                      <a:r>
                        <a:rPr lang="en-US" sz="1400" dirty="0"/>
                        <a:t>Frequency</a:t>
                      </a:r>
                    </a:p>
                  </a:txBody>
                  <a:tcPr/>
                </a:tc>
                <a:tc>
                  <a:txBody>
                    <a:bodyPr/>
                    <a:lstStyle/>
                    <a:p>
                      <a:r>
                        <a:rPr lang="en-US" sz="1400" dirty="0"/>
                        <a:t>Example</a:t>
                      </a:r>
                    </a:p>
                  </a:txBody>
                  <a:tcPr/>
                </a:tc>
                <a:extLst>
                  <a:ext uri="{0D108BD9-81ED-4DB2-BD59-A6C34878D82A}">
                    <a16:rowId xmlns:a16="http://schemas.microsoft.com/office/drawing/2014/main" val="2798648359"/>
                  </a:ext>
                </a:extLst>
              </a:tr>
              <a:tr h="316586">
                <a:tc>
                  <a:txBody>
                    <a:bodyPr/>
                    <a:lstStyle/>
                    <a:p>
                      <a:endParaRPr lang="en-US" dirty="0"/>
                    </a:p>
                  </a:txBody>
                  <a:tcPr/>
                </a:tc>
                <a:tc>
                  <a:txBody>
                    <a:bodyPr/>
                    <a:lstStyle/>
                    <a:p>
                      <a:endParaRPr lang="en-US"/>
                    </a:p>
                  </a:txBody>
                  <a:tcPr/>
                </a:tc>
                <a:tc>
                  <a:txBody>
                    <a:bodyPr/>
                    <a:lstStyle/>
                    <a:p>
                      <a:r>
                        <a:rPr lang="en-US" sz="1400" dirty="0">
                          <a:solidFill>
                            <a:srgbClr val="00B050"/>
                          </a:solidFill>
                        </a:rPr>
                        <a:t>Missing Major Group Header Names:</a:t>
                      </a:r>
                    </a:p>
                  </a:txBody>
                  <a:tcPr/>
                </a:tc>
                <a:extLst>
                  <a:ext uri="{0D108BD9-81ED-4DB2-BD59-A6C34878D82A}">
                    <a16:rowId xmlns:a16="http://schemas.microsoft.com/office/drawing/2014/main" val="2834320816"/>
                  </a:ext>
                </a:extLst>
              </a:tr>
              <a:tr h="316586">
                <a:tc>
                  <a:txBody>
                    <a:bodyPr/>
                    <a:lstStyle/>
                    <a:p>
                      <a:r>
                        <a:rPr lang="en-US" sz="1400" u="sng" dirty="0">
                          <a:solidFill>
                            <a:srgbClr val="00B0F0"/>
                          </a:solidFill>
                        </a:rPr>
                        <a:t>562</a:t>
                      </a:r>
                    </a:p>
                  </a:txBody>
                  <a:tcPr/>
                </a:tc>
                <a:tc>
                  <a:txBody>
                    <a:bodyPr/>
                    <a:lstStyle/>
                    <a:p>
                      <a:endParaRPr lang="en-US" dirty="0"/>
                    </a:p>
                  </a:txBody>
                  <a:tcPr/>
                </a:tc>
                <a:tc>
                  <a:txBody>
                    <a:bodyPr/>
                    <a:lstStyle/>
                    <a:p>
                      <a:r>
                        <a:rPr lang="en-US" sz="1400" dirty="0">
                          <a:solidFill>
                            <a:schemeClr val="tx1"/>
                          </a:solidFill>
                        </a:rPr>
                        <a:t>Others expected on page besides those found</a:t>
                      </a:r>
                    </a:p>
                  </a:txBody>
                  <a:tcPr/>
                </a:tc>
                <a:extLst>
                  <a:ext uri="{0D108BD9-81ED-4DB2-BD59-A6C34878D82A}">
                    <a16:rowId xmlns:a16="http://schemas.microsoft.com/office/drawing/2014/main" val="978807437"/>
                  </a:ext>
                </a:extLst>
              </a:tr>
              <a:tr h="316586">
                <a:tc>
                  <a:txBody>
                    <a:bodyPr/>
                    <a:lstStyle/>
                    <a:p>
                      <a:r>
                        <a:rPr lang="en-US" sz="1400" u="sng" dirty="0">
                          <a:solidFill>
                            <a:srgbClr val="00B0F0"/>
                          </a:solidFill>
                        </a:rPr>
                        <a:t>510</a:t>
                      </a:r>
                    </a:p>
                  </a:txBody>
                  <a:tcPr/>
                </a:tc>
                <a:tc>
                  <a:txBody>
                    <a:bodyPr/>
                    <a:lstStyle/>
                    <a:p>
                      <a:endParaRPr lang="en-US" sz="1400" dirty="0"/>
                    </a:p>
                  </a:txBody>
                  <a:tcPr/>
                </a:tc>
                <a:tc>
                  <a:txBody>
                    <a:bodyPr/>
                    <a:lstStyle/>
                    <a:p>
                      <a:r>
                        <a:rPr lang="en-US" sz="1400" dirty="0"/>
                        <a:t>, b. 1849 … Their children: 1.</a:t>
                      </a:r>
                    </a:p>
                  </a:txBody>
                  <a:tcPr/>
                </a:tc>
                <a:extLst>
                  <a:ext uri="{0D108BD9-81ED-4DB2-BD59-A6C34878D82A}">
                    <a16:rowId xmlns:a16="http://schemas.microsoft.com/office/drawing/2014/main" val="4216643840"/>
                  </a:ext>
                </a:extLst>
              </a:tr>
              <a:tr h="316586">
                <a:tc>
                  <a:txBody>
                    <a:bodyPr/>
                    <a:lstStyle/>
                    <a:p>
                      <a:r>
                        <a:rPr lang="en-US" sz="1400" u="sng" dirty="0">
                          <a:solidFill>
                            <a:srgbClr val="00B0F0"/>
                          </a:solidFill>
                        </a:rPr>
                        <a:t>434-5</a:t>
                      </a:r>
                    </a:p>
                  </a:txBody>
                  <a:tcPr/>
                </a:tc>
                <a:tc>
                  <a:txBody>
                    <a:bodyPr/>
                    <a:lstStyle/>
                    <a:p>
                      <a:endParaRPr lang="en-US" sz="1400" dirty="0"/>
                    </a:p>
                  </a:txBody>
                  <a:tcPr/>
                </a:tc>
                <a:tc>
                  <a:txBody>
                    <a:bodyPr/>
                    <a:lstStyle/>
                    <a:p>
                      <a:r>
                        <a:rPr lang="en-US" sz="1400" dirty="0"/>
                        <a:t>. Appleton’s </a:t>
                      </a:r>
                      <a:r>
                        <a:rPr lang="en-US" sz="1400" dirty="0" err="1"/>
                        <a:t>Cyclopaedia</a:t>
                      </a:r>
                      <a:r>
                        <a:rPr lang="en-US" sz="1400" dirty="0"/>
                        <a:t> … m. 1818,</a:t>
                      </a:r>
                    </a:p>
                  </a:txBody>
                  <a:tcPr/>
                </a:tc>
                <a:extLst>
                  <a:ext uri="{0D108BD9-81ED-4DB2-BD59-A6C34878D82A}">
                    <a16:rowId xmlns:a16="http://schemas.microsoft.com/office/drawing/2014/main" val="2155518954"/>
                  </a:ext>
                </a:extLst>
              </a:tr>
              <a:tr h="316586">
                <a:tc>
                  <a:txBody>
                    <a:bodyPr/>
                    <a:lstStyle/>
                    <a:p>
                      <a:endParaRPr lang="en-US" sz="1400"/>
                    </a:p>
                  </a:txBody>
                  <a:tcPr/>
                </a:tc>
                <a:tc>
                  <a:txBody>
                    <a:bodyPr/>
                    <a:lstStyle/>
                    <a:p>
                      <a:endParaRPr lang="en-US" sz="1400" dirty="0"/>
                    </a:p>
                  </a:txBody>
                  <a:tcPr/>
                </a:tc>
                <a:tc>
                  <a:txBody>
                    <a:bodyPr/>
                    <a:lstStyle/>
                    <a:p>
                      <a:r>
                        <a:rPr lang="en-US" sz="1400" dirty="0">
                          <a:solidFill>
                            <a:srgbClr val="00B050"/>
                          </a:solidFill>
                        </a:rPr>
                        <a:t>Missing Record Header Names:</a:t>
                      </a:r>
                    </a:p>
                  </a:txBody>
                  <a:tcPr/>
                </a:tc>
                <a:extLst>
                  <a:ext uri="{0D108BD9-81ED-4DB2-BD59-A6C34878D82A}">
                    <a16:rowId xmlns:a16="http://schemas.microsoft.com/office/drawing/2014/main" val="1992889499"/>
                  </a:ext>
                </a:extLst>
              </a:tr>
              <a:tr h="316586">
                <a:tc>
                  <a:txBody>
                    <a:bodyPr/>
                    <a:lstStyle/>
                    <a:p>
                      <a:r>
                        <a:rPr lang="en-US" sz="1400" u="sng" dirty="0">
                          <a:solidFill>
                            <a:srgbClr val="00B0F0"/>
                          </a:solidFill>
                        </a:rPr>
                        <a:t>437</a:t>
                      </a:r>
                    </a:p>
                  </a:txBody>
                  <a:tcPr/>
                </a:tc>
                <a:tc>
                  <a:txBody>
                    <a:bodyPr/>
                    <a:lstStyle/>
                    <a:p>
                      <a:endParaRPr lang="en-US" sz="1400" dirty="0"/>
                    </a:p>
                  </a:txBody>
                  <a:tcPr/>
                </a:tc>
                <a:tc>
                  <a:txBody>
                    <a:bodyPr/>
                    <a:lstStyle/>
                    <a:p>
                      <a:r>
                        <a:rPr lang="en-US" sz="1400" dirty="0"/>
                        <a:t>, m. 1857 Theresa Dwight. \ 2. </a:t>
                      </a:r>
                      <a:r>
                        <a:rPr lang="en-US" sz="1400" dirty="0" err="1"/>
                        <a:t>NicoU</a:t>
                      </a:r>
                      <a:r>
                        <a:rPr lang="en-US" sz="1400" dirty="0"/>
                        <a:t> Fosdick, b. </a:t>
                      </a:r>
                    </a:p>
                  </a:txBody>
                  <a:tcPr/>
                </a:tc>
                <a:extLst>
                  <a:ext uri="{0D108BD9-81ED-4DB2-BD59-A6C34878D82A}">
                    <a16:rowId xmlns:a16="http://schemas.microsoft.com/office/drawing/2014/main" val="2620819516"/>
                  </a:ext>
                </a:extLst>
              </a:tr>
              <a:tr h="316586">
                <a:tc>
                  <a:txBody>
                    <a:bodyPr/>
                    <a:lstStyle/>
                    <a:p>
                      <a:endParaRPr lang="en-US" sz="1400"/>
                    </a:p>
                  </a:txBody>
                  <a:tcPr/>
                </a:tc>
                <a:tc>
                  <a:txBody>
                    <a:bodyPr/>
                    <a:lstStyle/>
                    <a:p>
                      <a:endParaRPr lang="en-US" sz="1400" dirty="0"/>
                    </a:p>
                  </a:txBody>
                  <a:tcPr/>
                </a:tc>
                <a:tc>
                  <a:txBody>
                    <a:bodyPr/>
                    <a:lstStyle/>
                    <a:p>
                      <a:r>
                        <a:rPr lang="en-US" sz="1400" dirty="0">
                          <a:solidFill>
                            <a:srgbClr val="00B050"/>
                          </a:solidFill>
                        </a:rPr>
                        <a:t>Missing Data Values:</a:t>
                      </a:r>
                    </a:p>
                  </a:txBody>
                  <a:tcPr/>
                </a:tc>
                <a:extLst>
                  <a:ext uri="{0D108BD9-81ED-4DB2-BD59-A6C34878D82A}">
                    <a16:rowId xmlns:a16="http://schemas.microsoft.com/office/drawing/2014/main" val="1192777023"/>
                  </a:ext>
                </a:extLst>
              </a:tr>
              <a:tr h="316586">
                <a:tc>
                  <a:txBody>
                    <a:bodyPr/>
                    <a:lstStyle/>
                    <a:p>
                      <a:r>
                        <a:rPr lang="en-US" sz="1400" u="sng" dirty="0">
                          <a:solidFill>
                            <a:srgbClr val="00B0F0"/>
                          </a:solidFill>
                        </a:rPr>
                        <a:t>440</a:t>
                      </a:r>
                    </a:p>
                  </a:txBody>
                  <a:tcPr/>
                </a:tc>
                <a:tc>
                  <a:txBody>
                    <a:bodyPr/>
                    <a:lstStyle/>
                    <a:p>
                      <a:r>
                        <a:rPr lang="en-US" sz="1400" dirty="0"/>
                        <a:t>32</a:t>
                      </a:r>
                    </a:p>
                  </a:txBody>
                  <a:tcPr/>
                </a:tc>
                <a:tc>
                  <a:txBody>
                    <a:bodyPr/>
                    <a:lstStyle/>
                    <a:p>
                      <a:pPr marL="0" indent="0">
                        <a:buNone/>
                      </a:pPr>
                      <a:r>
                        <a:rPr lang="en-US" sz="1400" dirty="0"/>
                        <a:t>m. i860</a:t>
                      </a:r>
                    </a:p>
                  </a:txBody>
                  <a:tcPr/>
                </a:tc>
                <a:extLst>
                  <a:ext uri="{0D108BD9-81ED-4DB2-BD59-A6C34878D82A}">
                    <a16:rowId xmlns:a16="http://schemas.microsoft.com/office/drawing/2014/main" val="41077333"/>
                  </a:ext>
                </a:extLst>
              </a:tr>
              <a:tr h="316586">
                <a:tc>
                  <a:txBody>
                    <a:bodyPr/>
                    <a:lstStyle/>
                    <a:p>
                      <a:r>
                        <a:rPr lang="en-US" sz="1400" u="sng" dirty="0">
                          <a:solidFill>
                            <a:srgbClr val="00B0F0"/>
                          </a:solidFill>
                        </a:rPr>
                        <a:t>467</a:t>
                      </a:r>
                    </a:p>
                  </a:txBody>
                  <a:tcPr/>
                </a:tc>
                <a:tc>
                  <a:txBody>
                    <a:bodyPr/>
                    <a:lstStyle/>
                    <a:p>
                      <a:r>
                        <a:rPr lang="en-US" sz="1400" dirty="0"/>
                        <a:t>13</a:t>
                      </a:r>
                    </a:p>
                  </a:txBody>
                  <a:tcPr/>
                </a:tc>
                <a:tc>
                  <a:txBody>
                    <a:bodyPr/>
                    <a:lstStyle/>
                    <a:p>
                      <a:pPr marL="342900" indent="-342900">
                        <a:buAutoNum type="arabicPeriod"/>
                      </a:pPr>
                      <a:r>
                        <a:rPr lang="en-US" sz="1400" dirty="0"/>
                        <a:t>William. \</a:t>
                      </a:r>
                    </a:p>
                  </a:txBody>
                  <a:tcPr/>
                </a:tc>
                <a:extLst>
                  <a:ext uri="{0D108BD9-81ED-4DB2-BD59-A6C34878D82A}">
                    <a16:rowId xmlns:a16="http://schemas.microsoft.com/office/drawing/2014/main" val="3470236362"/>
                  </a:ext>
                </a:extLst>
              </a:tr>
              <a:tr h="316586">
                <a:tc>
                  <a:txBody>
                    <a:bodyPr/>
                    <a:lstStyle/>
                    <a:p>
                      <a:r>
                        <a:rPr lang="en-US" sz="1400" u="sng" dirty="0">
                          <a:solidFill>
                            <a:srgbClr val="00B0F0"/>
                          </a:solidFill>
                        </a:rPr>
                        <a:t>482</a:t>
                      </a:r>
                    </a:p>
                  </a:txBody>
                  <a:tcPr/>
                </a:tc>
                <a:tc>
                  <a:txBody>
                    <a:bodyPr/>
                    <a:lstStyle/>
                    <a:p>
                      <a:r>
                        <a:rPr lang="en-US" sz="1400" dirty="0"/>
                        <a:t>9</a:t>
                      </a:r>
                    </a:p>
                  </a:txBody>
                  <a:tcPr/>
                </a:tc>
                <a:tc>
                  <a:txBody>
                    <a:bodyPr/>
                    <a:lstStyle/>
                    <a:p>
                      <a:pPr marL="0" indent="0">
                        <a:buNone/>
                      </a:pPr>
                      <a:r>
                        <a:rPr lang="en-US" sz="1400" dirty="0"/>
                        <a:t>b. May, 1842,</a:t>
                      </a:r>
                    </a:p>
                  </a:txBody>
                  <a:tcPr/>
                </a:tc>
                <a:extLst>
                  <a:ext uri="{0D108BD9-81ED-4DB2-BD59-A6C34878D82A}">
                    <a16:rowId xmlns:a16="http://schemas.microsoft.com/office/drawing/2014/main" val="3061459942"/>
                  </a:ext>
                </a:extLst>
              </a:tr>
              <a:tr h="316586">
                <a:tc>
                  <a:txBody>
                    <a:bodyPr/>
                    <a:lstStyle/>
                    <a:p>
                      <a:r>
                        <a:rPr lang="en-US" sz="1400" u="sng" dirty="0">
                          <a:solidFill>
                            <a:srgbClr val="00B0F0"/>
                          </a:solidFill>
                        </a:rPr>
                        <a:t>441</a:t>
                      </a:r>
                    </a:p>
                  </a:txBody>
                  <a:tcPr/>
                </a:tc>
                <a:tc>
                  <a:txBody>
                    <a:bodyPr/>
                    <a:lstStyle/>
                    <a:p>
                      <a:r>
                        <a:rPr lang="en-US" sz="1400" dirty="0"/>
                        <a:t>6</a:t>
                      </a:r>
                    </a:p>
                  </a:txBody>
                  <a:tcPr/>
                </a:tc>
                <a:tc>
                  <a:txBody>
                    <a:bodyPr/>
                    <a:lstStyle/>
                    <a:p>
                      <a:pPr marL="0" indent="0">
                        <a:buNone/>
                      </a:pPr>
                      <a:r>
                        <a:rPr lang="en-US" sz="1400" dirty="0"/>
                        <a:t>d. July, \</a:t>
                      </a:r>
                    </a:p>
                  </a:txBody>
                  <a:tcPr/>
                </a:tc>
                <a:extLst>
                  <a:ext uri="{0D108BD9-81ED-4DB2-BD59-A6C34878D82A}">
                    <a16:rowId xmlns:a16="http://schemas.microsoft.com/office/drawing/2014/main" val="1076855982"/>
                  </a:ext>
                </a:extLst>
              </a:tr>
              <a:tr h="316586">
                <a:tc>
                  <a:txBody>
                    <a:bodyPr/>
                    <a:lstStyle/>
                    <a:p>
                      <a:endParaRPr lang="en-US" sz="1400" u="sng" dirty="0">
                        <a:solidFill>
                          <a:srgbClr val="00B0F0"/>
                        </a:solidFill>
                      </a:endParaRPr>
                    </a:p>
                  </a:txBody>
                  <a:tcPr/>
                </a:tc>
                <a:tc>
                  <a:txBody>
                    <a:bodyPr/>
                    <a:lstStyle/>
                    <a:p>
                      <a:endParaRPr lang="en-US" sz="1400" dirty="0"/>
                    </a:p>
                  </a:txBody>
                  <a:tcPr/>
                </a:tc>
                <a:tc>
                  <a:txBody>
                    <a:bodyPr/>
                    <a:lstStyle/>
                    <a:p>
                      <a:pPr marL="0" indent="0">
                        <a:buNone/>
                      </a:pPr>
                      <a:r>
                        <a:rPr lang="en-US" sz="1400" dirty="0">
                          <a:solidFill>
                            <a:srgbClr val="00B050"/>
                          </a:solidFill>
                        </a:rPr>
                        <a:t>Missing Type Designators</a:t>
                      </a:r>
                    </a:p>
                  </a:txBody>
                  <a:tcPr/>
                </a:tc>
                <a:extLst>
                  <a:ext uri="{0D108BD9-81ED-4DB2-BD59-A6C34878D82A}">
                    <a16:rowId xmlns:a16="http://schemas.microsoft.com/office/drawing/2014/main" val="3814569082"/>
                  </a:ext>
                </a:extLst>
              </a:tr>
              <a:tr h="316586">
                <a:tc>
                  <a:txBody>
                    <a:bodyPr/>
                    <a:lstStyle/>
                    <a:p>
                      <a:r>
                        <a:rPr lang="en-US" sz="1400" u="sng" dirty="0">
                          <a:solidFill>
                            <a:srgbClr val="00B0F0"/>
                          </a:solidFill>
                        </a:rPr>
                        <a:t>442</a:t>
                      </a:r>
                    </a:p>
                  </a:txBody>
                  <a:tcPr/>
                </a:tc>
                <a:tc>
                  <a:txBody>
                    <a:bodyPr/>
                    <a:lstStyle/>
                    <a:p>
                      <a:r>
                        <a:rPr lang="en-US" sz="1400" dirty="0"/>
                        <a:t>2</a:t>
                      </a:r>
                    </a:p>
                  </a:txBody>
                  <a:tcPr/>
                </a:tc>
                <a:tc>
                  <a:txBody>
                    <a:bodyPr/>
                    <a:lstStyle/>
                    <a:p>
                      <a:pPr marL="0" indent="0">
                        <a:buNone/>
                      </a:pPr>
                      <a:r>
                        <a:rPr lang="en-US" sz="1400" dirty="0"/>
                        <a:t>d- 1839</a:t>
                      </a:r>
                    </a:p>
                  </a:txBody>
                  <a:tcPr/>
                </a:tc>
                <a:extLst>
                  <a:ext uri="{0D108BD9-81ED-4DB2-BD59-A6C34878D82A}">
                    <a16:rowId xmlns:a16="http://schemas.microsoft.com/office/drawing/2014/main" val="2121206972"/>
                  </a:ext>
                </a:extLst>
              </a:tr>
              <a:tr h="316586">
                <a:tc>
                  <a:txBody>
                    <a:bodyPr/>
                    <a:lstStyle/>
                    <a:p>
                      <a:r>
                        <a:rPr lang="en-US" sz="1400" u="sng" dirty="0">
                          <a:solidFill>
                            <a:srgbClr val="00B0F0"/>
                          </a:solidFill>
                        </a:rPr>
                        <a:t>460</a:t>
                      </a:r>
                    </a:p>
                  </a:txBody>
                  <a:tcPr/>
                </a:tc>
                <a:tc>
                  <a:txBody>
                    <a:bodyPr/>
                    <a:lstStyle/>
                    <a:p>
                      <a:r>
                        <a:rPr lang="en-US" sz="1400" dirty="0"/>
                        <a:t>2</a:t>
                      </a:r>
                    </a:p>
                  </a:txBody>
                  <a:tcPr/>
                </a:tc>
                <a:tc>
                  <a:txBody>
                    <a:bodyPr/>
                    <a:lstStyle/>
                    <a:p>
                      <a:pPr marL="0" indent="0">
                        <a:buNone/>
                      </a:pPr>
                      <a:r>
                        <a:rPr lang="en-US" sz="1400" dirty="0"/>
                        <a:t>b- 1819</a:t>
                      </a:r>
                    </a:p>
                  </a:txBody>
                  <a:tcPr/>
                </a:tc>
                <a:extLst>
                  <a:ext uri="{0D108BD9-81ED-4DB2-BD59-A6C34878D82A}">
                    <a16:rowId xmlns:a16="http://schemas.microsoft.com/office/drawing/2014/main" val="3531689221"/>
                  </a:ext>
                </a:extLst>
              </a:tr>
            </a:tbl>
          </a:graphicData>
        </a:graphic>
      </p:graphicFrame>
      <p:sp>
        <p:nvSpPr>
          <p:cNvPr id="19" name="TextBox 18">
            <a:extLst>
              <a:ext uri="{FF2B5EF4-FFF2-40B4-BE49-F238E27FC236}">
                <a16:creationId xmlns:a16="http://schemas.microsoft.com/office/drawing/2014/main" id="{0FA80374-3D2F-43F5-9344-33E9D41C4669}"/>
              </a:ext>
            </a:extLst>
          </p:cNvPr>
          <p:cNvSpPr txBox="1"/>
          <p:nvPr/>
        </p:nvSpPr>
        <p:spPr>
          <a:xfrm>
            <a:off x="333375" y="114300"/>
            <a:ext cx="7007111" cy="369332"/>
          </a:xfrm>
          <a:prstGeom prst="rect">
            <a:avLst/>
          </a:prstGeom>
          <a:noFill/>
        </p:spPr>
        <p:txBody>
          <a:bodyPr wrap="none" rtlCol="0">
            <a:spAutoFit/>
          </a:bodyPr>
          <a:lstStyle/>
          <a:p>
            <a:r>
              <a:rPr lang="en-US" dirty="0"/>
              <a:t>Candidate Examples: the “active learning” component of the GreenQQ UI</a:t>
            </a:r>
          </a:p>
        </p:txBody>
      </p:sp>
      <p:sp>
        <p:nvSpPr>
          <p:cNvPr id="8" name="Rectangle 7">
            <a:extLst>
              <a:ext uri="{FF2B5EF4-FFF2-40B4-BE49-F238E27FC236}">
                <a16:creationId xmlns:a16="http://schemas.microsoft.com/office/drawing/2014/main" id="{1B527D91-453F-4DD2-AB8B-4E5B0E76836A}"/>
              </a:ext>
            </a:extLst>
          </p:cNvPr>
          <p:cNvSpPr/>
          <p:nvPr/>
        </p:nvSpPr>
        <p:spPr>
          <a:xfrm>
            <a:off x="8332643" y="482312"/>
            <a:ext cx="561975" cy="142875"/>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BCFB1D7-09A0-4E27-87C3-51FEE5319296}"/>
              </a:ext>
            </a:extLst>
          </p:cNvPr>
          <p:cNvSpPr/>
          <p:nvPr/>
        </p:nvSpPr>
        <p:spPr>
          <a:xfrm>
            <a:off x="8339569" y="3149311"/>
            <a:ext cx="1386321" cy="154998"/>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71712F9-FB62-4CFF-AF9E-CCA5472D6D69}"/>
              </a:ext>
            </a:extLst>
          </p:cNvPr>
          <p:cNvSpPr/>
          <p:nvPr/>
        </p:nvSpPr>
        <p:spPr>
          <a:xfrm>
            <a:off x="4993698" y="1528329"/>
            <a:ext cx="918730" cy="186171"/>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F3B099D-1682-4412-A4C0-EA85B248D725}"/>
              </a:ext>
            </a:extLst>
          </p:cNvPr>
          <p:cNvCxnSpPr>
            <a:cxnSpLocks/>
          </p:cNvCxnSpPr>
          <p:nvPr/>
        </p:nvCxnSpPr>
        <p:spPr>
          <a:xfrm>
            <a:off x="3792682" y="1631373"/>
            <a:ext cx="4031673" cy="935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4D0EC8E-B5A0-4023-8F88-9D6A22C5A873}"/>
              </a:ext>
            </a:extLst>
          </p:cNvPr>
          <p:cNvCxnSpPr>
            <a:cxnSpLocks/>
          </p:cNvCxnSpPr>
          <p:nvPr/>
        </p:nvCxnSpPr>
        <p:spPr>
          <a:xfrm>
            <a:off x="3751118" y="1683327"/>
            <a:ext cx="4083627" cy="1007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90F8AEA-C20D-440C-ADA1-7557CC0BC9F3}"/>
              </a:ext>
            </a:extLst>
          </p:cNvPr>
          <p:cNvCxnSpPr>
            <a:cxnSpLocks/>
          </p:cNvCxnSpPr>
          <p:nvPr/>
        </p:nvCxnSpPr>
        <p:spPr>
          <a:xfrm>
            <a:off x="3751118" y="1714500"/>
            <a:ext cx="4062846" cy="2130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A93440C-D6A3-44EF-9DD7-BBC82B8EC568}"/>
              </a:ext>
            </a:extLst>
          </p:cNvPr>
          <p:cNvSpPr/>
          <p:nvPr/>
        </p:nvSpPr>
        <p:spPr>
          <a:xfrm>
            <a:off x="8356887" y="4985040"/>
            <a:ext cx="1306657" cy="168852"/>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2BE04105-5232-45FF-B64E-40E67E548199}"/>
              </a:ext>
            </a:extLst>
          </p:cNvPr>
          <p:cNvCxnSpPr>
            <a:cxnSpLocks/>
          </p:cNvCxnSpPr>
          <p:nvPr/>
        </p:nvCxnSpPr>
        <p:spPr>
          <a:xfrm>
            <a:off x="3740727" y="1724891"/>
            <a:ext cx="4083628" cy="4623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6B367617-7B7B-47FA-88ED-3CA8C9F75681}"/>
              </a:ext>
            </a:extLst>
          </p:cNvPr>
          <p:cNvSpPr/>
          <p:nvPr/>
        </p:nvSpPr>
        <p:spPr>
          <a:xfrm>
            <a:off x="7768936" y="80732"/>
            <a:ext cx="4423064" cy="6694140"/>
          </a:xfrm>
          <a:prstGeom prst="rect">
            <a:avLst/>
          </a:prstGeom>
          <a:ln>
            <a:solidFill>
              <a:schemeClr val="accent1"/>
            </a:solidFill>
          </a:ln>
        </p:spPr>
        <p:txBody>
          <a:bodyPr wrap="square">
            <a:spAutoFit/>
          </a:bodyPr>
          <a:lstStyle/>
          <a:p>
            <a:r>
              <a:rPr lang="en-US" sz="1100" dirty="0"/>
              <a:t>4IO THE ELY ANCESTRY.</a:t>
            </a:r>
          </a:p>
          <a:p>
            <a:r>
              <a:rPr lang="en-US" sz="1100" dirty="0"/>
              <a:t>SEVENTH GENERATION.</a:t>
            </a:r>
          </a:p>
          <a:p>
            <a:r>
              <a:rPr lang="en-US" sz="1100" dirty="0"/>
              <a:t>157548. Jabez Ely, Dimock, </a:t>
            </a:r>
            <a:r>
              <a:rPr lang="en-US" sz="1100" dirty="0" err="1"/>
              <a:t>Susq</a:t>
            </a:r>
            <a:r>
              <a:rPr lang="en-US" sz="1100" dirty="0"/>
              <a:t>. Co., Pa., b. 1844, son of John</a:t>
            </a:r>
          </a:p>
          <a:p>
            <a:r>
              <a:rPr lang="en-US" sz="1100" dirty="0"/>
              <a:t>Russell Ely and Lucinda Morgan Giles; m. 1870, Sarah Elizabeth</a:t>
            </a:r>
          </a:p>
          <a:p>
            <a:r>
              <a:rPr lang="en-US" sz="1100" dirty="0" err="1"/>
              <a:t>Gavitt</a:t>
            </a:r>
            <a:r>
              <a:rPr lang="en-US" sz="1100" dirty="0"/>
              <a:t>, Dimock, Pa., who was b. 1853, </a:t>
            </a:r>
            <a:r>
              <a:rPr lang="en-US" sz="1100" dirty="0" err="1"/>
              <a:t>dau</a:t>
            </a:r>
            <a:r>
              <a:rPr lang="en-US" sz="1100" dirty="0"/>
              <a:t>. of Prentice Avery </a:t>
            </a:r>
            <a:r>
              <a:rPr lang="en-US" sz="1100" dirty="0" err="1"/>
              <a:t>Gavitt</a:t>
            </a:r>
            <a:endParaRPr lang="en-US" sz="1100" dirty="0"/>
          </a:p>
          <a:p>
            <a:r>
              <a:rPr lang="en-US" sz="1100" dirty="0"/>
              <a:t>and </a:t>
            </a:r>
            <a:r>
              <a:rPr lang="en-US" sz="1100" dirty="0" err="1"/>
              <a:t>Enimeline</a:t>
            </a:r>
            <a:r>
              <a:rPr lang="en-US" sz="1100" dirty="0"/>
              <a:t> Scott Parks. Their children:</a:t>
            </a:r>
          </a:p>
          <a:p>
            <a:r>
              <a:rPr lang="en-US" sz="1100" dirty="0"/>
              <a:t>1. Arthur Marvin, b. 1872.</a:t>
            </a:r>
          </a:p>
          <a:p>
            <a:r>
              <a:rPr lang="en-US" sz="1100" dirty="0"/>
              <a:t>2. Bertie Leroy, b. 1875.</a:t>
            </a:r>
          </a:p>
          <a:p>
            <a:r>
              <a:rPr lang="en-US" sz="1100" dirty="0"/>
              <a:t>3. Edith May, b. 1878.</a:t>
            </a:r>
          </a:p>
          <a:p>
            <a:r>
              <a:rPr lang="en-US" sz="1100" dirty="0"/>
              <a:t>157549- John Russell Ely, Brooklyn, Pa., b. 1848, son of John</a:t>
            </a:r>
          </a:p>
          <a:p>
            <a:r>
              <a:rPr lang="en-US" sz="1100" dirty="0"/>
              <a:t>Russell Ely and Lucinda Morgan Giles ; m. 1876, Helen Bissell, Brook-</a:t>
            </a:r>
          </a:p>
          <a:p>
            <a:r>
              <a:rPr lang="en-US" sz="1100" dirty="0" err="1"/>
              <a:t>lyn</a:t>
            </a:r>
            <a:r>
              <a:rPr lang="en-US" sz="1100" dirty="0"/>
              <a:t>, Pa., who was b. 1856, </a:t>
            </a:r>
            <a:r>
              <a:rPr lang="en-US" sz="1100" dirty="0" err="1"/>
              <a:t>dau</a:t>
            </a:r>
            <a:r>
              <a:rPr lang="en-US" sz="1100" dirty="0"/>
              <a:t>, of Charles Bissell and Fannie Smith.</a:t>
            </a:r>
          </a:p>
          <a:p>
            <a:r>
              <a:rPr lang="en-US" sz="1100" dirty="0"/>
              <a:t>Their children :</a:t>
            </a:r>
          </a:p>
          <a:p>
            <a:r>
              <a:rPr lang="en-US" sz="1100" dirty="0"/>
              <a:t>1. Blanche Gertrude, b. 1877.</a:t>
            </a:r>
          </a:p>
          <a:p>
            <a:r>
              <a:rPr lang="en-US" sz="1100" dirty="0"/>
              <a:t>2. Martin Augustus, b. 1878.</a:t>
            </a:r>
          </a:p>
          <a:p>
            <a:r>
              <a:rPr lang="en-US" sz="1100" dirty="0"/>
              <a:t>157551- Isaac </a:t>
            </a:r>
            <a:r>
              <a:rPr lang="en-US" sz="1100" dirty="0" err="1"/>
              <a:t>Zelophehad</a:t>
            </a:r>
            <a:r>
              <a:rPr lang="en-US" sz="1100" dirty="0"/>
              <a:t> Babcock, Montrose, </a:t>
            </a:r>
            <a:r>
              <a:rPr lang="en-US" sz="1100" dirty="0" err="1"/>
              <a:t>Susq</a:t>
            </a:r>
            <a:r>
              <a:rPr lang="en-US" sz="1100" dirty="0"/>
              <a:t>. Co., Pa., who</a:t>
            </a:r>
          </a:p>
          <a:p>
            <a:r>
              <a:rPr lang="en-US" sz="1100" dirty="0"/>
              <a:t>was b. 1825, son of </a:t>
            </a:r>
            <a:r>
              <a:rPr lang="en-US" sz="1100" dirty="0" err="1"/>
              <a:t>Parnal</a:t>
            </a:r>
            <a:r>
              <a:rPr lang="en-US" sz="1100" dirty="0"/>
              <a:t> Ely and Francis Mitchell Babcock ; m. 1853,</a:t>
            </a:r>
          </a:p>
          <a:p>
            <a:r>
              <a:rPr lang="en-US" sz="1100" dirty="0"/>
              <a:t>Sarah Ann Allen, who was b. 1825. No children.</a:t>
            </a:r>
          </a:p>
          <a:p>
            <a:r>
              <a:rPr lang="en-US" sz="1100" dirty="0"/>
              <a:t>157552. Priscilla Walker Babcock, Poultney, Rutland Co., Vt., b.</a:t>
            </a:r>
          </a:p>
          <a:p>
            <a:r>
              <a:rPr lang="en-US" sz="1100" dirty="0"/>
              <a:t>1831, </a:t>
            </a:r>
            <a:r>
              <a:rPr lang="en-US" sz="1100" dirty="0" err="1"/>
              <a:t>dau</a:t>
            </a:r>
            <a:r>
              <a:rPr lang="en-US" sz="1100" dirty="0"/>
              <a:t>. of </a:t>
            </a:r>
            <a:r>
              <a:rPr lang="en-US" sz="1100" dirty="0" err="1"/>
              <a:t>Parnal</a:t>
            </a:r>
            <a:r>
              <a:rPr lang="en-US" sz="1100" dirty="0"/>
              <a:t> Ely and Francis Mitchell Babcock; m. Joseph Fox</a:t>
            </a:r>
          </a:p>
          <a:p>
            <a:r>
              <a:rPr lang="en-US" sz="1100" dirty="0"/>
              <a:t>Crosby, Rockford, 111., who was b. 1828, d. 1861 ; m, 2nd, George L.</a:t>
            </a:r>
          </a:p>
          <a:p>
            <a:r>
              <a:rPr lang="en-US" sz="1100" dirty="0"/>
              <a:t>Bliss, M.D., Poultney, Vt.</a:t>
            </a:r>
          </a:p>
          <a:p>
            <a:r>
              <a:rPr lang="en-US" sz="1100" dirty="0"/>
              <a:t>157553- Noyes </a:t>
            </a:r>
            <a:r>
              <a:rPr lang="en-US" sz="1100" dirty="0" err="1"/>
              <a:t>EHab</a:t>
            </a:r>
            <a:r>
              <a:rPr lang="en-US" sz="1100" dirty="0"/>
              <a:t> Babcock, Rockford, 111., b. 1833, son of Par-</a:t>
            </a:r>
          </a:p>
          <a:p>
            <a:r>
              <a:rPr lang="en-US" sz="1100" dirty="0" err="1"/>
              <a:t>nal</a:t>
            </a:r>
            <a:r>
              <a:rPr lang="en-US" sz="1100" dirty="0"/>
              <a:t> Ely and Frances Mitchell Babcock; m. 1865, Harriet Eloise Crosby,</a:t>
            </a:r>
          </a:p>
          <a:p>
            <a:r>
              <a:rPr lang="en-US" sz="1100" dirty="0"/>
              <a:t>Rockford, 111., who was b. 1836, </a:t>
            </a:r>
            <a:r>
              <a:rPr lang="en-US" sz="1100" dirty="0" err="1"/>
              <a:t>dau</a:t>
            </a:r>
            <a:r>
              <a:rPr lang="en-US" sz="1100" dirty="0"/>
              <a:t>. of Asa Crosby and Mary Wood</a:t>
            </a:r>
          </a:p>
          <a:p>
            <a:r>
              <a:rPr lang="en-US" sz="1100" dirty="0"/>
              <a:t>Howe. Their children :</a:t>
            </a:r>
          </a:p>
          <a:p>
            <a:r>
              <a:rPr lang="en-US" sz="1100" dirty="0"/>
              <a:t>1. Herbert Mitchell, b. 1867.</a:t>
            </a:r>
          </a:p>
          <a:p>
            <a:r>
              <a:rPr lang="en-US" sz="1100" dirty="0"/>
              <a:t>2. Mary Caroline, b. 1869.</a:t>
            </a:r>
          </a:p>
          <a:p>
            <a:r>
              <a:rPr lang="en-US" sz="1100" dirty="0"/>
              <a:t>3. Cora Alice, b. 1871.</a:t>
            </a:r>
          </a:p>
          <a:p>
            <a:r>
              <a:rPr lang="en-US" sz="1100" dirty="0"/>
              <a:t>157554. Amy Elizabeth Babcock, Rockford, III, b. 1835, d. 1875,</a:t>
            </a:r>
          </a:p>
          <a:p>
            <a:r>
              <a:rPr lang="en-US" sz="1100" dirty="0" err="1"/>
              <a:t>dau</a:t>
            </a:r>
            <a:r>
              <a:rPr lang="en-US" sz="1100" dirty="0"/>
              <a:t>. of </a:t>
            </a:r>
            <a:r>
              <a:rPr lang="en-US" sz="1100" dirty="0" err="1"/>
              <a:t>Parnal</a:t>
            </a:r>
            <a:r>
              <a:rPr lang="en-US" sz="1100" dirty="0"/>
              <a:t> Ely and Francis Mitchell Babcock; m. 1852, George</a:t>
            </a:r>
          </a:p>
          <a:p>
            <a:r>
              <a:rPr lang="en-US" sz="1100" dirty="0"/>
              <a:t>Duryea </a:t>
            </a:r>
            <a:r>
              <a:rPr lang="en-US" sz="1100" dirty="0" err="1"/>
              <a:t>Goodsell</a:t>
            </a:r>
            <a:r>
              <a:rPr lang="en-US" sz="1100" dirty="0"/>
              <a:t>, Box 256, DeKalb, 111., who was b. 1830, son of William</a:t>
            </a:r>
          </a:p>
          <a:p>
            <a:r>
              <a:rPr lang="en-US" sz="1100" dirty="0" err="1"/>
              <a:t>liisington</a:t>
            </a:r>
            <a:r>
              <a:rPr lang="en-US" sz="1100" dirty="0"/>
              <a:t> </a:t>
            </a:r>
            <a:r>
              <a:rPr lang="en-US" sz="1100" dirty="0" err="1"/>
              <a:t>Goodsell</a:t>
            </a:r>
            <a:r>
              <a:rPr lang="en-US" sz="1100" dirty="0"/>
              <a:t> and Julia Ann Knox. Their children :</a:t>
            </a:r>
          </a:p>
          <a:p>
            <a:r>
              <a:rPr lang="en-US" sz="1100" dirty="0"/>
              <a:t>1. Albert Mortimer, b. 1854 ; m. 1880.</a:t>
            </a:r>
          </a:p>
          <a:p>
            <a:r>
              <a:rPr lang="en-US" sz="1100" dirty="0"/>
              <a:t>2. Carrie Louisa, b. 1856; m. 1881.</a:t>
            </a:r>
          </a:p>
          <a:p>
            <a:r>
              <a:rPr lang="en-US" sz="1100" dirty="0"/>
              <a:t>3. Stella May, b. 1858 ; d. 1866.</a:t>
            </a:r>
          </a:p>
          <a:p>
            <a:r>
              <a:rPr lang="en-US" sz="1100" dirty="0"/>
              <a:t>4. Minnie Mary, b. 1864.</a:t>
            </a:r>
          </a:p>
          <a:p>
            <a:r>
              <a:rPr lang="en-US" sz="1100" dirty="0"/>
              <a:t>157555- Lyman Francis Babcock, M.D., Deadwood, South Dakota,</a:t>
            </a:r>
          </a:p>
          <a:p>
            <a:r>
              <a:rPr lang="en-US" sz="1100" dirty="0"/>
              <a:t>b. 1838, son of </a:t>
            </a:r>
            <a:r>
              <a:rPr lang="en-US" sz="1100" dirty="0" err="1"/>
              <a:t>Parnal</a:t>
            </a:r>
            <a:r>
              <a:rPr lang="en-US" sz="1100" dirty="0"/>
              <a:t> Ely and Francis Mitchell Babcock; m. 1865,</a:t>
            </a:r>
          </a:p>
        </p:txBody>
      </p:sp>
    </p:spTree>
    <p:extLst>
      <p:ext uri="{BB962C8B-B14F-4D97-AF65-F5344CB8AC3E}">
        <p14:creationId xmlns:p14="http://schemas.microsoft.com/office/powerpoint/2010/main" val="249607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shot of text&#10;&#10;Description automatically generated">
            <a:extLst>
              <a:ext uri="{FF2B5EF4-FFF2-40B4-BE49-F238E27FC236}">
                <a16:creationId xmlns:a16="http://schemas.microsoft.com/office/drawing/2014/main" id="{2EB79AB1-6575-4E8F-AEEE-B1A3E27C1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578" y="97226"/>
            <a:ext cx="4165447" cy="6667255"/>
          </a:xfrm>
          <a:prstGeom prst="rect">
            <a:avLst/>
          </a:prstGeom>
        </p:spPr>
      </p:pic>
      <p:graphicFrame>
        <p:nvGraphicFramePr>
          <p:cNvPr id="4" name="Table 4">
            <a:extLst>
              <a:ext uri="{FF2B5EF4-FFF2-40B4-BE49-F238E27FC236}">
                <a16:creationId xmlns:a16="http://schemas.microsoft.com/office/drawing/2014/main" id="{511A97B3-E771-4A70-9EB2-82C4DE050960}"/>
              </a:ext>
            </a:extLst>
          </p:cNvPr>
          <p:cNvGraphicFramePr>
            <a:graphicFrameLocks noGrp="1"/>
          </p:cNvGraphicFramePr>
          <p:nvPr/>
        </p:nvGraphicFramePr>
        <p:xfrm>
          <a:off x="868219" y="792401"/>
          <a:ext cx="5511799" cy="4847138"/>
        </p:xfrm>
        <a:graphic>
          <a:graphicData uri="http://schemas.openxmlformats.org/drawingml/2006/table">
            <a:tbl>
              <a:tblPr firstRow="1" bandRow="1">
                <a:tableStyleId>{C083E6E3-FA7D-4D7B-A595-EF9225AFEA82}</a:tableStyleId>
              </a:tblPr>
              <a:tblGrid>
                <a:gridCol w="638463">
                  <a:extLst>
                    <a:ext uri="{9D8B030D-6E8A-4147-A177-3AD203B41FA5}">
                      <a16:colId xmlns:a16="http://schemas.microsoft.com/office/drawing/2014/main" val="1084994452"/>
                    </a:ext>
                  </a:extLst>
                </a:gridCol>
                <a:gridCol w="987136">
                  <a:extLst>
                    <a:ext uri="{9D8B030D-6E8A-4147-A177-3AD203B41FA5}">
                      <a16:colId xmlns:a16="http://schemas.microsoft.com/office/drawing/2014/main" val="2210795047"/>
                    </a:ext>
                  </a:extLst>
                </a:gridCol>
                <a:gridCol w="3886200">
                  <a:extLst>
                    <a:ext uri="{9D8B030D-6E8A-4147-A177-3AD203B41FA5}">
                      <a16:colId xmlns:a16="http://schemas.microsoft.com/office/drawing/2014/main" val="986485921"/>
                    </a:ext>
                  </a:extLst>
                </a:gridCol>
              </a:tblGrid>
              <a:tr h="316586">
                <a:tc>
                  <a:txBody>
                    <a:bodyPr/>
                    <a:lstStyle/>
                    <a:p>
                      <a:r>
                        <a:rPr lang="en-US" sz="1400" dirty="0"/>
                        <a:t>Page</a:t>
                      </a:r>
                    </a:p>
                  </a:txBody>
                  <a:tcPr/>
                </a:tc>
                <a:tc>
                  <a:txBody>
                    <a:bodyPr/>
                    <a:lstStyle/>
                    <a:p>
                      <a:r>
                        <a:rPr lang="en-US" sz="1400" dirty="0"/>
                        <a:t>Frequency</a:t>
                      </a:r>
                    </a:p>
                  </a:txBody>
                  <a:tcPr/>
                </a:tc>
                <a:tc>
                  <a:txBody>
                    <a:bodyPr/>
                    <a:lstStyle/>
                    <a:p>
                      <a:r>
                        <a:rPr lang="en-US" sz="1400" dirty="0"/>
                        <a:t>Example</a:t>
                      </a:r>
                    </a:p>
                  </a:txBody>
                  <a:tcPr/>
                </a:tc>
                <a:extLst>
                  <a:ext uri="{0D108BD9-81ED-4DB2-BD59-A6C34878D82A}">
                    <a16:rowId xmlns:a16="http://schemas.microsoft.com/office/drawing/2014/main" val="2798648359"/>
                  </a:ext>
                </a:extLst>
              </a:tr>
              <a:tr h="316586">
                <a:tc>
                  <a:txBody>
                    <a:bodyPr/>
                    <a:lstStyle/>
                    <a:p>
                      <a:endParaRPr lang="en-US" dirty="0"/>
                    </a:p>
                  </a:txBody>
                  <a:tcPr/>
                </a:tc>
                <a:tc>
                  <a:txBody>
                    <a:bodyPr/>
                    <a:lstStyle/>
                    <a:p>
                      <a:endParaRPr lang="en-US"/>
                    </a:p>
                  </a:txBody>
                  <a:tcPr/>
                </a:tc>
                <a:tc>
                  <a:txBody>
                    <a:bodyPr/>
                    <a:lstStyle/>
                    <a:p>
                      <a:r>
                        <a:rPr lang="en-US" sz="1400" dirty="0">
                          <a:solidFill>
                            <a:srgbClr val="00B050"/>
                          </a:solidFill>
                        </a:rPr>
                        <a:t>Missing Major Group Header Names:</a:t>
                      </a:r>
                    </a:p>
                  </a:txBody>
                  <a:tcPr/>
                </a:tc>
                <a:extLst>
                  <a:ext uri="{0D108BD9-81ED-4DB2-BD59-A6C34878D82A}">
                    <a16:rowId xmlns:a16="http://schemas.microsoft.com/office/drawing/2014/main" val="2834320816"/>
                  </a:ext>
                </a:extLst>
              </a:tr>
              <a:tr h="316586">
                <a:tc>
                  <a:txBody>
                    <a:bodyPr/>
                    <a:lstStyle/>
                    <a:p>
                      <a:r>
                        <a:rPr lang="en-US" sz="1400" u="sng" dirty="0">
                          <a:solidFill>
                            <a:srgbClr val="00B0F0"/>
                          </a:solidFill>
                        </a:rPr>
                        <a:t>562</a:t>
                      </a:r>
                    </a:p>
                  </a:txBody>
                  <a:tcPr/>
                </a:tc>
                <a:tc>
                  <a:txBody>
                    <a:bodyPr/>
                    <a:lstStyle/>
                    <a:p>
                      <a:endParaRPr lang="en-US" dirty="0"/>
                    </a:p>
                  </a:txBody>
                  <a:tcPr/>
                </a:tc>
                <a:tc>
                  <a:txBody>
                    <a:bodyPr/>
                    <a:lstStyle/>
                    <a:p>
                      <a:r>
                        <a:rPr lang="en-US" sz="1400" dirty="0">
                          <a:solidFill>
                            <a:schemeClr val="tx1"/>
                          </a:solidFill>
                        </a:rPr>
                        <a:t>Note: additional header names expected on page</a:t>
                      </a:r>
                    </a:p>
                  </a:txBody>
                  <a:tcPr/>
                </a:tc>
                <a:extLst>
                  <a:ext uri="{0D108BD9-81ED-4DB2-BD59-A6C34878D82A}">
                    <a16:rowId xmlns:a16="http://schemas.microsoft.com/office/drawing/2014/main" val="978807437"/>
                  </a:ext>
                </a:extLst>
              </a:tr>
              <a:tr h="316586">
                <a:tc>
                  <a:txBody>
                    <a:bodyPr/>
                    <a:lstStyle/>
                    <a:p>
                      <a:r>
                        <a:rPr lang="en-US" sz="1400" u="sng" dirty="0">
                          <a:solidFill>
                            <a:srgbClr val="00B0F0"/>
                          </a:solidFill>
                        </a:rPr>
                        <a:t>510</a:t>
                      </a:r>
                    </a:p>
                  </a:txBody>
                  <a:tcPr/>
                </a:tc>
                <a:tc>
                  <a:txBody>
                    <a:bodyPr/>
                    <a:lstStyle/>
                    <a:p>
                      <a:endParaRPr lang="en-US" sz="1400" dirty="0"/>
                    </a:p>
                  </a:txBody>
                  <a:tcPr/>
                </a:tc>
                <a:tc>
                  <a:txBody>
                    <a:bodyPr/>
                    <a:lstStyle/>
                    <a:p>
                      <a:r>
                        <a:rPr lang="en-US" sz="1400" dirty="0"/>
                        <a:t>, b. 1849 … Their children: 1.</a:t>
                      </a:r>
                    </a:p>
                  </a:txBody>
                  <a:tcPr/>
                </a:tc>
                <a:extLst>
                  <a:ext uri="{0D108BD9-81ED-4DB2-BD59-A6C34878D82A}">
                    <a16:rowId xmlns:a16="http://schemas.microsoft.com/office/drawing/2014/main" val="4216643840"/>
                  </a:ext>
                </a:extLst>
              </a:tr>
              <a:tr h="316586">
                <a:tc>
                  <a:txBody>
                    <a:bodyPr/>
                    <a:lstStyle/>
                    <a:p>
                      <a:r>
                        <a:rPr lang="en-US" sz="1400" u="sng" dirty="0">
                          <a:solidFill>
                            <a:srgbClr val="00B0F0"/>
                          </a:solidFill>
                        </a:rPr>
                        <a:t>434-5</a:t>
                      </a:r>
                    </a:p>
                  </a:txBody>
                  <a:tcPr/>
                </a:tc>
                <a:tc>
                  <a:txBody>
                    <a:bodyPr/>
                    <a:lstStyle/>
                    <a:p>
                      <a:endParaRPr lang="en-US" sz="1400" dirty="0"/>
                    </a:p>
                  </a:txBody>
                  <a:tcPr/>
                </a:tc>
                <a:tc>
                  <a:txBody>
                    <a:bodyPr/>
                    <a:lstStyle/>
                    <a:p>
                      <a:r>
                        <a:rPr lang="en-US" sz="1400" dirty="0"/>
                        <a:t>. Appleton’s </a:t>
                      </a:r>
                      <a:r>
                        <a:rPr lang="en-US" sz="1400" dirty="0" err="1"/>
                        <a:t>Cyclopaedia</a:t>
                      </a:r>
                      <a:r>
                        <a:rPr lang="en-US" sz="1400" dirty="0"/>
                        <a:t> … m. 1818,</a:t>
                      </a:r>
                    </a:p>
                  </a:txBody>
                  <a:tcPr/>
                </a:tc>
                <a:extLst>
                  <a:ext uri="{0D108BD9-81ED-4DB2-BD59-A6C34878D82A}">
                    <a16:rowId xmlns:a16="http://schemas.microsoft.com/office/drawing/2014/main" val="2155518954"/>
                  </a:ext>
                </a:extLst>
              </a:tr>
              <a:tr h="316586">
                <a:tc>
                  <a:txBody>
                    <a:bodyPr/>
                    <a:lstStyle/>
                    <a:p>
                      <a:endParaRPr lang="en-US" sz="1400"/>
                    </a:p>
                  </a:txBody>
                  <a:tcPr/>
                </a:tc>
                <a:tc>
                  <a:txBody>
                    <a:bodyPr/>
                    <a:lstStyle/>
                    <a:p>
                      <a:endParaRPr lang="en-US" sz="1400" dirty="0"/>
                    </a:p>
                  </a:txBody>
                  <a:tcPr/>
                </a:tc>
                <a:tc>
                  <a:txBody>
                    <a:bodyPr/>
                    <a:lstStyle/>
                    <a:p>
                      <a:r>
                        <a:rPr lang="en-US" sz="1400" dirty="0">
                          <a:solidFill>
                            <a:srgbClr val="00B050"/>
                          </a:solidFill>
                        </a:rPr>
                        <a:t>Missing Record Header Names:</a:t>
                      </a:r>
                    </a:p>
                  </a:txBody>
                  <a:tcPr/>
                </a:tc>
                <a:extLst>
                  <a:ext uri="{0D108BD9-81ED-4DB2-BD59-A6C34878D82A}">
                    <a16:rowId xmlns:a16="http://schemas.microsoft.com/office/drawing/2014/main" val="1992889499"/>
                  </a:ext>
                </a:extLst>
              </a:tr>
              <a:tr h="316586">
                <a:tc>
                  <a:txBody>
                    <a:bodyPr/>
                    <a:lstStyle/>
                    <a:p>
                      <a:r>
                        <a:rPr lang="en-US" sz="1400" u="sng" dirty="0">
                          <a:solidFill>
                            <a:srgbClr val="00B0F0"/>
                          </a:solidFill>
                        </a:rPr>
                        <a:t>437</a:t>
                      </a:r>
                    </a:p>
                  </a:txBody>
                  <a:tcPr/>
                </a:tc>
                <a:tc>
                  <a:txBody>
                    <a:bodyPr/>
                    <a:lstStyle/>
                    <a:p>
                      <a:endParaRPr lang="en-US" sz="1400" dirty="0"/>
                    </a:p>
                  </a:txBody>
                  <a:tcPr/>
                </a:tc>
                <a:tc>
                  <a:txBody>
                    <a:bodyPr/>
                    <a:lstStyle/>
                    <a:p>
                      <a:r>
                        <a:rPr lang="en-US" sz="1400" dirty="0"/>
                        <a:t>, m. 1857 Theresa Dwight. \ 2. </a:t>
                      </a:r>
                      <a:r>
                        <a:rPr lang="en-US" sz="1400" dirty="0" err="1"/>
                        <a:t>NicoU</a:t>
                      </a:r>
                      <a:r>
                        <a:rPr lang="en-US" sz="1400" dirty="0"/>
                        <a:t> Fosdick, b. </a:t>
                      </a:r>
                    </a:p>
                  </a:txBody>
                  <a:tcPr/>
                </a:tc>
                <a:extLst>
                  <a:ext uri="{0D108BD9-81ED-4DB2-BD59-A6C34878D82A}">
                    <a16:rowId xmlns:a16="http://schemas.microsoft.com/office/drawing/2014/main" val="2620819516"/>
                  </a:ext>
                </a:extLst>
              </a:tr>
              <a:tr h="316586">
                <a:tc>
                  <a:txBody>
                    <a:bodyPr/>
                    <a:lstStyle/>
                    <a:p>
                      <a:endParaRPr lang="en-US" sz="1400"/>
                    </a:p>
                  </a:txBody>
                  <a:tcPr/>
                </a:tc>
                <a:tc>
                  <a:txBody>
                    <a:bodyPr/>
                    <a:lstStyle/>
                    <a:p>
                      <a:endParaRPr lang="en-US" sz="1400" dirty="0"/>
                    </a:p>
                  </a:txBody>
                  <a:tcPr/>
                </a:tc>
                <a:tc>
                  <a:txBody>
                    <a:bodyPr/>
                    <a:lstStyle/>
                    <a:p>
                      <a:r>
                        <a:rPr lang="en-US" sz="1400" dirty="0">
                          <a:solidFill>
                            <a:srgbClr val="00B050"/>
                          </a:solidFill>
                        </a:rPr>
                        <a:t>Missing Data Values:</a:t>
                      </a:r>
                    </a:p>
                  </a:txBody>
                  <a:tcPr/>
                </a:tc>
                <a:extLst>
                  <a:ext uri="{0D108BD9-81ED-4DB2-BD59-A6C34878D82A}">
                    <a16:rowId xmlns:a16="http://schemas.microsoft.com/office/drawing/2014/main" val="1192777023"/>
                  </a:ext>
                </a:extLst>
              </a:tr>
              <a:tr h="316586">
                <a:tc>
                  <a:txBody>
                    <a:bodyPr/>
                    <a:lstStyle/>
                    <a:p>
                      <a:r>
                        <a:rPr lang="en-US" sz="1400" u="sng" dirty="0">
                          <a:solidFill>
                            <a:srgbClr val="00B0F0"/>
                          </a:solidFill>
                        </a:rPr>
                        <a:t>440</a:t>
                      </a:r>
                    </a:p>
                  </a:txBody>
                  <a:tcPr/>
                </a:tc>
                <a:tc>
                  <a:txBody>
                    <a:bodyPr/>
                    <a:lstStyle/>
                    <a:p>
                      <a:r>
                        <a:rPr lang="en-US" sz="1400" dirty="0"/>
                        <a:t>32</a:t>
                      </a:r>
                    </a:p>
                  </a:txBody>
                  <a:tcPr/>
                </a:tc>
                <a:tc>
                  <a:txBody>
                    <a:bodyPr/>
                    <a:lstStyle/>
                    <a:p>
                      <a:pPr marL="0" indent="0">
                        <a:buNone/>
                      </a:pPr>
                      <a:r>
                        <a:rPr lang="en-US" sz="1400" dirty="0"/>
                        <a:t>m. i860</a:t>
                      </a:r>
                    </a:p>
                  </a:txBody>
                  <a:tcPr/>
                </a:tc>
                <a:extLst>
                  <a:ext uri="{0D108BD9-81ED-4DB2-BD59-A6C34878D82A}">
                    <a16:rowId xmlns:a16="http://schemas.microsoft.com/office/drawing/2014/main" val="41077333"/>
                  </a:ext>
                </a:extLst>
              </a:tr>
              <a:tr h="316586">
                <a:tc>
                  <a:txBody>
                    <a:bodyPr/>
                    <a:lstStyle/>
                    <a:p>
                      <a:r>
                        <a:rPr lang="en-US" sz="1400" u="sng" dirty="0">
                          <a:solidFill>
                            <a:srgbClr val="00B0F0"/>
                          </a:solidFill>
                        </a:rPr>
                        <a:t>467</a:t>
                      </a:r>
                    </a:p>
                  </a:txBody>
                  <a:tcPr/>
                </a:tc>
                <a:tc>
                  <a:txBody>
                    <a:bodyPr/>
                    <a:lstStyle/>
                    <a:p>
                      <a:r>
                        <a:rPr lang="en-US" sz="1400" dirty="0"/>
                        <a:t>13</a:t>
                      </a:r>
                    </a:p>
                  </a:txBody>
                  <a:tcPr/>
                </a:tc>
                <a:tc>
                  <a:txBody>
                    <a:bodyPr/>
                    <a:lstStyle/>
                    <a:p>
                      <a:pPr marL="342900" indent="-342900">
                        <a:buAutoNum type="arabicPeriod"/>
                      </a:pPr>
                      <a:r>
                        <a:rPr lang="en-US" sz="1400" dirty="0"/>
                        <a:t>William. \</a:t>
                      </a:r>
                    </a:p>
                  </a:txBody>
                  <a:tcPr/>
                </a:tc>
                <a:extLst>
                  <a:ext uri="{0D108BD9-81ED-4DB2-BD59-A6C34878D82A}">
                    <a16:rowId xmlns:a16="http://schemas.microsoft.com/office/drawing/2014/main" val="3470236362"/>
                  </a:ext>
                </a:extLst>
              </a:tr>
              <a:tr h="316586">
                <a:tc>
                  <a:txBody>
                    <a:bodyPr/>
                    <a:lstStyle/>
                    <a:p>
                      <a:r>
                        <a:rPr lang="en-US" sz="1400" u="sng" dirty="0">
                          <a:solidFill>
                            <a:srgbClr val="00B0F0"/>
                          </a:solidFill>
                        </a:rPr>
                        <a:t>482</a:t>
                      </a:r>
                    </a:p>
                  </a:txBody>
                  <a:tcPr/>
                </a:tc>
                <a:tc>
                  <a:txBody>
                    <a:bodyPr/>
                    <a:lstStyle/>
                    <a:p>
                      <a:r>
                        <a:rPr lang="en-US" sz="1400" dirty="0"/>
                        <a:t>9</a:t>
                      </a:r>
                    </a:p>
                  </a:txBody>
                  <a:tcPr/>
                </a:tc>
                <a:tc>
                  <a:txBody>
                    <a:bodyPr/>
                    <a:lstStyle/>
                    <a:p>
                      <a:pPr marL="0" indent="0">
                        <a:buNone/>
                      </a:pPr>
                      <a:r>
                        <a:rPr lang="en-US" sz="1400" dirty="0"/>
                        <a:t>b. May, 1842,</a:t>
                      </a:r>
                    </a:p>
                  </a:txBody>
                  <a:tcPr/>
                </a:tc>
                <a:extLst>
                  <a:ext uri="{0D108BD9-81ED-4DB2-BD59-A6C34878D82A}">
                    <a16:rowId xmlns:a16="http://schemas.microsoft.com/office/drawing/2014/main" val="3061459942"/>
                  </a:ext>
                </a:extLst>
              </a:tr>
              <a:tr h="316586">
                <a:tc>
                  <a:txBody>
                    <a:bodyPr/>
                    <a:lstStyle/>
                    <a:p>
                      <a:r>
                        <a:rPr lang="en-US" sz="1400" u="sng" dirty="0">
                          <a:solidFill>
                            <a:srgbClr val="00B0F0"/>
                          </a:solidFill>
                        </a:rPr>
                        <a:t>441</a:t>
                      </a:r>
                    </a:p>
                  </a:txBody>
                  <a:tcPr/>
                </a:tc>
                <a:tc>
                  <a:txBody>
                    <a:bodyPr/>
                    <a:lstStyle/>
                    <a:p>
                      <a:r>
                        <a:rPr lang="en-US" sz="1400" dirty="0"/>
                        <a:t>6</a:t>
                      </a:r>
                    </a:p>
                  </a:txBody>
                  <a:tcPr/>
                </a:tc>
                <a:tc>
                  <a:txBody>
                    <a:bodyPr/>
                    <a:lstStyle/>
                    <a:p>
                      <a:pPr marL="0" indent="0">
                        <a:buNone/>
                      </a:pPr>
                      <a:r>
                        <a:rPr lang="en-US" sz="1400" dirty="0"/>
                        <a:t>d. July, \</a:t>
                      </a:r>
                    </a:p>
                  </a:txBody>
                  <a:tcPr/>
                </a:tc>
                <a:extLst>
                  <a:ext uri="{0D108BD9-81ED-4DB2-BD59-A6C34878D82A}">
                    <a16:rowId xmlns:a16="http://schemas.microsoft.com/office/drawing/2014/main" val="1076855982"/>
                  </a:ext>
                </a:extLst>
              </a:tr>
              <a:tr h="316586">
                <a:tc>
                  <a:txBody>
                    <a:bodyPr/>
                    <a:lstStyle/>
                    <a:p>
                      <a:endParaRPr lang="en-US" sz="1400" u="sng" dirty="0">
                        <a:solidFill>
                          <a:srgbClr val="00B0F0"/>
                        </a:solidFill>
                      </a:endParaRPr>
                    </a:p>
                  </a:txBody>
                  <a:tcPr/>
                </a:tc>
                <a:tc>
                  <a:txBody>
                    <a:bodyPr/>
                    <a:lstStyle/>
                    <a:p>
                      <a:endParaRPr lang="en-US" sz="1400" dirty="0"/>
                    </a:p>
                  </a:txBody>
                  <a:tcPr/>
                </a:tc>
                <a:tc>
                  <a:txBody>
                    <a:bodyPr/>
                    <a:lstStyle/>
                    <a:p>
                      <a:pPr marL="0" indent="0">
                        <a:buNone/>
                      </a:pPr>
                      <a:r>
                        <a:rPr lang="en-US" sz="1400" dirty="0">
                          <a:solidFill>
                            <a:srgbClr val="00B050"/>
                          </a:solidFill>
                        </a:rPr>
                        <a:t>Missing Type Designators</a:t>
                      </a:r>
                    </a:p>
                  </a:txBody>
                  <a:tcPr/>
                </a:tc>
                <a:extLst>
                  <a:ext uri="{0D108BD9-81ED-4DB2-BD59-A6C34878D82A}">
                    <a16:rowId xmlns:a16="http://schemas.microsoft.com/office/drawing/2014/main" val="3814569082"/>
                  </a:ext>
                </a:extLst>
              </a:tr>
              <a:tr h="316586">
                <a:tc>
                  <a:txBody>
                    <a:bodyPr/>
                    <a:lstStyle/>
                    <a:p>
                      <a:r>
                        <a:rPr lang="en-US" sz="1400" u="sng" dirty="0">
                          <a:solidFill>
                            <a:srgbClr val="00B0F0"/>
                          </a:solidFill>
                        </a:rPr>
                        <a:t>442</a:t>
                      </a:r>
                    </a:p>
                  </a:txBody>
                  <a:tcPr/>
                </a:tc>
                <a:tc>
                  <a:txBody>
                    <a:bodyPr/>
                    <a:lstStyle/>
                    <a:p>
                      <a:r>
                        <a:rPr lang="en-US" sz="1400" dirty="0"/>
                        <a:t>2</a:t>
                      </a:r>
                    </a:p>
                  </a:txBody>
                  <a:tcPr/>
                </a:tc>
                <a:tc>
                  <a:txBody>
                    <a:bodyPr/>
                    <a:lstStyle/>
                    <a:p>
                      <a:pPr marL="0" indent="0">
                        <a:buNone/>
                      </a:pPr>
                      <a:r>
                        <a:rPr lang="en-US" sz="1400" dirty="0"/>
                        <a:t>d- 1839</a:t>
                      </a:r>
                    </a:p>
                  </a:txBody>
                  <a:tcPr/>
                </a:tc>
                <a:extLst>
                  <a:ext uri="{0D108BD9-81ED-4DB2-BD59-A6C34878D82A}">
                    <a16:rowId xmlns:a16="http://schemas.microsoft.com/office/drawing/2014/main" val="2121206972"/>
                  </a:ext>
                </a:extLst>
              </a:tr>
              <a:tr h="316586">
                <a:tc>
                  <a:txBody>
                    <a:bodyPr/>
                    <a:lstStyle/>
                    <a:p>
                      <a:r>
                        <a:rPr lang="en-US" sz="1400" u="sng" dirty="0">
                          <a:solidFill>
                            <a:srgbClr val="00B0F0"/>
                          </a:solidFill>
                        </a:rPr>
                        <a:t>460</a:t>
                      </a:r>
                    </a:p>
                  </a:txBody>
                  <a:tcPr/>
                </a:tc>
                <a:tc>
                  <a:txBody>
                    <a:bodyPr/>
                    <a:lstStyle/>
                    <a:p>
                      <a:r>
                        <a:rPr lang="en-US" sz="1400" dirty="0"/>
                        <a:t>2</a:t>
                      </a:r>
                    </a:p>
                  </a:txBody>
                  <a:tcPr/>
                </a:tc>
                <a:tc>
                  <a:txBody>
                    <a:bodyPr/>
                    <a:lstStyle/>
                    <a:p>
                      <a:pPr marL="0" indent="0">
                        <a:buNone/>
                      </a:pPr>
                      <a:r>
                        <a:rPr lang="en-US" sz="1400" dirty="0"/>
                        <a:t>b- 1819</a:t>
                      </a:r>
                    </a:p>
                  </a:txBody>
                  <a:tcPr/>
                </a:tc>
                <a:extLst>
                  <a:ext uri="{0D108BD9-81ED-4DB2-BD59-A6C34878D82A}">
                    <a16:rowId xmlns:a16="http://schemas.microsoft.com/office/drawing/2014/main" val="3531689221"/>
                  </a:ext>
                </a:extLst>
              </a:tr>
            </a:tbl>
          </a:graphicData>
        </a:graphic>
      </p:graphicFrame>
      <p:sp>
        <p:nvSpPr>
          <p:cNvPr id="10" name="Rectangle 9">
            <a:extLst>
              <a:ext uri="{FF2B5EF4-FFF2-40B4-BE49-F238E27FC236}">
                <a16:creationId xmlns:a16="http://schemas.microsoft.com/office/drawing/2014/main" id="{87A2F3FE-CB07-482F-ABE1-EFAA876F3638}"/>
              </a:ext>
            </a:extLst>
          </p:cNvPr>
          <p:cNvSpPr/>
          <p:nvPr/>
        </p:nvSpPr>
        <p:spPr>
          <a:xfrm>
            <a:off x="9175174" y="3532909"/>
            <a:ext cx="716971" cy="83127"/>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4D687D6-1FE2-4EB9-B7A1-47DCAA07D483}"/>
              </a:ext>
            </a:extLst>
          </p:cNvPr>
          <p:cNvSpPr/>
          <p:nvPr/>
        </p:nvSpPr>
        <p:spPr>
          <a:xfrm>
            <a:off x="8215747" y="3626426"/>
            <a:ext cx="3349335" cy="623455"/>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660A31-FDFA-4AAD-870B-ADB9807C5930}"/>
              </a:ext>
            </a:extLst>
          </p:cNvPr>
          <p:cNvSpPr/>
          <p:nvPr/>
        </p:nvSpPr>
        <p:spPr>
          <a:xfrm>
            <a:off x="8537865" y="4246418"/>
            <a:ext cx="107371" cy="86591"/>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FA80374-3D2F-43F5-9344-33E9D41C4669}"/>
              </a:ext>
            </a:extLst>
          </p:cNvPr>
          <p:cNvSpPr txBox="1"/>
          <p:nvPr/>
        </p:nvSpPr>
        <p:spPr>
          <a:xfrm>
            <a:off x="333375" y="114300"/>
            <a:ext cx="7007111" cy="369332"/>
          </a:xfrm>
          <a:prstGeom prst="rect">
            <a:avLst/>
          </a:prstGeom>
          <a:noFill/>
        </p:spPr>
        <p:txBody>
          <a:bodyPr wrap="none" rtlCol="0">
            <a:spAutoFit/>
          </a:bodyPr>
          <a:lstStyle/>
          <a:p>
            <a:r>
              <a:rPr lang="en-US" dirty="0"/>
              <a:t>Candidate Examples: the “active learning” component of the GreenQQ UI</a:t>
            </a:r>
          </a:p>
        </p:txBody>
      </p:sp>
      <p:cxnSp>
        <p:nvCxnSpPr>
          <p:cNvPr id="21" name="Straight Arrow Connector 20">
            <a:extLst>
              <a:ext uri="{FF2B5EF4-FFF2-40B4-BE49-F238E27FC236}">
                <a16:creationId xmlns:a16="http://schemas.microsoft.com/office/drawing/2014/main" id="{2F3B099D-1682-4412-A4C0-EA85B248D725}"/>
              </a:ext>
            </a:extLst>
          </p:cNvPr>
          <p:cNvCxnSpPr>
            <a:cxnSpLocks/>
          </p:cNvCxnSpPr>
          <p:nvPr/>
        </p:nvCxnSpPr>
        <p:spPr>
          <a:xfrm>
            <a:off x="1304925" y="2019300"/>
            <a:ext cx="6810375" cy="1790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276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C8028-BEE4-4C48-B0E5-C34623AECBB7}"/>
              </a:ext>
            </a:extLst>
          </p:cNvPr>
          <p:cNvSpPr>
            <a:spLocks noGrp="1"/>
          </p:cNvSpPr>
          <p:nvPr>
            <p:ph type="title"/>
          </p:nvPr>
        </p:nvSpPr>
        <p:spPr/>
        <p:txBody>
          <a:bodyPr/>
          <a:lstStyle/>
          <a:p>
            <a:pPr algn="ctr"/>
            <a:r>
              <a:rPr lang="en-US" dirty="0"/>
              <a:t>Scenarios: Pipeline and Unification</a:t>
            </a:r>
          </a:p>
        </p:txBody>
      </p:sp>
      <p:sp>
        <p:nvSpPr>
          <p:cNvPr id="3" name="Content Placeholder 2">
            <a:extLst>
              <a:ext uri="{FF2B5EF4-FFF2-40B4-BE49-F238E27FC236}">
                <a16:creationId xmlns:a16="http://schemas.microsoft.com/office/drawing/2014/main" id="{11E826A3-385A-4917-A595-F2F796505873}"/>
              </a:ext>
            </a:extLst>
          </p:cNvPr>
          <p:cNvSpPr>
            <a:spLocks noGrp="1"/>
          </p:cNvSpPr>
          <p:nvPr>
            <p:ph idx="1"/>
          </p:nvPr>
        </p:nvSpPr>
        <p:spPr/>
        <p:txBody>
          <a:bodyPr/>
          <a:lstStyle/>
          <a:p>
            <a:r>
              <a:rPr lang="en-US" dirty="0"/>
              <a:t>Scenarios (Pipeline)</a:t>
            </a:r>
          </a:p>
          <a:p>
            <a:pPr lvl="1"/>
            <a:r>
              <a:rPr lang="en-US" dirty="0"/>
              <a:t>Extraction-tool testing</a:t>
            </a:r>
          </a:p>
          <a:p>
            <a:pPr lvl="1"/>
            <a:r>
              <a:rPr lang="en-US" dirty="0"/>
              <a:t>Auto-indexing</a:t>
            </a:r>
          </a:p>
          <a:p>
            <a:pPr lvl="1"/>
            <a:r>
              <a:rPr lang="en-US" dirty="0"/>
              <a:t>Scan-to-submit</a:t>
            </a:r>
          </a:p>
          <a:p>
            <a:pPr lvl="1"/>
            <a:r>
              <a:rPr lang="en-US" dirty="0"/>
              <a:t>Add-to-tree</a:t>
            </a:r>
          </a:p>
          <a:p>
            <a:r>
              <a:rPr lang="en-US" dirty="0"/>
              <a:t>Scenarios (Unification)</a:t>
            </a:r>
          </a:p>
        </p:txBody>
      </p:sp>
    </p:spTree>
    <p:extLst>
      <p:ext uri="{BB962C8B-B14F-4D97-AF65-F5344CB8AC3E}">
        <p14:creationId xmlns:p14="http://schemas.microsoft.com/office/powerpoint/2010/main" val="3910528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11A97B3-E771-4A70-9EB2-82C4DE050960}"/>
              </a:ext>
            </a:extLst>
          </p:cNvPr>
          <p:cNvGraphicFramePr>
            <a:graphicFrameLocks noGrp="1"/>
          </p:cNvGraphicFramePr>
          <p:nvPr>
            <p:extLst>
              <p:ext uri="{D42A27DB-BD31-4B8C-83A1-F6EECF244321}">
                <p14:modId xmlns:p14="http://schemas.microsoft.com/office/powerpoint/2010/main" val="4198982971"/>
              </p:ext>
            </p:extLst>
          </p:nvPr>
        </p:nvGraphicFramePr>
        <p:xfrm>
          <a:off x="868219" y="792401"/>
          <a:ext cx="5511799" cy="4847138"/>
        </p:xfrm>
        <a:graphic>
          <a:graphicData uri="http://schemas.openxmlformats.org/drawingml/2006/table">
            <a:tbl>
              <a:tblPr firstRow="1" bandRow="1">
                <a:tableStyleId>{C083E6E3-FA7D-4D7B-A595-EF9225AFEA82}</a:tableStyleId>
              </a:tblPr>
              <a:tblGrid>
                <a:gridCol w="638463">
                  <a:extLst>
                    <a:ext uri="{9D8B030D-6E8A-4147-A177-3AD203B41FA5}">
                      <a16:colId xmlns:a16="http://schemas.microsoft.com/office/drawing/2014/main" val="1084994452"/>
                    </a:ext>
                  </a:extLst>
                </a:gridCol>
                <a:gridCol w="987136">
                  <a:extLst>
                    <a:ext uri="{9D8B030D-6E8A-4147-A177-3AD203B41FA5}">
                      <a16:colId xmlns:a16="http://schemas.microsoft.com/office/drawing/2014/main" val="2210795047"/>
                    </a:ext>
                  </a:extLst>
                </a:gridCol>
                <a:gridCol w="3886200">
                  <a:extLst>
                    <a:ext uri="{9D8B030D-6E8A-4147-A177-3AD203B41FA5}">
                      <a16:colId xmlns:a16="http://schemas.microsoft.com/office/drawing/2014/main" val="986485921"/>
                    </a:ext>
                  </a:extLst>
                </a:gridCol>
              </a:tblGrid>
              <a:tr h="316586">
                <a:tc>
                  <a:txBody>
                    <a:bodyPr/>
                    <a:lstStyle/>
                    <a:p>
                      <a:r>
                        <a:rPr lang="en-US" sz="1400" dirty="0"/>
                        <a:t>Page</a:t>
                      </a:r>
                    </a:p>
                  </a:txBody>
                  <a:tcPr/>
                </a:tc>
                <a:tc>
                  <a:txBody>
                    <a:bodyPr/>
                    <a:lstStyle/>
                    <a:p>
                      <a:r>
                        <a:rPr lang="en-US" sz="1400" dirty="0"/>
                        <a:t>Frequency</a:t>
                      </a:r>
                    </a:p>
                  </a:txBody>
                  <a:tcPr/>
                </a:tc>
                <a:tc>
                  <a:txBody>
                    <a:bodyPr/>
                    <a:lstStyle/>
                    <a:p>
                      <a:r>
                        <a:rPr lang="en-US" sz="1400" dirty="0"/>
                        <a:t>Example</a:t>
                      </a:r>
                    </a:p>
                  </a:txBody>
                  <a:tcPr/>
                </a:tc>
                <a:extLst>
                  <a:ext uri="{0D108BD9-81ED-4DB2-BD59-A6C34878D82A}">
                    <a16:rowId xmlns:a16="http://schemas.microsoft.com/office/drawing/2014/main" val="2798648359"/>
                  </a:ext>
                </a:extLst>
              </a:tr>
              <a:tr h="316586">
                <a:tc>
                  <a:txBody>
                    <a:bodyPr/>
                    <a:lstStyle/>
                    <a:p>
                      <a:endParaRPr lang="en-US" dirty="0"/>
                    </a:p>
                  </a:txBody>
                  <a:tcPr/>
                </a:tc>
                <a:tc>
                  <a:txBody>
                    <a:bodyPr/>
                    <a:lstStyle/>
                    <a:p>
                      <a:endParaRPr lang="en-US"/>
                    </a:p>
                  </a:txBody>
                  <a:tcPr/>
                </a:tc>
                <a:tc>
                  <a:txBody>
                    <a:bodyPr/>
                    <a:lstStyle/>
                    <a:p>
                      <a:r>
                        <a:rPr lang="en-US" sz="1400" dirty="0">
                          <a:solidFill>
                            <a:srgbClr val="00B050"/>
                          </a:solidFill>
                        </a:rPr>
                        <a:t>Missing Major Group Header Names:</a:t>
                      </a:r>
                    </a:p>
                  </a:txBody>
                  <a:tcPr/>
                </a:tc>
                <a:extLst>
                  <a:ext uri="{0D108BD9-81ED-4DB2-BD59-A6C34878D82A}">
                    <a16:rowId xmlns:a16="http://schemas.microsoft.com/office/drawing/2014/main" val="2834320816"/>
                  </a:ext>
                </a:extLst>
              </a:tr>
              <a:tr h="316586">
                <a:tc>
                  <a:txBody>
                    <a:bodyPr/>
                    <a:lstStyle/>
                    <a:p>
                      <a:r>
                        <a:rPr lang="en-US" sz="1400" u="sng" dirty="0">
                          <a:solidFill>
                            <a:srgbClr val="00B0F0"/>
                          </a:solidFill>
                        </a:rPr>
                        <a:t>562</a:t>
                      </a:r>
                    </a:p>
                  </a:txBody>
                  <a:tcPr/>
                </a:tc>
                <a:tc>
                  <a:txBody>
                    <a:bodyPr/>
                    <a:lstStyle/>
                    <a:p>
                      <a:endParaRPr lang="en-US" dirty="0"/>
                    </a:p>
                  </a:txBody>
                  <a:tcPr/>
                </a:tc>
                <a:tc>
                  <a:txBody>
                    <a:bodyPr/>
                    <a:lstStyle/>
                    <a:p>
                      <a:r>
                        <a:rPr lang="en-US" sz="1400" dirty="0">
                          <a:solidFill>
                            <a:schemeClr val="tx1"/>
                          </a:solidFill>
                        </a:rPr>
                        <a:t>Note: additional header names expected on page</a:t>
                      </a:r>
                    </a:p>
                  </a:txBody>
                  <a:tcPr/>
                </a:tc>
                <a:extLst>
                  <a:ext uri="{0D108BD9-81ED-4DB2-BD59-A6C34878D82A}">
                    <a16:rowId xmlns:a16="http://schemas.microsoft.com/office/drawing/2014/main" val="3788133138"/>
                  </a:ext>
                </a:extLst>
              </a:tr>
              <a:tr h="316586">
                <a:tc>
                  <a:txBody>
                    <a:bodyPr/>
                    <a:lstStyle/>
                    <a:p>
                      <a:r>
                        <a:rPr lang="en-US" sz="1400" u="sng" dirty="0">
                          <a:solidFill>
                            <a:srgbClr val="00B0F0"/>
                          </a:solidFill>
                        </a:rPr>
                        <a:t>510</a:t>
                      </a:r>
                    </a:p>
                  </a:txBody>
                  <a:tcPr/>
                </a:tc>
                <a:tc>
                  <a:txBody>
                    <a:bodyPr/>
                    <a:lstStyle/>
                    <a:p>
                      <a:endParaRPr lang="en-US" sz="1400" dirty="0"/>
                    </a:p>
                  </a:txBody>
                  <a:tcPr/>
                </a:tc>
                <a:tc>
                  <a:txBody>
                    <a:bodyPr/>
                    <a:lstStyle/>
                    <a:p>
                      <a:r>
                        <a:rPr lang="en-US" sz="1400" dirty="0"/>
                        <a:t>, b. 1849 … Their children: 1.</a:t>
                      </a:r>
                    </a:p>
                  </a:txBody>
                  <a:tcPr/>
                </a:tc>
                <a:extLst>
                  <a:ext uri="{0D108BD9-81ED-4DB2-BD59-A6C34878D82A}">
                    <a16:rowId xmlns:a16="http://schemas.microsoft.com/office/drawing/2014/main" val="4216643840"/>
                  </a:ext>
                </a:extLst>
              </a:tr>
              <a:tr h="316586">
                <a:tc>
                  <a:txBody>
                    <a:bodyPr/>
                    <a:lstStyle/>
                    <a:p>
                      <a:r>
                        <a:rPr lang="en-US" sz="1400" u="sng" dirty="0">
                          <a:solidFill>
                            <a:srgbClr val="00B0F0"/>
                          </a:solidFill>
                        </a:rPr>
                        <a:t>434-5</a:t>
                      </a:r>
                    </a:p>
                  </a:txBody>
                  <a:tcPr/>
                </a:tc>
                <a:tc>
                  <a:txBody>
                    <a:bodyPr/>
                    <a:lstStyle/>
                    <a:p>
                      <a:endParaRPr lang="en-US" sz="1400" dirty="0"/>
                    </a:p>
                  </a:txBody>
                  <a:tcPr/>
                </a:tc>
                <a:tc>
                  <a:txBody>
                    <a:bodyPr/>
                    <a:lstStyle/>
                    <a:p>
                      <a:r>
                        <a:rPr lang="en-US" sz="1400" dirty="0"/>
                        <a:t>. Appleton’s </a:t>
                      </a:r>
                      <a:r>
                        <a:rPr lang="en-US" sz="1400" dirty="0" err="1"/>
                        <a:t>Cyclopaedia</a:t>
                      </a:r>
                      <a:r>
                        <a:rPr lang="en-US" sz="1400" dirty="0"/>
                        <a:t> … m. 1818,</a:t>
                      </a:r>
                    </a:p>
                  </a:txBody>
                  <a:tcPr/>
                </a:tc>
                <a:extLst>
                  <a:ext uri="{0D108BD9-81ED-4DB2-BD59-A6C34878D82A}">
                    <a16:rowId xmlns:a16="http://schemas.microsoft.com/office/drawing/2014/main" val="2155518954"/>
                  </a:ext>
                </a:extLst>
              </a:tr>
              <a:tr h="316586">
                <a:tc>
                  <a:txBody>
                    <a:bodyPr/>
                    <a:lstStyle/>
                    <a:p>
                      <a:endParaRPr lang="en-US" sz="1400"/>
                    </a:p>
                  </a:txBody>
                  <a:tcPr/>
                </a:tc>
                <a:tc>
                  <a:txBody>
                    <a:bodyPr/>
                    <a:lstStyle/>
                    <a:p>
                      <a:endParaRPr lang="en-US" sz="1400" dirty="0"/>
                    </a:p>
                  </a:txBody>
                  <a:tcPr/>
                </a:tc>
                <a:tc>
                  <a:txBody>
                    <a:bodyPr/>
                    <a:lstStyle/>
                    <a:p>
                      <a:r>
                        <a:rPr lang="en-US" sz="1400" dirty="0">
                          <a:solidFill>
                            <a:srgbClr val="00B050"/>
                          </a:solidFill>
                        </a:rPr>
                        <a:t>Missing Record Header Names:</a:t>
                      </a:r>
                    </a:p>
                  </a:txBody>
                  <a:tcPr/>
                </a:tc>
                <a:extLst>
                  <a:ext uri="{0D108BD9-81ED-4DB2-BD59-A6C34878D82A}">
                    <a16:rowId xmlns:a16="http://schemas.microsoft.com/office/drawing/2014/main" val="1992889499"/>
                  </a:ext>
                </a:extLst>
              </a:tr>
              <a:tr h="316586">
                <a:tc>
                  <a:txBody>
                    <a:bodyPr/>
                    <a:lstStyle/>
                    <a:p>
                      <a:r>
                        <a:rPr lang="en-US" sz="1400" u="sng" dirty="0">
                          <a:solidFill>
                            <a:srgbClr val="00B0F0"/>
                          </a:solidFill>
                        </a:rPr>
                        <a:t>437</a:t>
                      </a:r>
                    </a:p>
                  </a:txBody>
                  <a:tcPr/>
                </a:tc>
                <a:tc>
                  <a:txBody>
                    <a:bodyPr/>
                    <a:lstStyle/>
                    <a:p>
                      <a:endParaRPr lang="en-US" sz="1400" dirty="0"/>
                    </a:p>
                  </a:txBody>
                  <a:tcPr/>
                </a:tc>
                <a:tc>
                  <a:txBody>
                    <a:bodyPr/>
                    <a:lstStyle/>
                    <a:p>
                      <a:r>
                        <a:rPr lang="en-US" sz="1400" dirty="0"/>
                        <a:t>, m. 1857 Theresa Dwight. \ 2. </a:t>
                      </a:r>
                      <a:r>
                        <a:rPr lang="en-US" sz="1400" dirty="0" err="1"/>
                        <a:t>NicoU</a:t>
                      </a:r>
                      <a:r>
                        <a:rPr lang="en-US" sz="1400" dirty="0"/>
                        <a:t> Fosdick, b. </a:t>
                      </a:r>
                    </a:p>
                  </a:txBody>
                  <a:tcPr/>
                </a:tc>
                <a:extLst>
                  <a:ext uri="{0D108BD9-81ED-4DB2-BD59-A6C34878D82A}">
                    <a16:rowId xmlns:a16="http://schemas.microsoft.com/office/drawing/2014/main" val="2620819516"/>
                  </a:ext>
                </a:extLst>
              </a:tr>
              <a:tr h="316586">
                <a:tc>
                  <a:txBody>
                    <a:bodyPr/>
                    <a:lstStyle/>
                    <a:p>
                      <a:endParaRPr lang="en-US" sz="1400"/>
                    </a:p>
                  </a:txBody>
                  <a:tcPr/>
                </a:tc>
                <a:tc>
                  <a:txBody>
                    <a:bodyPr/>
                    <a:lstStyle/>
                    <a:p>
                      <a:endParaRPr lang="en-US" sz="1400" dirty="0"/>
                    </a:p>
                  </a:txBody>
                  <a:tcPr/>
                </a:tc>
                <a:tc>
                  <a:txBody>
                    <a:bodyPr/>
                    <a:lstStyle/>
                    <a:p>
                      <a:r>
                        <a:rPr lang="en-US" sz="1400" dirty="0">
                          <a:solidFill>
                            <a:srgbClr val="00B050"/>
                          </a:solidFill>
                        </a:rPr>
                        <a:t>Missing Data Values:</a:t>
                      </a:r>
                    </a:p>
                  </a:txBody>
                  <a:tcPr/>
                </a:tc>
                <a:extLst>
                  <a:ext uri="{0D108BD9-81ED-4DB2-BD59-A6C34878D82A}">
                    <a16:rowId xmlns:a16="http://schemas.microsoft.com/office/drawing/2014/main" val="1192777023"/>
                  </a:ext>
                </a:extLst>
              </a:tr>
              <a:tr h="316586">
                <a:tc>
                  <a:txBody>
                    <a:bodyPr/>
                    <a:lstStyle/>
                    <a:p>
                      <a:r>
                        <a:rPr lang="en-US" sz="1400" u="sng" dirty="0">
                          <a:solidFill>
                            <a:srgbClr val="00B0F0"/>
                          </a:solidFill>
                        </a:rPr>
                        <a:t>440</a:t>
                      </a:r>
                    </a:p>
                  </a:txBody>
                  <a:tcPr/>
                </a:tc>
                <a:tc>
                  <a:txBody>
                    <a:bodyPr/>
                    <a:lstStyle/>
                    <a:p>
                      <a:r>
                        <a:rPr lang="en-US" sz="1400" dirty="0"/>
                        <a:t>32</a:t>
                      </a:r>
                    </a:p>
                  </a:txBody>
                  <a:tcPr/>
                </a:tc>
                <a:tc>
                  <a:txBody>
                    <a:bodyPr/>
                    <a:lstStyle/>
                    <a:p>
                      <a:pPr marL="0" indent="0">
                        <a:buNone/>
                      </a:pPr>
                      <a:r>
                        <a:rPr lang="en-US" sz="1400" dirty="0"/>
                        <a:t>m. i860</a:t>
                      </a:r>
                    </a:p>
                  </a:txBody>
                  <a:tcPr/>
                </a:tc>
                <a:extLst>
                  <a:ext uri="{0D108BD9-81ED-4DB2-BD59-A6C34878D82A}">
                    <a16:rowId xmlns:a16="http://schemas.microsoft.com/office/drawing/2014/main" val="41077333"/>
                  </a:ext>
                </a:extLst>
              </a:tr>
              <a:tr h="316586">
                <a:tc>
                  <a:txBody>
                    <a:bodyPr/>
                    <a:lstStyle/>
                    <a:p>
                      <a:r>
                        <a:rPr lang="en-US" sz="1400" u="sng" dirty="0">
                          <a:solidFill>
                            <a:srgbClr val="00B0F0"/>
                          </a:solidFill>
                        </a:rPr>
                        <a:t>467</a:t>
                      </a:r>
                    </a:p>
                  </a:txBody>
                  <a:tcPr/>
                </a:tc>
                <a:tc>
                  <a:txBody>
                    <a:bodyPr/>
                    <a:lstStyle/>
                    <a:p>
                      <a:r>
                        <a:rPr lang="en-US" sz="1400" dirty="0"/>
                        <a:t>13</a:t>
                      </a:r>
                    </a:p>
                  </a:txBody>
                  <a:tcPr/>
                </a:tc>
                <a:tc>
                  <a:txBody>
                    <a:bodyPr/>
                    <a:lstStyle/>
                    <a:p>
                      <a:pPr marL="342900" indent="-342900">
                        <a:buAutoNum type="arabicPeriod"/>
                      </a:pPr>
                      <a:r>
                        <a:rPr lang="en-US" sz="1400" dirty="0"/>
                        <a:t>William. \</a:t>
                      </a:r>
                    </a:p>
                  </a:txBody>
                  <a:tcPr/>
                </a:tc>
                <a:extLst>
                  <a:ext uri="{0D108BD9-81ED-4DB2-BD59-A6C34878D82A}">
                    <a16:rowId xmlns:a16="http://schemas.microsoft.com/office/drawing/2014/main" val="3470236362"/>
                  </a:ext>
                </a:extLst>
              </a:tr>
              <a:tr h="316586">
                <a:tc>
                  <a:txBody>
                    <a:bodyPr/>
                    <a:lstStyle/>
                    <a:p>
                      <a:r>
                        <a:rPr lang="en-US" sz="1400" u="sng" dirty="0">
                          <a:solidFill>
                            <a:srgbClr val="00B0F0"/>
                          </a:solidFill>
                        </a:rPr>
                        <a:t>482</a:t>
                      </a:r>
                    </a:p>
                  </a:txBody>
                  <a:tcPr/>
                </a:tc>
                <a:tc>
                  <a:txBody>
                    <a:bodyPr/>
                    <a:lstStyle/>
                    <a:p>
                      <a:r>
                        <a:rPr lang="en-US" sz="1400" dirty="0"/>
                        <a:t>9</a:t>
                      </a:r>
                    </a:p>
                  </a:txBody>
                  <a:tcPr/>
                </a:tc>
                <a:tc>
                  <a:txBody>
                    <a:bodyPr/>
                    <a:lstStyle/>
                    <a:p>
                      <a:pPr marL="0" indent="0">
                        <a:buNone/>
                      </a:pPr>
                      <a:r>
                        <a:rPr lang="en-US" sz="1400" dirty="0"/>
                        <a:t>b. May, 1842,</a:t>
                      </a:r>
                    </a:p>
                  </a:txBody>
                  <a:tcPr/>
                </a:tc>
                <a:extLst>
                  <a:ext uri="{0D108BD9-81ED-4DB2-BD59-A6C34878D82A}">
                    <a16:rowId xmlns:a16="http://schemas.microsoft.com/office/drawing/2014/main" val="3061459942"/>
                  </a:ext>
                </a:extLst>
              </a:tr>
              <a:tr h="316586">
                <a:tc>
                  <a:txBody>
                    <a:bodyPr/>
                    <a:lstStyle/>
                    <a:p>
                      <a:r>
                        <a:rPr lang="en-US" sz="1400" u="sng" dirty="0">
                          <a:solidFill>
                            <a:srgbClr val="00B0F0"/>
                          </a:solidFill>
                        </a:rPr>
                        <a:t>441</a:t>
                      </a:r>
                    </a:p>
                  </a:txBody>
                  <a:tcPr/>
                </a:tc>
                <a:tc>
                  <a:txBody>
                    <a:bodyPr/>
                    <a:lstStyle/>
                    <a:p>
                      <a:r>
                        <a:rPr lang="en-US" sz="1400" dirty="0"/>
                        <a:t>6</a:t>
                      </a:r>
                    </a:p>
                  </a:txBody>
                  <a:tcPr/>
                </a:tc>
                <a:tc>
                  <a:txBody>
                    <a:bodyPr/>
                    <a:lstStyle/>
                    <a:p>
                      <a:pPr marL="0" indent="0">
                        <a:buNone/>
                      </a:pPr>
                      <a:r>
                        <a:rPr lang="en-US" sz="1400" dirty="0"/>
                        <a:t>d. July, \</a:t>
                      </a:r>
                    </a:p>
                  </a:txBody>
                  <a:tcPr/>
                </a:tc>
                <a:extLst>
                  <a:ext uri="{0D108BD9-81ED-4DB2-BD59-A6C34878D82A}">
                    <a16:rowId xmlns:a16="http://schemas.microsoft.com/office/drawing/2014/main" val="1076855982"/>
                  </a:ext>
                </a:extLst>
              </a:tr>
              <a:tr h="316586">
                <a:tc>
                  <a:txBody>
                    <a:bodyPr/>
                    <a:lstStyle/>
                    <a:p>
                      <a:endParaRPr lang="en-US" sz="1400" u="sng" dirty="0">
                        <a:solidFill>
                          <a:srgbClr val="00B0F0"/>
                        </a:solidFill>
                      </a:endParaRPr>
                    </a:p>
                  </a:txBody>
                  <a:tcPr/>
                </a:tc>
                <a:tc>
                  <a:txBody>
                    <a:bodyPr/>
                    <a:lstStyle/>
                    <a:p>
                      <a:endParaRPr lang="en-US" sz="1400" dirty="0"/>
                    </a:p>
                  </a:txBody>
                  <a:tcPr/>
                </a:tc>
                <a:tc>
                  <a:txBody>
                    <a:bodyPr/>
                    <a:lstStyle/>
                    <a:p>
                      <a:pPr marL="0" indent="0">
                        <a:buNone/>
                      </a:pPr>
                      <a:r>
                        <a:rPr lang="en-US" sz="1400" dirty="0">
                          <a:solidFill>
                            <a:srgbClr val="00B050"/>
                          </a:solidFill>
                        </a:rPr>
                        <a:t>Missing Type Designators</a:t>
                      </a:r>
                    </a:p>
                  </a:txBody>
                  <a:tcPr/>
                </a:tc>
                <a:extLst>
                  <a:ext uri="{0D108BD9-81ED-4DB2-BD59-A6C34878D82A}">
                    <a16:rowId xmlns:a16="http://schemas.microsoft.com/office/drawing/2014/main" val="3814569082"/>
                  </a:ext>
                </a:extLst>
              </a:tr>
              <a:tr h="316586">
                <a:tc>
                  <a:txBody>
                    <a:bodyPr/>
                    <a:lstStyle/>
                    <a:p>
                      <a:r>
                        <a:rPr lang="en-US" sz="1400" u="sng" dirty="0">
                          <a:solidFill>
                            <a:srgbClr val="00B0F0"/>
                          </a:solidFill>
                        </a:rPr>
                        <a:t>442</a:t>
                      </a:r>
                    </a:p>
                  </a:txBody>
                  <a:tcPr/>
                </a:tc>
                <a:tc>
                  <a:txBody>
                    <a:bodyPr/>
                    <a:lstStyle/>
                    <a:p>
                      <a:r>
                        <a:rPr lang="en-US" sz="1400" dirty="0"/>
                        <a:t>2</a:t>
                      </a:r>
                    </a:p>
                  </a:txBody>
                  <a:tcPr/>
                </a:tc>
                <a:tc>
                  <a:txBody>
                    <a:bodyPr/>
                    <a:lstStyle/>
                    <a:p>
                      <a:pPr marL="0" indent="0">
                        <a:buNone/>
                      </a:pPr>
                      <a:r>
                        <a:rPr lang="en-US" sz="1400" dirty="0"/>
                        <a:t>d- 1839</a:t>
                      </a:r>
                    </a:p>
                  </a:txBody>
                  <a:tcPr/>
                </a:tc>
                <a:extLst>
                  <a:ext uri="{0D108BD9-81ED-4DB2-BD59-A6C34878D82A}">
                    <a16:rowId xmlns:a16="http://schemas.microsoft.com/office/drawing/2014/main" val="2121206972"/>
                  </a:ext>
                </a:extLst>
              </a:tr>
              <a:tr h="316586">
                <a:tc>
                  <a:txBody>
                    <a:bodyPr/>
                    <a:lstStyle/>
                    <a:p>
                      <a:r>
                        <a:rPr lang="en-US" sz="1400" u="sng" dirty="0">
                          <a:solidFill>
                            <a:srgbClr val="00B0F0"/>
                          </a:solidFill>
                        </a:rPr>
                        <a:t>460</a:t>
                      </a:r>
                    </a:p>
                  </a:txBody>
                  <a:tcPr/>
                </a:tc>
                <a:tc>
                  <a:txBody>
                    <a:bodyPr/>
                    <a:lstStyle/>
                    <a:p>
                      <a:r>
                        <a:rPr lang="en-US" sz="1400" dirty="0"/>
                        <a:t>2</a:t>
                      </a:r>
                    </a:p>
                  </a:txBody>
                  <a:tcPr/>
                </a:tc>
                <a:tc>
                  <a:txBody>
                    <a:bodyPr/>
                    <a:lstStyle/>
                    <a:p>
                      <a:pPr marL="0" indent="0">
                        <a:buNone/>
                      </a:pPr>
                      <a:r>
                        <a:rPr lang="en-US" sz="1400" dirty="0"/>
                        <a:t>b- 1819</a:t>
                      </a:r>
                    </a:p>
                  </a:txBody>
                  <a:tcPr/>
                </a:tc>
                <a:extLst>
                  <a:ext uri="{0D108BD9-81ED-4DB2-BD59-A6C34878D82A}">
                    <a16:rowId xmlns:a16="http://schemas.microsoft.com/office/drawing/2014/main" val="3531689221"/>
                  </a:ext>
                </a:extLst>
              </a:tr>
            </a:tbl>
          </a:graphicData>
        </a:graphic>
      </p:graphicFrame>
      <p:pic>
        <p:nvPicPr>
          <p:cNvPr id="9" name="Picture 8" descr="A screenshot of text&#10;&#10;Description automatically generated">
            <a:extLst>
              <a:ext uri="{FF2B5EF4-FFF2-40B4-BE49-F238E27FC236}">
                <a16:creationId xmlns:a16="http://schemas.microsoft.com/office/drawing/2014/main" id="{77FEAE3D-E00A-4B37-9AA1-74F15A9C3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8757" y="76444"/>
            <a:ext cx="4165447" cy="6667255"/>
          </a:xfrm>
          <a:prstGeom prst="rect">
            <a:avLst/>
          </a:prstGeom>
        </p:spPr>
      </p:pic>
      <p:sp>
        <p:nvSpPr>
          <p:cNvPr id="10" name="Rectangle 9">
            <a:extLst>
              <a:ext uri="{FF2B5EF4-FFF2-40B4-BE49-F238E27FC236}">
                <a16:creationId xmlns:a16="http://schemas.microsoft.com/office/drawing/2014/main" id="{87A2F3FE-CB07-482F-ABE1-EFAA876F3638}"/>
              </a:ext>
            </a:extLst>
          </p:cNvPr>
          <p:cNvSpPr/>
          <p:nvPr/>
        </p:nvSpPr>
        <p:spPr>
          <a:xfrm>
            <a:off x="9310255" y="2234045"/>
            <a:ext cx="363681" cy="93519"/>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8C5B63-BD04-431F-AE12-70B0E04D4A88}"/>
              </a:ext>
            </a:extLst>
          </p:cNvPr>
          <p:cNvSpPr txBox="1"/>
          <p:nvPr/>
        </p:nvSpPr>
        <p:spPr>
          <a:xfrm>
            <a:off x="333375" y="114300"/>
            <a:ext cx="7007111" cy="369332"/>
          </a:xfrm>
          <a:prstGeom prst="rect">
            <a:avLst/>
          </a:prstGeom>
          <a:noFill/>
        </p:spPr>
        <p:txBody>
          <a:bodyPr wrap="none" rtlCol="0">
            <a:spAutoFit/>
          </a:bodyPr>
          <a:lstStyle/>
          <a:p>
            <a:r>
              <a:rPr lang="en-US" dirty="0"/>
              <a:t>Candidate Examples: the “active learning” component of the GreenQQ UI</a:t>
            </a:r>
          </a:p>
        </p:txBody>
      </p:sp>
      <p:cxnSp>
        <p:nvCxnSpPr>
          <p:cNvPr id="3" name="Straight Arrow Connector 2">
            <a:extLst>
              <a:ext uri="{FF2B5EF4-FFF2-40B4-BE49-F238E27FC236}">
                <a16:creationId xmlns:a16="http://schemas.microsoft.com/office/drawing/2014/main" id="{A921EA20-69E6-4AC5-9E69-9AD935F261C9}"/>
              </a:ext>
            </a:extLst>
          </p:cNvPr>
          <p:cNvCxnSpPr>
            <a:cxnSpLocks/>
          </p:cNvCxnSpPr>
          <p:nvPr/>
        </p:nvCxnSpPr>
        <p:spPr>
          <a:xfrm flipV="1">
            <a:off x="1285875" y="2305050"/>
            <a:ext cx="7991475" cy="1257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831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2D282-08A8-4AFB-B032-FA953DAD8509}"/>
              </a:ext>
            </a:extLst>
          </p:cNvPr>
          <p:cNvPicPr>
            <a:picLocks noChangeAspect="1"/>
          </p:cNvPicPr>
          <p:nvPr/>
        </p:nvPicPr>
        <p:blipFill>
          <a:blip r:embed="rId3"/>
          <a:stretch>
            <a:fillRect/>
          </a:stretch>
        </p:blipFill>
        <p:spPr>
          <a:xfrm>
            <a:off x="1282838" y="784614"/>
            <a:ext cx="3997888" cy="5855110"/>
          </a:xfrm>
          <a:prstGeom prst="rect">
            <a:avLst/>
          </a:prstGeom>
        </p:spPr>
      </p:pic>
      <p:pic>
        <p:nvPicPr>
          <p:cNvPr id="4" name="Picture 3">
            <a:extLst>
              <a:ext uri="{FF2B5EF4-FFF2-40B4-BE49-F238E27FC236}">
                <a16:creationId xmlns:a16="http://schemas.microsoft.com/office/drawing/2014/main" id="{66ADDB72-057A-49E0-BD32-B16346C1AC76}"/>
              </a:ext>
            </a:extLst>
          </p:cNvPr>
          <p:cNvPicPr>
            <a:picLocks noChangeAspect="1"/>
          </p:cNvPicPr>
          <p:nvPr/>
        </p:nvPicPr>
        <p:blipFill>
          <a:blip r:embed="rId4"/>
          <a:stretch>
            <a:fillRect/>
          </a:stretch>
        </p:blipFill>
        <p:spPr>
          <a:xfrm>
            <a:off x="7803324" y="584035"/>
            <a:ext cx="3266424" cy="6102883"/>
          </a:xfrm>
          <a:prstGeom prst="rect">
            <a:avLst/>
          </a:prstGeom>
        </p:spPr>
      </p:pic>
      <p:sp>
        <p:nvSpPr>
          <p:cNvPr id="5" name="Rectangle 4">
            <a:extLst>
              <a:ext uri="{FF2B5EF4-FFF2-40B4-BE49-F238E27FC236}">
                <a16:creationId xmlns:a16="http://schemas.microsoft.com/office/drawing/2014/main" id="{12CB81E3-AF11-42F8-901D-0FDBE1B6F3C7}"/>
              </a:ext>
            </a:extLst>
          </p:cNvPr>
          <p:cNvSpPr/>
          <p:nvPr/>
        </p:nvSpPr>
        <p:spPr>
          <a:xfrm>
            <a:off x="2371541" y="2194560"/>
            <a:ext cx="1050085" cy="15338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D67AAB3-8583-4F02-A5AD-FC1F4D6427DA}"/>
              </a:ext>
            </a:extLst>
          </p:cNvPr>
          <p:cNvSpPr/>
          <p:nvPr/>
        </p:nvSpPr>
        <p:spPr>
          <a:xfrm>
            <a:off x="2105087" y="4128565"/>
            <a:ext cx="1174954" cy="15436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4333D23-EF5C-41A1-AA4D-DE5EDFDC974F}"/>
              </a:ext>
            </a:extLst>
          </p:cNvPr>
          <p:cNvSpPr/>
          <p:nvPr/>
        </p:nvSpPr>
        <p:spPr>
          <a:xfrm>
            <a:off x="2080506" y="5201264"/>
            <a:ext cx="1187737" cy="16125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976C28-F31E-4FCB-9668-36DCBFE43A0F}"/>
              </a:ext>
            </a:extLst>
          </p:cNvPr>
          <p:cNvSpPr/>
          <p:nvPr/>
        </p:nvSpPr>
        <p:spPr>
          <a:xfrm>
            <a:off x="1374550" y="2194561"/>
            <a:ext cx="654828" cy="147484"/>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D8B93F-A5C7-430A-85BA-69D540294696}"/>
              </a:ext>
            </a:extLst>
          </p:cNvPr>
          <p:cNvSpPr/>
          <p:nvPr/>
        </p:nvSpPr>
        <p:spPr>
          <a:xfrm>
            <a:off x="7905135" y="902601"/>
            <a:ext cx="660728" cy="11798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DF9A8D-726D-4CE3-AAC7-3D07A3F5F6F9}"/>
              </a:ext>
            </a:extLst>
          </p:cNvPr>
          <p:cNvSpPr/>
          <p:nvPr/>
        </p:nvSpPr>
        <p:spPr>
          <a:xfrm>
            <a:off x="7928732" y="2423652"/>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483CC6-9ABB-49E3-92BD-71F93E0CB9CB}"/>
              </a:ext>
            </a:extLst>
          </p:cNvPr>
          <p:cNvSpPr/>
          <p:nvPr/>
        </p:nvSpPr>
        <p:spPr>
          <a:xfrm>
            <a:off x="7940532" y="3165987"/>
            <a:ext cx="552572" cy="1199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9D9975-C06B-43D3-B8A1-C13BC0571E93}"/>
              </a:ext>
            </a:extLst>
          </p:cNvPr>
          <p:cNvSpPr/>
          <p:nvPr/>
        </p:nvSpPr>
        <p:spPr>
          <a:xfrm>
            <a:off x="7922834" y="3725444"/>
            <a:ext cx="592884" cy="10913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9CD34D0-36C9-460D-95A5-91780EDC035C}"/>
              </a:ext>
            </a:extLst>
          </p:cNvPr>
          <p:cNvSpPr/>
          <p:nvPr/>
        </p:nvSpPr>
        <p:spPr>
          <a:xfrm>
            <a:off x="7922834" y="3925037"/>
            <a:ext cx="568304" cy="11602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AC0A347-ADE9-4660-BF48-5377BFB80121}"/>
              </a:ext>
            </a:extLst>
          </p:cNvPr>
          <p:cNvSpPr/>
          <p:nvPr/>
        </p:nvSpPr>
        <p:spPr>
          <a:xfrm>
            <a:off x="7928733" y="4101035"/>
            <a:ext cx="579120" cy="10520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2E16B2-0E9F-43E2-B0F7-51AEBA4CC088}"/>
              </a:ext>
            </a:extLst>
          </p:cNvPr>
          <p:cNvSpPr/>
          <p:nvPr/>
        </p:nvSpPr>
        <p:spPr>
          <a:xfrm>
            <a:off x="7940531" y="4660490"/>
            <a:ext cx="566337" cy="10618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D23601-5D55-4C85-949E-D6D46047C8B1}"/>
              </a:ext>
            </a:extLst>
          </p:cNvPr>
          <p:cNvSpPr/>
          <p:nvPr/>
        </p:nvSpPr>
        <p:spPr>
          <a:xfrm>
            <a:off x="7946430" y="5320234"/>
            <a:ext cx="565355" cy="11307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79D83C1-A17F-495B-BA7C-DCA11223FBE2}"/>
              </a:ext>
            </a:extLst>
          </p:cNvPr>
          <p:cNvSpPr/>
          <p:nvPr/>
        </p:nvSpPr>
        <p:spPr>
          <a:xfrm>
            <a:off x="7958230" y="5508031"/>
            <a:ext cx="475880" cy="10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99C7FF-B463-41F5-A878-0ECF79004AD8}"/>
              </a:ext>
            </a:extLst>
          </p:cNvPr>
          <p:cNvSpPr/>
          <p:nvPr/>
        </p:nvSpPr>
        <p:spPr>
          <a:xfrm>
            <a:off x="7952330" y="5967197"/>
            <a:ext cx="492596" cy="12093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1BA7369-34E7-4586-B579-1AC6208FB059}"/>
              </a:ext>
            </a:extLst>
          </p:cNvPr>
          <p:cNvSpPr/>
          <p:nvPr/>
        </p:nvSpPr>
        <p:spPr>
          <a:xfrm>
            <a:off x="7940531" y="6249383"/>
            <a:ext cx="538807" cy="983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B4BD24C-3786-457D-800A-403DA8B7459C}"/>
              </a:ext>
            </a:extLst>
          </p:cNvPr>
          <p:cNvSpPr/>
          <p:nvPr/>
        </p:nvSpPr>
        <p:spPr>
          <a:xfrm>
            <a:off x="7905135" y="1195603"/>
            <a:ext cx="623365" cy="1140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40B70C0-7FB5-4A22-896C-4D86CC0FC0F8}"/>
              </a:ext>
            </a:extLst>
          </p:cNvPr>
          <p:cNvSpPr/>
          <p:nvPr/>
        </p:nvSpPr>
        <p:spPr>
          <a:xfrm>
            <a:off x="7928733" y="1383399"/>
            <a:ext cx="380508" cy="10913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483715C-222E-4CBF-A96C-7873766E532C}"/>
              </a:ext>
            </a:extLst>
          </p:cNvPr>
          <p:cNvSpPr/>
          <p:nvPr/>
        </p:nvSpPr>
        <p:spPr>
          <a:xfrm>
            <a:off x="7934632" y="1665585"/>
            <a:ext cx="562405" cy="11012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6D72E09-401A-4206-A6F4-28E16A378785}"/>
              </a:ext>
            </a:extLst>
          </p:cNvPr>
          <p:cNvSpPr/>
          <p:nvPr/>
        </p:nvSpPr>
        <p:spPr>
          <a:xfrm>
            <a:off x="7930698" y="1953670"/>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7A1D60F-EBAB-466F-8B5D-0084D562ACD0}"/>
              </a:ext>
            </a:extLst>
          </p:cNvPr>
          <p:cNvSpPr/>
          <p:nvPr/>
        </p:nvSpPr>
        <p:spPr>
          <a:xfrm>
            <a:off x="7934633" y="2229957"/>
            <a:ext cx="654828" cy="10028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397C8A6-012B-43C5-BB68-35098293F467}"/>
              </a:ext>
            </a:extLst>
          </p:cNvPr>
          <p:cNvSpPr/>
          <p:nvPr/>
        </p:nvSpPr>
        <p:spPr>
          <a:xfrm>
            <a:off x="7952330" y="5213063"/>
            <a:ext cx="570271" cy="1199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CE3277D-F930-460D-9371-AFA48704E4A0}"/>
              </a:ext>
            </a:extLst>
          </p:cNvPr>
          <p:cNvSpPr/>
          <p:nvPr/>
        </p:nvSpPr>
        <p:spPr>
          <a:xfrm>
            <a:off x="7940531" y="2123767"/>
            <a:ext cx="530941" cy="11798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002D387-E85A-479D-9494-DFE44A22FC35}"/>
              </a:ext>
            </a:extLst>
          </p:cNvPr>
          <p:cNvSpPr/>
          <p:nvPr/>
        </p:nvSpPr>
        <p:spPr>
          <a:xfrm>
            <a:off x="7793047" y="907518"/>
            <a:ext cx="105205"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25F56F6-ACE6-4647-B585-AC49DC18725A}"/>
              </a:ext>
            </a:extLst>
          </p:cNvPr>
          <p:cNvSpPr/>
          <p:nvPr/>
        </p:nvSpPr>
        <p:spPr>
          <a:xfrm>
            <a:off x="1445342" y="2182761"/>
            <a:ext cx="3628103" cy="19526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88499A4-349E-4C85-BAD4-F4B905B3D968}"/>
              </a:ext>
            </a:extLst>
          </p:cNvPr>
          <p:cNvSpPr/>
          <p:nvPr/>
        </p:nvSpPr>
        <p:spPr>
          <a:xfrm>
            <a:off x="1439442" y="4134465"/>
            <a:ext cx="3634003" cy="10451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72C1958-E654-46E6-8C86-FE6A4B94F55E}"/>
              </a:ext>
            </a:extLst>
          </p:cNvPr>
          <p:cNvSpPr/>
          <p:nvPr/>
        </p:nvSpPr>
        <p:spPr>
          <a:xfrm>
            <a:off x="1439443" y="5177668"/>
            <a:ext cx="3633020" cy="1406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0507485-70EB-46C0-A605-F7E6011E4D65}"/>
              </a:ext>
            </a:extLst>
          </p:cNvPr>
          <p:cNvSpPr/>
          <p:nvPr/>
        </p:nvSpPr>
        <p:spPr>
          <a:xfrm>
            <a:off x="7903170" y="900635"/>
            <a:ext cx="3028335" cy="2910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3B0EE1A-BB4B-4846-AD93-384996ED04EE}"/>
              </a:ext>
            </a:extLst>
          </p:cNvPr>
          <p:cNvSpPr/>
          <p:nvPr/>
        </p:nvSpPr>
        <p:spPr>
          <a:xfrm>
            <a:off x="7896288" y="1188721"/>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8C4C597-C652-4358-89D5-0C39A52C3B4D}"/>
              </a:ext>
            </a:extLst>
          </p:cNvPr>
          <p:cNvSpPr/>
          <p:nvPr/>
        </p:nvSpPr>
        <p:spPr>
          <a:xfrm>
            <a:off x="7901204" y="1376516"/>
            <a:ext cx="3028335" cy="287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AB2A0D8-9843-405B-BD27-E58FE60E403F}"/>
              </a:ext>
            </a:extLst>
          </p:cNvPr>
          <p:cNvSpPr/>
          <p:nvPr/>
        </p:nvSpPr>
        <p:spPr>
          <a:xfrm>
            <a:off x="7900220" y="1664601"/>
            <a:ext cx="3028335" cy="287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14CDBFA-FDD4-4953-B5DB-D4B14064DC57}"/>
              </a:ext>
            </a:extLst>
          </p:cNvPr>
          <p:cNvSpPr/>
          <p:nvPr/>
        </p:nvSpPr>
        <p:spPr>
          <a:xfrm>
            <a:off x="7901204" y="1960553"/>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8FBDB1C-DADB-41CB-A350-6DAAB615620C}"/>
              </a:ext>
            </a:extLst>
          </p:cNvPr>
          <p:cNvSpPr/>
          <p:nvPr/>
        </p:nvSpPr>
        <p:spPr>
          <a:xfrm>
            <a:off x="7901205" y="2155232"/>
            <a:ext cx="3028335" cy="806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DA08545-E7DB-4B72-9F35-04900DDF40E9}"/>
              </a:ext>
            </a:extLst>
          </p:cNvPr>
          <p:cNvSpPr/>
          <p:nvPr/>
        </p:nvSpPr>
        <p:spPr>
          <a:xfrm>
            <a:off x="7901204" y="2231924"/>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E10D3D1-0334-4782-8BF1-A91B6590C39B}"/>
              </a:ext>
            </a:extLst>
          </p:cNvPr>
          <p:cNvSpPr/>
          <p:nvPr/>
        </p:nvSpPr>
        <p:spPr>
          <a:xfrm>
            <a:off x="7901204" y="2432502"/>
            <a:ext cx="3028335" cy="7295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753580F-2CD0-4AB5-B4B8-6970F2458937}"/>
              </a:ext>
            </a:extLst>
          </p:cNvPr>
          <p:cNvSpPr/>
          <p:nvPr/>
        </p:nvSpPr>
        <p:spPr>
          <a:xfrm>
            <a:off x="7900221" y="3163038"/>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27DA2B9-68AD-4EF1-8BD2-5207B2DF67D3}"/>
              </a:ext>
            </a:extLst>
          </p:cNvPr>
          <p:cNvSpPr/>
          <p:nvPr/>
        </p:nvSpPr>
        <p:spPr>
          <a:xfrm>
            <a:off x="7901204" y="3730360"/>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ADC69DD-75E1-4A2B-90ED-BA7574874517}"/>
              </a:ext>
            </a:extLst>
          </p:cNvPr>
          <p:cNvSpPr/>
          <p:nvPr/>
        </p:nvSpPr>
        <p:spPr>
          <a:xfrm>
            <a:off x="7901204" y="3913240"/>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790B098-EB8B-4B8A-9EB7-99F93380F6FA}"/>
              </a:ext>
            </a:extLst>
          </p:cNvPr>
          <p:cNvSpPr/>
          <p:nvPr/>
        </p:nvSpPr>
        <p:spPr>
          <a:xfrm>
            <a:off x="7916936" y="4105952"/>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40C8447-5D7C-4BB0-B320-34904B16A005}"/>
              </a:ext>
            </a:extLst>
          </p:cNvPr>
          <p:cNvSpPr/>
          <p:nvPr/>
        </p:nvSpPr>
        <p:spPr>
          <a:xfrm>
            <a:off x="7916936" y="4672289"/>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76B739B-813C-440C-8CCC-743077894540}"/>
              </a:ext>
            </a:extLst>
          </p:cNvPr>
          <p:cNvSpPr/>
          <p:nvPr/>
        </p:nvSpPr>
        <p:spPr>
          <a:xfrm>
            <a:off x="7917920" y="5245511"/>
            <a:ext cx="3028335" cy="806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2C0F521-63AF-433C-961A-6D7B604B4433}"/>
              </a:ext>
            </a:extLst>
          </p:cNvPr>
          <p:cNvSpPr/>
          <p:nvPr/>
        </p:nvSpPr>
        <p:spPr>
          <a:xfrm>
            <a:off x="7918902" y="5329085"/>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295B7E9-BB5B-49EB-A427-DFFECA530B34}"/>
              </a:ext>
            </a:extLst>
          </p:cNvPr>
          <p:cNvSpPr/>
          <p:nvPr/>
        </p:nvSpPr>
        <p:spPr>
          <a:xfrm>
            <a:off x="7927752" y="5509015"/>
            <a:ext cx="3028335" cy="4552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9D06144-3FD5-4E70-B4F4-2571BA5053E3}"/>
              </a:ext>
            </a:extLst>
          </p:cNvPr>
          <p:cNvSpPr/>
          <p:nvPr/>
        </p:nvSpPr>
        <p:spPr>
          <a:xfrm>
            <a:off x="7927751" y="5963265"/>
            <a:ext cx="3028335" cy="295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3291B36-28DE-4935-AEB8-D4AFD4B1AB1D}"/>
              </a:ext>
            </a:extLst>
          </p:cNvPr>
          <p:cNvSpPr/>
          <p:nvPr/>
        </p:nvSpPr>
        <p:spPr>
          <a:xfrm>
            <a:off x="7932668" y="6251350"/>
            <a:ext cx="3028335" cy="3913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F3F59275-A3DD-435B-89A5-FA77F3A0D8C1}"/>
              </a:ext>
            </a:extLst>
          </p:cNvPr>
          <p:cNvCxnSpPr/>
          <p:nvPr/>
        </p:nvCxnSpPr>
        <p:spPr>
          <a:xfrm flipV="1">
            <a:off x="5066562" y="1273277"/>
            <a:ext cx="0" cy="8967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68B3F15-C624-4CAC-9B76-14635535B4C4}"/>
              </a:ext>
            </a:extLst>
          </p:cNvPr>
          <p:cNvCxnSpPr/>
          <p:nvPr/>
        </p:nvCxnSpPr>
        <p:spPr>
          <a:xfrm flipV="1">
            <a:off x="1443375" y="1289992"/>
            <a:ext cx="0" cy="8967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00A05C4F-92EE-4DCE-B1E8-AA8F58A502A0}"/>
              </a:ext>
            </a:extLst>
          </p:cNvPr>
          <p:cNvSpPr/>
          <p:nvPr/>
        </p:nvSpPr>
        <p:spPr>
          <a:xfrm>
            <a:off x="-178950" y="156157"/>
            <a:ext cx="11210743" cy="369332"/>
          </a:xfrm>
          <a:prstGeom prst="rect">
            <a:avLst/>
          </a:prstGeom>
        </p:spPr>
        <p:txBody>
          <a:bodyPr wrap="square">
            <a:spAutoFit/>
          </a:bodyPr>
          <a:lstStyle/>
          <a:p>
            <a:pPr lvl="1"/>
            <a:r>
              <a:rPr lang="en-US" dirty="0"/>
              <a:t>Click on the name of the primary person in any one of the major groups. Repeat for nested groups, if any.</a:t>
            </a:r>
          </a:p>
        </p:txBody>
      </p:sp>
    </p:spTree>
    <p:extLst>
      <p:ext uri="{BB962C8B-B14F-4D97-AF65-F5344CB8AC3E}">
        <p14:creationId xmlns:p14="http://schemas.microsoft.com/office/powerpoint/2010/main" val="2553504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1CC15-4BE7-497F-98BA-E3E59F2BB2B5}"/>
              </a:ext>
            </a:extLst>
          </p:cNvPr>
          <p:cNvSpPr/>
          <p:nvPr/>
        </p:nvSpPr>
        <p:spPr>
          <a:xfrm>
            <a:off x="-178950" y="156157"/>
            <a:ext cx="11210743" cy="369332"/>
          </a:xfrm>
          <a:prstGeom prst="rect">
            <a:avLst/>
          </a:prstGeom>
        </p:spPr>
        <p:txBody>
          <a:bodyPr wrap="square">
            <a:spAutoFit/>
          </a:bodyPr>
          <a:lstStyle/>
          <a:p>
            <a:pPr lvl="1"/>
            <a:r>
              <a:rPr lang="en-US" dirty="0"/>
              <a:t>Click on the name of the primary person in any one of the major groups. Repeat for nested groups, if any.</a:t>
            </a:r>
          </a:p>
        </p:txBody>
      </p:sp>
      <p:pic>
        <p:nvPicPr>
          <p:cNvPr id="5" name="Picture 4">
            <a:extLst>
              <a:ext uri="{FF2B5EF4-FFF2-40B4-BE49-F238E27FC236}">
                <a16:creationId xmlns:a16="http://schemas.microsoft.com/office/drawing/2014/main" id="{79A2D73E-FC6D-4C01-A230-C379FACB57A1}"/>
              </a:ext>
            </a:extLst>
          </p:cNvPr>
          <p:cNvPicPr>
            <a:picLocks noChangeAspect="1"/>
          </p:cNvPicPr>
          <p:nvPr/>
        </p:nvPicPr>
        <p:blipFill>
          <a:blip r:embed="rId3"/>
          <a:stretch>
            <a:fillRect/>
          </a:stretch>
        </p:blipFill>
        <p:spPr>
          <a:xfrm>
            <a:off x="1214110" y="650157"/>
            <a:ext cx="4531861" cy="5938246"/>
          </a:xfrm>
          <a:prstGeom prst="rect">
            <a:avLst/>
          </a:prstGeom>
        </p:spPr>
      </p:pic>
      <p:pic>
        <p:nvPicPr>
          <p:cNvPr id="6" name="Picture 5">
            <a:extLst>
              <a:ext uri="{FF2B5EF4-FFF2-40B4-BE49-F238E27FC236}">
                <a16:creationId xmlns:a16="http://schemas.microsoft.com/office/drawing/2014/main" id="{EC8A38E4-6840-4797-A98B-EB5330343824}"/>
              </a:ext>
            </a:extLst>
          </p:cNvPr>
          <p:cNvPicPr>
            <a:picLocks noChangeAspect="1"/>
          </p:cNvPicPr>
          <p:nvPr/>
        </p:nvPicPr>
        <p:blipFill>
          <a:blip r:embed="rId4"/>
          <a:stretch>
            <a:fillRect/>
          </a:stretch>
        </p:blipFill>
        <p:spPr>
          <a:xfrm>
            <a:off x="6400795" y="690951"/>
            <a:ext cx="4731288" cy="5771632"/>
          </a:xfrm>
          <a:prstGeom prst="rect">
            <a:avLst/>
          </a:prstGeom>
        </p:spPr>
      </p:pic>
      <p:pic>
        <p:nvPicPr>
          <p:cNvPr id="7" name="Picture 6">
            <a:extLst>
              <a:ext uri="{FF2B5EF4-FFF2-40B4-BE49-F238E27FC236}">
                <a16:creationId xmlns:a16="http://schemas.microsoft.com/office/drawing/2014/main" id="{F08520B9-0018-4459-86C6-8F7856FC1355}"/>
              </a:ext>
            </a:extLst>
          </p:cNvPr>
          <p:cNvPicPr>
            <a:picLocks noChangeAspect="1"/>
          </p:cNvPicPr>
          <p:nvPr/>
        </p:nvPicPr>
        <p:blipFill>
          <a:blip r:embed="rId5"/>
          <a:stretch>
            <a:fillRect/>
          </a:stretch>
        </p:blipFill>
        <p:spPr>
          <a:xfrm>
            <a:off x="1330062" y="5606346"/>
            <a:ext cx="1048603" cy="152413"/>
          </a:xfrm>
          <a:prstGeom prst="rect">
            <a:avLst/>
          </a:prstGeom>
        </p:spPr>
      </p:pic>
      <p:pic>
        <p:nvPicPr>
          <p:cNvPr id="8" name="Picture 7">
            <a:extLst>
              <a:ext uri="{FF2B5EF4-FFF2-40B4-BE49-F238E27FC236}">
                <a16:creationId xmlns:a16="http://schemas.microsoft.com/office/drawing/2014/main" id="{70B3A529-D110-4A39-9522-04B64EEA84CE}"/>
              </a:ext>
            </a:extLst>
          </p:cNvPr>
          <p:cNvPicPr>
            <a:picLocks noChangeAspect="1"/>
          </p:cNvPicPr>
          <p:nvPr/>
        </p:nvPicPr>
        <p:blipFill>
          <a:blip r:embed="rId5"/>
          <a:stretch>
            <a:fillRect/>
          </a:stretch>
        </p:blipFill>
        <p:spPr>
          <a:xfrm>
            <a:off x="1324161" y="745279"/>
            <a:ext cx="929393" cy="135086"/>
          </a:xfrm>
          <a:prstGeom prst="rect">
            <a:avLst/>
          </a:prstGeom>
        </p:spPr>
      </p:pic>
      <p:pic>
        <p:nvPicPr>
          <p:cNvPr id="9" name="Picture 8">
            <a:extLst>
              <a:ext uri="{FF2B5EF4-FFF2-40B4-BE49-F238E27FC236}">
                <a16:creationId xmlns:a16="http://schemas.microsoft.com/office/drawing/2014/main" id="{E5AB9869-C39A-4E97-AC24-1181730AC4D8}"/>
              </a:ext>
            </a:extLst>
          </p:cNvPr>
          <p:cNvPicPr>
            <a:picLocks noChangeAspect="1"/>
          </p:cNvPicPr>
          <p:nvPr/>
        </p:nvPicPr>
        <p:blipFill>
          <a:blip r:embed="rId5"/>
          <a:stretch>
            <a:fillRect/>
          </a:stretch>
        </p:blipFill>
        <p:spPr>
          <a:xfrm>
            <a:off x="1329077" y="1056962"/>
            <a:ext cx="788791" cy="114650"/>
          </a:xfrm>
          <a:prstGeom prst="rect">
            <a:avLst/>
          </a:prstGeom>
        </p:spPr>
      </p:pic>
      <p:pic>
        <p:nvPicPr>
          <p:cNvPr id="10" name="Picture 9">
            <a:extLst>
              <a:ext uri="{FF2B5EF4-FFF2-40B4-BE49-F238E27FC236}">
                <a16:creationId xmlns:a16="http://schemas.microsoft.com/office/drawing/2014/main" id="{731D0BC9-4A66-41DF-A2C1-BB7BD0F9EE6E}"/>
              </a:ext>
            </a:extLst>
          </p:cNvPr>
          <p:cNvPicPr>
            <a:picLocks noChangeAspect="1"/>
          </p:cNvPicPr>
          <p:nvPr/>
        </p:nvPicPr>
        <p:blipFill>
          <a:blip r:embed="rId5"/>
          <a:stretch>
            <a:fillRect/>
          </a:stretch>
        </p:blipFill>
        <p:spPr>
          <a:xfrm>
            <a:off x="1334976" y="1918266"/>
            <a:ext cx="995269" cy="144661"/>
          </a:xfrm>
          <a:prstGeom prst="rect">
            <a:avLst/>
          </a:prstGeom>
        </p:spPr>
      </p:pic>
      <p:pic>
        <p:nvPicPr>
          <p:cNvPr id="11" name="Picture 10">
            <a:extLst>
              <a:ext uri="{FF2B5EF4-FFF2-40B4-BE49-F238E27FC236}">
                <a16:creationId xmlns:a16="http://schemas.microsoft.com/office/drawing/2014/main" id="{5DAD4801-CE20-4279-AB57-5A3A7AED385A}"/>
              </a:ext>
            </a:extLst>
          </p:cNvPr>
          <p:cNvPicPr>
            <a:picLocks noChangeAspect="1"/>
          </p:cNvPicPr>
          <p:nvPr/>
        </p:nvPicPr>
        <p:blipFill>
          <a:blip r:embed="rId5"/>
          <a:stretch>
            <a:fillRect/>
          </a:stretch>
        </p:blipFill>
        <p:spPr>
          <a:xfrm>
            <a:off x="1340876" y="2974252"/>
            <a:ext cx="806489" cy="117222"/>
          </a:xfrm>
          <a:prstGeom prst="rect">
            <a:avLst/>
          </a:prstGeom>
        </p:spPr>
      </p:pic>
      <p:pic>
        <p:nvPicPr>
          <p:cNvPr id="12" name="Picture 11">
            <a:extLst>
              <a:ext uri="{FF2B5EF4-FFF2-40B4-BE49-F238E27FC236}">
                <a16:creationId xmlns:a16="http://schemas.microsoft.com/office/drawing/2014/main" id="{18E6E9D5-06D1-4F55-B9C1-8151475B7414}"/>
              </a:ext>
            </a:extLst>
          </p:cNvPr>
          <p:cNvPicPr>
            <a:picLocks noChangeAspect="1"/>
          </p:cNvPicPr>
          <p:nvPr/>
        </p:nvPicPr>
        <p:blipFill>
          <a:blip r:embed="rId5"/>
          <a:stretch>
            <a:fillRect/>
          </a:stretch>
        </p:blipFill>
        <p:spPr>
          <a:xfrm>
            <a:off x="1333993" y="3309531"/>
            <a:ext cx="1249924" cy="129793"/>
          </a:xfrm>
          <a:prstGeom prst="rect">
            <a:avLst/>
          </a:prstGeom>
        </p:spPr>
      </p:pic>
      <p:pic>
        <p:nvPicPr>
          <p:cNvPr id="13" name="Picture 12">
            <a:extLst>
              <a:ext uri="{FF2B5EF4-FFF2-40B4-BE49-F238E27FC236}">
                <a16:creationId xmlns:a16="http://schemas.microsoft.com/office/drawing/2014/main" id="{72EACB18-A370-4D64-9414-3C63D7C9525D}"/>
              </a:ext>
            </a:extLst>
          </p:cNvPr>
          <p:cNvPicPr>
            <a:picLocks noChangeAspect="1"/>
          </p:cNvPicPr>
          <p:nvPr/>
        </p:nvPicPr>
        <p:blipFill>
          <a:blip r:embed="rId5"/>
          <a:stretch>
            <a:fillRect/>
          </a:stretch>
        </p:blipFill>
        <p:spPr>
          <a:xfrm>
            <a:off x="1333010" y="3916182"/>
            <a:ext cx="1162417" cy="136675"/>
          </a:xfrm>
          <a:prstGeom prst="rect">
            <a:avLst/>
          </a:prstGeom>
        </p:spPr>
      </p:pic>
      <p:pic>
        <p:nvPicPr>
          <p:cNvPr id="14" name="Picture 13">
            <a:extLst>
              <a:ext uri="{FF2B5EF4-FFF2-40B4-BE49-F238E27FC236}">
                <a16:creationId xmlns:a16="http://schemas.microsoft.com/office/drawing/2014/main" id="{33248DBD-2D85-4E43-9E4C-8197F01E3685}"/>
              </a:ext>
            </a:extLst>
          </p:cNvPr>
          <p:cNvPicPr>
            <a:picLocks noChangeAspect="1"/>
          </p:cNvPicPr>
          <p:nvPr/>
        </p:nvPicPr>
        <p:blipFill>
          <a:blip r:embed="rId5"/>
          <a:stretch>
            <a:fillRect/>
          </a:stretch>
        </p:blipFill>
        <p:spPr>
          <a:xfrm>
            <a:off x="1332028" y="4339953"/>
            <a:ext cx="903828" cy="131370"/>
          </a:xfrm>
          <a:prstGeom prst="rect">
            <a:avLst/>
          </a:prstGeom>
        </p:spPr>
      </p:pic>
      <p:pic>
        <p:nvPicPr>
          <p:cNvPr id="15" name="Picture 14">
            <a:extLst>
              <a:ext uri="{FF2B5EF4-FFF2-40B4-BE49-F238E27FC236}">
                <a16:creationId xmlns:a16="http://schemas.microsoft.com/office/drawing/2014/main" id="{991D48E1-4A05-42DB-B669-277DDCB0369D}"/>
              </a:ext>
            </a:extLst>
          </p:cNvPr>
          <p:cNvPicPr>
            <a:picLocks noChangeAspect="1"/>
          </p:cNvPicPr>
          <p:nvPr/>
        </p:nvPicPr>
        <p:blipFill>
          <a:blip r:embed="rId5"/>
          <a:stretch>
            <a:fillRect/>
          </a:stretch>
        </p:blipFill>
        <p:spPr>
          <a:xfrm>
            <a:off x="1331043" y="4657535"/>
            <a:ext cx="929393" cy="135086"/>
          </a:xfrm>
          <a:prstGeom prst="rect">
            <a:avLst/>
          </a:prstGeom>
        </p:spPr>
      </p:pic>
      <p:pic>
        <p:nvPicPr>
          <p:cNvPr id="16" name="Picture 15">
            <a:extLst>
              <a:ext uri="{FF2B5EF4-FFF2-40B4-BE49-F238E27FC236}">
                <a16:creationId xmlns:a16="http://schemas.microsoft.com/office/drawing/2014/main" id="{4E5316BC-548F-4358-A1FA-7AD20197E871}"/>
              </a:ext>
            </a:extLst>
          </p:cNvPr>
          <p:cNvPicPr>
            <a:picLocks noChangeAspect="1"/>
          </p:cNvPicPr>
          <p:nvPr/>
        </p:nvPicPr>
        <p:blipFill>
          <a:blip r:embed="rId5"/>
          <a:stretch>
            <a:fillRect/>
          </a:stretch>
        </p:blipFill>
        <p:spPr>
          <a:xfrm>
            <a:off x="1341859" y="4981015"/>
            <a:ext cx="1171266" cy="133725"/>
          </a:xfrm>
          <a:prstGeom prst="rect">
            <a:avLst/>
          </a:prstGeom>
        </p:spPr>
      </p:pic>
      <p:pic>
        <p:nvPicPr>
          <p:cNvPr id="17" name="Picture 16">
            <a:extLst>
              <a:ext uri="{FF2B5EF4-FFF2-40B4-BE49-F238E27FC236}">
                <a16:creationId xmlns:a16="http://schemas.microsoft.com/office/drawing/2014/main" id="{4F848C90-20A5-41D8-A93D-B8A23245D2C5}"/>
              </a:ext>
            </a:extLst>
          </p:cNvPr>
          <p:cNvPicPr>
            <a:picLocks noChangeAspect="1"/>
          </p:cNvPicPr>
          <p:nvPr/>
        </p:nvPicPr>
        <p:blipFill>
          <a:blip r:embed="rId5"/>
          <a:stretch>
            <a:fillRect/>
          </a:stretch>
        </p:blipFill>
        <p:spPr>
          <a:xfrm>
            <a:off x="1340876" y="5286799"/>
            <a:ext cx="1048363" cy="152378"/>
          </a:xfrm>
          <a:prstGeom prst="rect">
            <a:avLst/>
          </a:prstGeom>
        </p:spPr>
      </p:pic>
      <p:pic>
        <p:nvPicPr>
          <p:cNvPr id="18" name="Picture 17">
            <a:extLst>
              <a:ext uri="{FF2B5EF4-FFF2-40B4-BE49-F238E27FC236}">
                <a16:creationId xmlns:a16="http://schemas.microsoft.com/office/drawing/2014/main" id="{7D32CE8D-7949-4FFC-90C8-1E9D624BCCCF}"/>
              </a:ext>
            </a:extLst>
          </p:cNvPr>
          <p:cNvPicPr>
            <a:picLocks noChangeAspect="1"/>
          </p:cNvPicPr>
          <p:nvPr/>
        </p:nvPicPr>
        <p:blipFill>
          <a:blip r:embed="rId5"/>
          <a:stretch>
            <a:fillRect/>
          </a:stretch>
        </p:blipFill>
        <p:spPr>
          <a:xfrm>
            <a:off x="1329078" y="2331222"/>
            <a:ext cx="805030" cy="117010"/>
          </a:xfrm>
          <a:prstGeom prst="rect">
            <a:avLst/>
          </a:prstGeom>
        </p:spPr>
      </p:pic>
      <p:pic>
        <p:nvPicPr>
          <p:cNvPr id="19" name="Picture 18">
            <a:extLst>
              <a:ext uri="{FF2B5EF4-FFF2-40B4-BE49-F238E27FC236}">
                <a16:creationId xmlns:a16="http://schemas.microsoft.com/office/drawing/2014/main" id="{7418896D-998C-4290-A78C-20ADBEEDBC88}"/>
              </a:ext>
            </a:extLst>
          </p:cNvPr>
          <p:cNvPicPr>
            <a:picLocks noChangeAspect="1"/>
          </p:cNvPicPr>
          <p:nvPr/>
        </p:nvPicPr>
        <p:blipFill>
          <a:blip r:embed="rId5"/>
          <a:stretch>
            <a:fillRect/>
          </a:stretch>
        </p:blipFill>
        <p:spPr>
          <a:xfrm>
            <a:off x="6514610" y="756096"/>
            <a:ext cx="1685493" cy="170104"/>
          </a:xfrm>
          <a:prstGeom prst="rect">
            <a:avLst/>
          </a:prstGeom>
        </p:spPr>
      </p:pic>
      <p:pic>
        <p:nvPicPr>
          <p:cNvPr id="20" name="Picture 19">
            <a:extLst>
              <a:ext uri="{FF2B5EF4-FFF2-40B4-BE49-F238E27FC236}">
                <a16:creationId xmlns:a16="http://schemas.microsoft.com/office/drawing/2014/main" id="{B1E72195-AC5B-42C0-9698-1E4ABDF28082}"/>
              </a:ext>
            </a:extLst>
          </p:cNvPr>
          <p:cNvPicPr>
            <a:picLocks noChangeAspect="1"/>
          </p:cNvPicPr>
          <p:nvPr/>
        </p:nvPicPr>
        <p:blipFill>
          <a:blip r:embed="rId6"/>
          <a:stretch>
            <a:fillRect/>
          </a:stretch>
        </p:blipFill>
        <p:spPr>
          <a:xfrm>
            <a:off x="1172523" y="5601039"/>
            <a:ext cx="158770" cy="150831"/>
          </a:xfrm>
          <a:prstGeom prst="rect">
            <a:avLst/>
          </a:prstGeom>
        </p:spPr>
      </p:pic>
      <p:sp>
        <p:nvSpPr>
          <p:cNvPr id="21" name="Rectangle 20">
            <a:extLst>
              <a:ext uri="{FF2B5EF4-FFF2-40B4-BE49-F238E27FC236}">
                <a16:creationId xmlns:a16="http://schemas.microsoft.com/office/drawing/2014/main" id="{3C79C511-2507-4CB1-93E9-5711EF6D6B6A}"/>
              </a:ext>
            </a:extLst>
          </p:cNvPr>
          <p:cNvSpPr/>
          <p:nvPr/>
        </p:nvSpPr>
        <p:spPr>
          <a:xfrm>
            <a:off x="6353605" y="766916"/>
            <a:ext cx="146501" cy="13568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3F27585-800B-4A4B-B28C-077EACC65A31}"/>
              </a:ext>
            </a:extLst>
          </p:cNvPr>
          <p:cNvPicPr>
            <a:picLocks noChangeAspect="1"/>
          </p:cNvPicPr>
          <p:nvPr/>
        </p:nvPicPr>
        <p:blipFill>
          <a:blip r:embed="rId7"/>
          <a:stretch>
            <a:fillRect/>
          </a:stretch>
        </p:blipFill>
        <p:spPr>
          <a:xfrm>
            <a:off x="1325128" y="5568992"/>
            <a:ext cx="4391347" cy="843608"/>
          </a:xfrm>
          <a:prstGeom prst="rect">
            <a:avLst/>
          </a:prstGeom>
        </p:spPr>
      </p:pic>
      <p:pic>
        <p:nvPicPr>
          <p:cNvPr id="23" name="Picture 22">
            <a:extLst>
              <a:ext uri="{FF2B5EF4-FFF2-40B4-BE49-F238E27FC236}">
                <a16:creationId xmlns:a16="http://schemas.microsoft.com/office/drawing/2014/main" id="{11207AA6-1C8F-4929-8847-7AE1D7401FD3}"/>
              </a:ext>
            </a:extLst>
          </p:cNvPr>
          <p:cNvPicPr>
            <a:picLocks noChangeAspect="1"/>
          </p:cNvPicPr>
          <p:nvPr/>
        </p:nvPicPr>
        <p:blipFill>
          <a:blip r:embed="rId7"/>
          <a:stretch>
            <a:fillRect/>
          </a:stretch>
        </p:blipFill>
        <p:spPr>
          <a:xfrm>
            <a:off x="1300548" y="1007807"/>
            <a:ext cx="4398229" cy="843608"/>
          </a:xfrm>
          <a:prstGeom prst="rect">
            <a:avLst/>
          </a:prstGeom>
        </p:spPr>
      </p:pic>
      <p:pic>
        <p:nvPicPr>
          <p:cNvPr id="24" name="Picture 23">
            <a:extLst>
              <a:ext uri="{FF2B5EF4-FFF2-40B4-BE49-F238E27FC236}">
                <a16:creationId xmlns:a16="http://schemas.microsoft.com/office/drawing/2014/main" id="{4E99014F-2DAF-47B4-9D94-C5E151F7FB15}"/>
              </a:ext>
            </a:extLst>
          </p:cNvPr>
          <p:cNvPicPr>
            <a:picLocks noChangeAspect="1"/>
          </p:cNvPicPr>
          <p:nvPr/>
        </p:nvPicPr>
        <p:blipFill>
          <a:blip r:embed="rId7"/>
          <a:stretch>
            <a:fillRect/>
          </a:stretch>
        </p:blipFill>
        <p:spPr>
          <a:xfrm>
            <a:off x="1299565" y="688258"/>
            <a:ext cx="4405111" cy="326431"/>
          </a:xfrm>
          <a:prstGeom prst="rect">
            <a:avLst/>
          </a:prstGeom>
        </p:spPr>
      </p:pic>
      <p:pic>
        <p:nvPicPr>
          <p:cNvPr id="25" name="Picture 24">
            <a:extLst>
              <a:ext uri="{FF2B5EF4-FFF2-40B4-BE49-F238E27FC236}">
                <a16:creationId xmlns:a16="http://schemas.microsoft.com/office/drawing/2014/main" id="{FF3227A9-4589-47C1-9121-0B735310E26D}"/>
              </a:ext>
            </a:extLst>
          </p:cNvPr>
          <p:cNvPicPr>
            <a:picLocks noChangeAspect="1"/>
          </p:cNvPicPr>
          <p:nvPr/>
        </p:nvPicPr>
        <p:blipFill>
          <a:blip r:embed="rId7"/>
          <a:stretch>
            <a:fillRect/>
          </a:stretch>
        </p:blipFill>
        <p:spPr>
          <a:xfrm>
            <a:off x="1298581" y="1843548"/>
            <a:ext cx="4400196" cy="463100"/>
          </a:xfrm>
          <a:prstGeom prst="rect">
            <a:avLst/>
          </a:prstGeom>
        </p:spPr>
      </p:pic>
      <p:pic>
        <p:nvPicPr>
          <p:cNvPr id="26" name="Picture 25">
            <a:extLst>
              <a:ext uri="{FF2B5EF4-FFF2-40B4-BE49-F238E27FC236}">
                <a16:creationId xmlns:a16="http://schemas.microsoft.com/office/drawing/2014/main" id="{F23811F1-9F74-4F83-95C3-68CB57D5B264}"/>
              </a:ext>
            </a:extLst>
          </p:cNvPr>
          <p:cNvPicPr>
            <a:picLocks noChangeAspect="1"/>
          </p:cNvPicPr>
          <p:nvPr/>
        </p:nvPicPr>
        <p:blipFill>
          <a:blip r:embed="rId7"/>
          <a:stretch>
            <a:fillRect/>
          </a:stretch>
        </p:blipFill>
        <p:spPr>
          <a:xfrm>
            <a:off x="1303497" y="2296815"/>
            <a:ext cx="4395280" cy="635164"/>
          </a:xfrm>
          <a:prstGeom prst="rect">
            <a:avLst/>
          </a:prstGeom>
        </p:spPr>
      </p:pic>
      <p:pic>
        <p:nvPicPr>
          <p:cNvPr id="27" name="Picture 26">
            <a:extLst>
              <a:ext uri="{FF2B5EF4-FFF2-40B4-BE49-F238E27FC236}">
                <a16:creationId xmlns:a16="http://schemas.microsoft.com/office/drawing/2014/main" id="{E8CA5550-27B6-4AD5-9FD0-0E1B8E08A6B3}"/>
              </a:ext>
            </a:extLst>
          </p:cNvPr>
          <p:cNvPicPr>
            <a:picLocks noChangeAspect="1"/>
          </p:cNvPicPr>
          <p:nvPr/>
        </p:nvPicPr>
        <p:blipFill>
          <a:blip r:embed="rId7"/>
          <a:stretch>
            <a:fillRect/>
          </a:stretch>
        </p:blipFill>
        <p:spPr>
          <a:xfrm>
            <a:off x="1298581" y="2923130"/>
            <a:ext cx="4405111" cy="326431"/>
          </a:xfrm>
          <a:prstGeom prst="rect">
            <a:avLst/>
          </a:prstGeom>
        </p:spPr>
      </p:pic>
      <p:pic>
        <p:nvPicPr>
          <p:cNvPr id="28" name="Picture 27">
            <a:extLst>
              <a:ext uri="{FF2B5EF4-FFF2-40B4-BE49-F238E27FC236}">
                <a16:creationId xmlns:a16="http://schemas.microsoft.com/office/drawing/2014/main" id="{38ECC003-1C9B-4E5B-A650-63BFE95E5B6B}"/>
              </a:ext>
            </a:extLst>
          </p:cNvPr>
          <p:cNvPicPr>
            <a:picLocks noChangeAspect="1"/>
          </p:cNvPicPr>
          <p:nvPr/>
        </p:nvPicPr>
        <p:blipFill>
          <a:blip r:embed="rId7"/>
          <a:stretch>
            <a:fillRect/>
          </a:stretch>
        </p:blipFill>
        <p:spPr>
          <a:xfrm>
            <a:off x="1303497" y="3240712"/>
            <a:ext cx="4400196" cy="635164"/>
          </a:xfrm>
          <a:prstGeom prst="rect">
            <a:avLst/>
          </a:prstGeom>
        </p:spPr>
      </p:pic>
      <p:pic>
        <p:nvPicPr>
          <p:cNvPr id="29" name="Picture 28">
            <a:extLst>
              <a:ext uri="{FF2B5EF4-FFF2-40B4-BE49-F238E27FC236}">
                <a16:creationId xmlns:a16="http://schemas.microsoft.com/office/drawing/2014/main" id="{139DDBBB-011B-4A29-9C8C-590FEAF7B734}"/>
              </a:ext>
            </a:extLst>
          </p:cNvPr>
          <p:cNvPicPr>
            <a:picLocks noChangeAspect="1"/>
          </p:cNvPicPr>
          <p:nvPr/>
        </p:nvPicPr>
        <p:blipFill>
          <a:blip r:embed="rId7"/>
          <a:stretch>
            <a:fillRect/>
          </a:stretch>
        </p:blipFill>
        <p:spPr>
          <a:xfrm>
            <a:off x="1303498" y="3866043"/>
            <a:ext cx="4400196" cy="428687"/>
          </a:xfrm>
          <a:prstGeom prst="rect">
            <a:avLst/>
          </a:prstGeom>
        </p:spPr>
      </p:pic>
      <p:pic>
        <p:nvPicPr>
          <p:cNvPr id="30" name="Picture 29">
            <a:extLst>
              <a:ext uri="{FF2B5EF4-FFF2-40B4-BE49-F238E27FC236}">
                <a16:creationId xmlns:a16="http://schemas.microsoft.com/office/drawing/2014/main" id="{59C530C8-967E-4ED2-9D27-7917DB23687A}"/>
              </a:ext>
            </a:extLst>
          </p:cNvPr>
          <p:cNvPicPr>
            <a:picLocks noChangeAspect="1"/>
          </p:cNvPicPr>
          <p:nvPr/>
        </p:nvPicPr>
        <p:blipFill>
          <a:blip r:embed="rId7"/>
          <a:stretch>
            <a:fillRect/>
          </a:stretch>
        </p:blipFill>
        <p:spPr>
          <a:xfrm>
            <a:off x="1308414" y="4289814"/>
            <a:ext cx="4400196" cy="323481"/>
          </a:xfrm>
          <a:prstGeom prst="rect">
            <a:avLst/>
          </a:prstGeom>
        </p:spPr>
      </p:pic>
      <p:pic>
        <p:nvPicPr>
          <p:cNvPr id="31" name="Picture 30">
            <a:extLst>
              <a:ext uri="{FF2B5EF4-FFF2-40B4-BE49-F238E27FC236}">
                <a16:creationId xmlns:a16="http://schemas.microsoft.com/office/drawing/2014/main" id="{0AC6E029-F626-4164-BCC9-68F091C381E5}"/>
              </a:ext>
            </a:extLst>
          </p:cNvPr>
          <p:cNvPicPr>
            <a:picLocks noChangeAspect="1"/>
          </p:cNvPicPr>
          <p:nvPr/>
        </p:nvPicPr>
        <p:blipFill>
          <a:blip r:embed="rId7"/>
          <a:stretch>
            <a:fillRect/>
          </a:stretch>
        </p:blipFill>
        <p:spPr>
          <a:xfrm>
            <a:off x="1307430" y="4607396"/>
            <a:ext cx="4400196" cy="323481"/>
          </a:xfrm>
          <a:prstGeom prst="rect">
            <a:avLst/>
          </a:prstGeom>
        </p:spPr>
      </p:pic>
      <p:pic>
        <p:nvPicPr>
          <p:cNvPr id="32" name="Picture 31">
            <a:extLst>
              <a:ext uri="{FF2B5EF4-FFF2-40B4-BE49-F238E27FC236}">
                <a16:creationId xmlns:a16="http://schemas.microsoft.com/office/drawing/2014/main" id="{680855A0-3E8D-4106-B2D0-8D5D62EBE7C6}"/>
              </a:ext>
            </a:extLst>
          </p:cNvPr>
          <p:cNvPicPr>
            <a:picLocks noChangeAspect="1"/>
          </p:cNvPicPr>
          <p:nvPr/>
        </p:nvPicPr>
        <p:blipFill>
          <a:blip r:embed="rId7"/>
          <a:stretch>
            <a:fillRect/>
          </a:stretch>
        </p:blipFill>
        <p:spPr>
          <a:xfrm>
            <a:off x="1312346" y="4924978"/>
            <a:ext cx="4400196" cy="323481"/>
          </a:xfrm>
          <a:prstGeom prst="rect">
            <a:avLst/>
          </a:prstGeom>
        </p:spPr>
      </p:pic>
      <p:pic>
        <p:nvPicPr>
          <p:cNvPr id="33" name="Picture 32">
            <a:extLst>
              <a:ext uri="{FF2B5EF4-FFF2-40B4-BE49-F238E27FC236}">
                <a16:creationId xmlns:a16="http://schemas.microsoft.com/office/drawing/2014/main" id="{63DBB7A5-3998-4E93-A7E5-806367ADA88A}"/>
              </a:ext>
            </a:extLst>
          </p:cNvPr>
          <p:cNvPicPr>
            <a:picLocks noChangeAspect="1"/>
          </p:cNvPicPr>
          <p:nvPr/>
        </p:nvPicPr>
        <p:blipFill>
          <a:blip r:embed="rId7"/>
          <a:stretch>
            <a:fillRect/>
          </a:stretch>
        </p:blipFill>
        <p:spPr>
          <a:xfrm>
            <a:off x="1318246" y="5237644"/>
            <a:ext cx="4400196" cy="343146"/>
          </a:xfrm>
          <a:prstGeom prst="rect">
            <a:avLst/>
          </a:prstGeom>
        </p:spPr>
      </p:pic>
      <p:sp>
        <p:nvSpPr>
          <p:cNvPr id="39" name="Rectangle 38">
            <a:extLst>
              <a:ext uri="{FF2B5EF4-FFF2-40B4-BE49-F238E27FC236}">
                <a16:creationId xmlns:a16="http://schemas.microsoft.com/office/drawing/2014/main" id="{4B0D7F84-3EDA-4020-ADA3-490003C9FB37}"/>
              </a:ext>
            </a:extLst>
          </p:cNvPr>
          <p:cNvSpPr/>
          <p:nvPr/>
        </p:nvSpPr>
        <p:spPr>
          <a:xfrm>
            <a:off x="6497690" y="726675"/>
            <a:ext cx="4505388" cy="56620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2EF37D1-652D-4699-92F8-933DB5EE693E}"/>
              </a:ext>
            </a:extLst>
          </p:cNvPr>
          <p:cNvSpPr/>
          <p:nvPr/>
        </p:nvSpPr>
        <p:spPr>
          <a:xfrm>
            <a:off x="6866849" y="1811102"/>
            <a:ext cx="914400" cy="13568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F095A18-8C1B-4057-B6C3-05C072C53B50}"/>
              </a:ext>
            </a:extLst>
          </p:cNvPr>
          <p:cNvSpPr/>
          <p:nvPr/>
        </p:nvSpPr>
        <p:spPr>
          <a:xfrm>
            <a:off x="7267022" y="2075589"/>
            <a:ext cx="914400" cy="13568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5BCF5C-CA69-470D-AF38-48084C5823DC}"/>
              </a:ext>
            </a:extLst>
          </p:cNvPr>
          <p:cNvSpPr/>
          <p:nvPr/>
        </p:nvSpPr>
        <p:spPr>
          <a:xfrm>
            <a:off x="7256206" y="3091262"/>
            <a:ext cx="1138575" cy="14748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4D4767C-848E-4973-9377-CC7B4AC0A80A}"/>
              </a:ext>
            </a:extLst>
          </p:cNvPr>
          <p:cNvSpPr/>
          <p:nvPr/>
        </p:nvSpPr>
        <p:spPr>
          <a:xfrm>
            <a:off x="7255223" y="3922088"/>
            <a:ext cx="986176" cy="13076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94F4274-8DA3-448F-BB1C-676DA7997E27}"/>
              </a:ext>
            </a:extLst>
          </p:cNvPr>
          <p:cNvSpPr/>
          <p:nvPr/>
        </p:nvSpPr>
        <p:spPr>
          <a:xfrm>
            <a:off x="6347707" y="1810119"/>
            <a:ext cx="523076" cy="124869"/>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28867C0-8EFB-4FED-A0D7-384AED718183}"/>
              </a:ext>
            </a:extLst>
          </p:cNvPr>
          <p:cNvSpPr/>
          <p:nvPr/>
        </p:nvSpPr>
        <p:spPr>
          <a:xfrm>
            <a:off x="6359505" y="2080506"/>
            <a:ext cx="917350" cy="125853"/>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4E8DD07-CFB9-42D7-ACE7-86DB6A27A6E4}"/>
              </a:ext>
            </a:extLst>
          </p:cNvPr>
          <p:cNvSpPr/>
          <p:nvPr/>
        </p:nvSpPr>
        <p:spPr>
          <a:xfrm>
            <a:off x="6901262" y="1320472"/>
            <a:ext cx="997974" cy="13666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A8C3867-99B3-452F-8A80-5EC3D2D5A06A}"/>
              </a:ext>
            </a:extLst>
          </p:cNvPr>
          <p:cNvSpPr/>
          <p:nvPr/>
        </p:nvSpPr>
        <p:spPr>
          <a:xfrm>
            <a:off x="6901261" y="1562346"/>
            <a:ext cx="1003874" cy="13666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FC462FE-699C-47CB-BD75-BF4922F7F25C}"/>
              </a:ext>
            </a:extLst>
          </p:cNvPr>
          <p:cNvSpPr/>
          <p:nvPr/>
        </p:nvSpPr>
        <p:spPr>
          <a:xfrm>
            <a:off x="6883564" y="5096059"/>
            <a:ext cx="762000" cy="13076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0FD975B-C33B-4BAD-871D-68E77400B4C2}"/>
              </a:ext>
            </a:extLst>
          </p:cNvPr>
          <p:cNvSpPr/>
          <p:nvPr/>
        </p:nvSpPr>
        <p:spPr>
          <a:xfrm>
            <a:off x="6901262" y="5349732"/>
            <a:ext cx="820993" cy="13076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C1A58D6-740E-4DFC-89C7-D995E2D48E21}"/>
              </a:ext>
            </a:extLst>
          </p:cNvPr>
          <p:cNvSpPr/>
          <p:nvPr/>
        </p:nvSpPr>
        <p:spPr>
          <a:xfrm>
            <a:off x="6895362" y="5579808"/>
            <a:ext cx="1003874" cy="13076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CA4B190-7319-47FC-A9E8-5BDD04E111C8}"/>
              </a:ext>
            </a:extLst>
          </p:cNvPr>
          <p:cNvSpPr/>
          <p:nvPr/>
        </p:nvSpPr>
        <p:spPr>
          <a:xfrm>
            <a:off x="7260138" y="4151180"/>
            <a:ext cx="1028455" cy="13175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E5F7A51-C672-430B-98D8-321A6D8649D5}"/>
              </a:ext>
            </a:extLst>
          </p:cNvPr>
          <p:cNvSpPr/>
          <p:nvPr/>
        </p:nvSpPr>
        <p:spPr>
          <a:xfrm>
            <a:off x="6855050" y="1793404"/>
            <a:ext cx="4141347" cy="32918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AF7A6E7-68CC-4368-9EBE-DD0284322BBC}"/>
              </a:ext>
            </a:extLst>
          </p:cNvPr>
          <p:cNvSpPr/>
          <p:nvPr/>
        </p:nvSpPr>
        <p:spPr>
          <a:xfrm>
            <a:off x="7256207" y="2064774"/>
            <a:ext cx="3734292" cy="10146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416BEE1-1C7B-4A19-A62F-EDD97C02665E}"/>
              </a:ext>
            </a:extLst>
          </p:cNvPr>
          <p:cNvSpPr/>
          <p:nvPr/>
        </p:nvSpPr>
        <p:spPr>
          <a:xfrm>
            <a:off x="6872748" y="130965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7E6ED15-9B81-48D5-8C12-E39BC66895B5}"/>
              </a:ext>
            </a:extLst>
          </p:cNvPr>
          <p:cNvSpPr/>
          <p:nvPr/>
        </p:nvSpPr>
        <p:spPr>
          <a:xfrm>
            <a:off x="6871765" y="155054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CCE1CC2-5141-4BEE-B00E-3FDC08544E58}"/>
              </a:ext>
            </a:extLst>
          </p:cNvPr>
          <p:cNvSpPr/>
          <p:nvPr/>
        </p:nvSpPr>
        <p:spPr>
          <a:xfrm>
            <a:off x="6877664" y="5096060"/>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531D5D58-67D0-4081-AEF5-3F57AC460C81}"/>
              </a:ext>
            </a:extLst>
          </p:cNvPr>
          <p:cNvSpPr/>
          <p:nvPr/>
        </p:nvSpPr>
        <p:spPr>
          <a:xfrm>
            <a:off x="6883563" y="5349731"/>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9DBC51E-6D28-4A04-BD18-C2383BFE3B51}"/>
              </a:ext>
            </a:extLst>
          </p:cNvPr>
          <p:cNvSpPr/>
          <p:nvPr/>
        </p:nvSpPr>
        <p:spPr>
          <a:xfrm>
            <a:off x="6883564" y="5591605"/>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9B88B13D-ACB8-439D-A27C-93CF79E38EE0}"/>
              </a:ext>
            </a:extLst>
          </p:cNvPr>
          <p:cNvSpPr/>
          <p:nvPr/>
        </p:nvSpPr>
        <p:spPr>
          <a:xfrm>
            <a:off x="7256206" y="3078480"/>
            <a:ext cx="3733309" cy="8445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62444FF-02FF-43CE-91DE-589CBFBE481F}"/>
              </a:ext>
            </a:extLst>
          </p:cNvPr>
          <p:cNvSpPr/>
          <p:nvPr/>
        </p:nvSpPr>
        <p:spPr>
          <a:xfrm>
            <a:off x="7267023" y="3933887"/>
            <a:ext cx="3734292" cy="2192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D4AAD48-484A-44FD-95F7-796A3BD49FA7}"/>
              </a:ext>
            </a:extLst>
          </p:cNvPr>
          <p:cNvSpPr/>
          <p:nvPr/>
        </p:nvSpPr>
        <p:spPr>
          <a:xfrm>
            <a:off x="7272922" y="4163962"/>
            <a:ext cx="3734292" cy="815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3367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1CC15-4BE7-497F-98BA-E3E59F2BB2B5}"/>
              </a:ext>
            </a:extLst>
          </p:cNvPr>
          <p:cNvSpPr/>
          <p:nvPr/>
        </p:nvSpPr>
        <p:spPr>
          <a:xfrm>
            <a:off x="110120" y="150257"/>
            <a:ext cx="12370949" cy="369332"/>
          </a:xfrm>
          <a:prstGeom prst="rect">
            <a:avLst/>
          </a:prstGeom>
        </p:spPr>
        <p:txBody>
          <a:bodyPr wrap="square">
            <a:spAutoFit/>
          </a:bodyPr>
          <a:lstStyle/>
          <a:p>
            <a:r>
              <a:rPr lang="en-US" dirty="0"/>
              <a:t>Click on the name of a child of any primary person and continue clicking on children of primary persons until all are highlighted.</a:t>
            </a:r>
          </a:p>
        </p:txBody>
      </p:sp>
      <p:pic>
        <p:nvPicPr>
          <p:cNvPr id="3" name="Picture 2">
            <a:extLst>
              <a:ext uri="{FF2B5EF4-FFF2-40B4-BE49-F238E27FC236}">
                <a16:creationId xmlns:a16="http://schemas.microsoft.com/office/drawing/2014/main" id="{BCD2D282-08A8-4AFB-B032-FA953DAD8509}"/>
              </a:ext>
            </a:extLst>
          </p:cNvPr>
          <p:cNvPicPr>
            <a:picLocks noChangeAspect="1"/>
          </p:cNvPicPr>
          <p:nvPr/>
        </p:nvPicPr>
        <p:blipFill>
          <a:blip r:embed="rId3"/>
          <a:stretch>
            <a:fillRect/>
          </a:stretch>
        </p:blipFill>
        <p:spPr>
          <a:xfrm>
            <a:off x="1282838" y="784614"/>
            <a:ext cx="3997888" cy="5855110"/>
          </a:xfrm>
          <a:prstGeom prst="rect">
            <a:avLst/>
          </a:prstGeom>
        </p:spPr>
      </p:pic>
      <p:pic>
        <p:nvPicPr>
          <p:cNvPr id="4" name="Picture 3">
            <a:extLst>
              <a:ext uri="{FF2B5EF4-FFF2-40B4-BE49-F238E27FC236}">
                <a16:creationId xmlns:a16="http://schemas.microsoft.com/office/drawing/2014/main" id="{66ADDB72-057A-49E0-BD32-B16346C1AC76}"/>
              </a:ext>
            </a:extLst>
          </p:cNvPr>
          <p:cNvPicPr>
            <a:picLocks noChangeAspect="1"/>
          </p:cNvPicPr>
          <p:nvPr/>
        </p:nvPicPr>
        <p:blipFill>
          <a:blip r:embed="rId4"/>
          <a:stretch>
            <a:fillRect/>
          </a:stretch>
        </p:blipFill>
        <p:spPr>
          <a:xfrm>
            <a:off x="7803324" y="584035"/>
            <a:ext cx="3266424" cy="6102883"/>
          </a:xfrm>
          <a:prstGeom prst="rect">
            <a:avLst/>
          </a:prstGeom>
        </p:spPr>
      </p:pic>
      <p:sp>
        <p:nvSpPr>
          <p:cNvPr id="5" name="Rectangle 4">
            <a:extLst>
              <a:ext uri="{FF2B5EF4-FFF2-40B4-BE49-F238E27FC236}">
                <a16:creationId xmlns:a16="http://schemas.microsoft.com/office/drawing/2014/main" id="{12CB81E3-AF11-42F8-901D-0FDBE1B6F3C7}"/>
              </a:ext>
            </a:extLst>
          </p:cNvPr>
          <p:cNvSpPr/>
          <p:nvPr/>
        </p:nvSpPr>
        <p:spPr>
          <a:xfrm>
            <a:off x="2371541" y="2194560"/>
            <a:ext cx="1050085" cy="15338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D67AAB3-8583-4F02-A5AD-FC1F4D6427DA}"/>
              </a:ext>
            </a:extLst>
          </p:cNvPr>
          <p:cNvSpPr/>
          <p:nvPr/>
        </p:nvSpPr>
        <p:spPr>
          <a:xfrm>
            <a:off x="2105087" y="4128565"/>
            <a:ext cx="1174954" cy="15436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4333D23-EF5C-41A1-AA4D-DE5EDFDC974F}"/>
              </a:ext>
            </a:extLst>
          </p:cNvPr>
          <p:cNvSpPr/>
          <p:nvPr/>
        </p:nvSpPr>
        <p:spPr>
          <a:xfrm>
            <a:off x="2080506" y="5201264"/>
            <a:ext cx="1187737" cy="16125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976C28-F31E-4FCB-9668-36DCBFE43A0F}"/>
              </a:ext>
            </a:extLst>
          </p:cNvPr>
          <p:cNvSpPr/>
          <p:nvPr/>
        </p:nvSpPr>
        <p:spPr>
          <a:xfrm>
            <a:off x="1374550" y="2194561"/>
            <a:ext cx="654828" cy="147484"/>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D8B93F-A5C7-430A-85BA-69D540294696}"/>
              </a:ext>
            </a:extLst>
          </p:cNvPr>
          <p:cNvSpPr/>
          <p:nvPr/>
        </p:nvSpPr>
        <p:spPr>
          <a:xfrm>
            <a:off x="7905135" y="902601"/>
            <a:ext cx="660728" cy="11798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DF9A8D-726D-4CE3-AAC7-3D07A3F5F6F9}"/>
              </a:ext>
            </a:extLst>
          </p:cNvPr>
          <p:cNvSpPr/>
          <p:nvPr/>
        </p:nvSpPr>
        <p:spPr>
          <a:xfrm>
            <a:off x="7928732" y="2423652"/>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483CC6-9ABB-49E3-92BD-71F93E0CB9CB}"/>
              </a:ext>
            </a:extLst>
          </p:cNvPr>
          <p:cNvSpPr/>
          <p:nvPr/>
        </p:nvSpPr>
        <p:spPr>
          <a:xfrm>
            <a:off x="7940532" y="3165987"/>
            <a:ext cx="552572" cy="1199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9D9975-C06B-43D3-B8A1-C13BC0571E93}"/>
              </a:ext>
            </a:extLst>
          </p:cNvPr>
          <p:cNvSpPr/>
          <p:nvPr/>
        </p:nvSpPr>
        <p:spPr>
          <a:xfrm>
            <a:off x="7922834" y="3725444"/>
            <a:ext cx="592884" cy="10913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9CD34D0-36C9-460D-95A5-91780EDC035C}"/>
              </a:ext>
            </a:extLst>
          </p:cNvPr>
          <p:cNvSpPr/>
          <p:nvPr/>
        </p:nvSpPr>
        <p:spPr>
          <a:xfrm>
            <a:off x="7922834" y="3925037"/>
            <a:ext cx="568304" cy="11602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AC0A347-ADE9-4660-BF48-5377BFB80121}"/>
              </a:ext>
            </a:extLst>
          </p:cNvPr>
          <p:cNvSpPr/>
          <p:nvPr/>
        </p:nvSpPr>
        <p:spPr>
          <a:xfrm>
            <a:off x="7928733" y="4101035"/>
            <a:ext cx="579120" cy="10520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2E16B2-0E9F-43E2-B0F7-51AEBA4CC088}"/>
              </a:ext>
            </a:extLst>
          </p:cNvPr>
          <p:cNvSpPr/>
          <p:nvPr/>
        </p:nvSpPr>
        <p:spPr>
          <a:xfrm>
            <a:off x="7940531" y="4660490"/>
            <a:ext cx="566337" cy="10618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D23601-5D55-4C85-949E-D6D46047C8B1}"/>
              </a:ext>
            </a:extLst>
          </p:cNvPr>
          <p:cNvSpPr/>
          <p:nvPr/>
        </p:nvSpPr>
        <p:spPr>
          <a:xfrm>
            <a:off x="7946430" y="5320234"/>
            <a:ext cx="565355" cy="11307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79D83C1-A17F-495B-BA7C-DCA11223FBE2}"/>
              </a:ext>
            </a:extLst>
          </p:cNvPr>
          <p:cNvSpPr/>
          <p:nvPr/>
        </p:nvSpPr>
        <p:spPr>
          <a:xfrm>
            <a:off x="7958230" y="5508031"/>
            <a:ext cx="475880" cy="10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99C7FF-B463-41F5-A878-0ECF79004AD8}"/>
              </a:ext>
            </a:extLst>
          </p:cNvPr>
          <p:cNvSpPr/>
          <p:nvPr/>
        </p:nvSpPr>
        <p:spPr>
          <a:xfrm>
            <a:off x="7952330" y="5967197"/>
            <a:ext cx="492596" cy="12093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1BA7369-34E7-4586-B579-1AC6208FB059}"/>
              </a:ext>
            </a:extLst>
          </p:cNvPr>
          <p:cNvSpPr/>
          <p:nvPr/>
        </p:nvSpPr>
        <p:spPr>
          <a:xfrm>
            <a:off x="7940531" y="6249383"/>
            <a:ext cx="538807" cy="983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B4BD24C-3786-457D-800A-403DA8B7459C}"/>
              </a:ext>
            </a:extLst>
          </p:cNvPr>
          <p:cNvSpPr/>
          <p:nvPr/>
        </p:nvSpPr>
        <p:spPr>
          <a:xfrm>
            <a:off x="7905135" y="1195603"/>
            <a:ext cx="623365" cy="1140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40B70C0-7FB5-4A22-896C-4D86CC0FC0F8}"/>
              </a:ext>
            </a:extLst>
          </p:cNvPr>
          <p:cNvSpPr/>
          <p:nvPr/>
        </p:nvSpPr>
        <p:spPr>
          <a:xfrm>
            <a:off x="7928733" y="1383399"/>
            <a:ext cx="380508" cy="10913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483715C-222E-4CBF-A96C-7873766E532C}"/>
              </a:ext>
            </a:extLst>
          </p:cNvPr>
          <p:cNvSpPr/>
          <p:nvPr/>
        </p:nvSpPr>
        <p:spPr>
          <a:xfrm>
            <a:off x="7934632" y="1665585"/>
            <a:ext cx="562405" cy="11012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6D72E09-401A-4206-A6F4-28E16A378785}"/>
              </a:ext>
            </a:extLst>
          </p:cNvPr>
          <p:cNvSpPr/>
          <p:nvPr/>
        </p:nvSpPr>
        <p:spPr>
          <a:xfrm>
            <a:off x="7930698" y="1953670"/>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7A1D60F-EBAB-466F-8B5D-0084D562ACD0}"/>
              </a:ext>
            </a:extLst>
          </p:cNvPr>
          <p:cNvSpPr/>
          <p:nvPr/>
        </p:nvSpPr>
        <p:spPr>
          <a:xfrm>
            <a:off x="7934633" y="2229957"/>
            <a:ext cx="654828" cy="10028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397C8A6-012B-43C5-BB68-35098293F467}"/>
              </a:ext>
            </a:extLst>
          </p:cNvPr>
          <p:cNvSpPr/>
          <p:nvPr/>
        </p:nvSpPr>
        <p:spPr>
          <a:xfrm>
            <a:off x="7952330" y="5213063"/>
            <a:ext cx="570271" cy="1199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CE3277D-F930-460D-9371-AFA48704E4A0}"/>
              </a:ext>
            </a:extLst>
          </p:cNvPr>
          <p:cNvSpPr/>
          <p:nvPr/>
        </p:nvSpPr>
        <p:spPr>
          <a:xfrm>
            <a:off x="7940531" y="2123767"/>
            <a:ext cx="530941" cy="11798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002D387-E85A-479D-9494-DFE44A22FC35}"/>
              </a:ext>
            </a:extLst>
          </p:cNvPr>
          <p:cNvSpPr/>
          <p:nvPr/>
        </p:nvSpPr>
        <p:spPr>
          <a:xfrm>
            <a:off x="7793047" y="907518"/>
            <a:ext cx="105205"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25F56F6-ACE6-4647-B585-AC49DC18725A}"/>
              </a:ext>
            </a:extLst>
          </p:cNvPr>
          <p:cNvSpPr/>
          <p:nvPr/>
        </p:nvSpPr>
        <p:spPr>
          <a:xfrm>
            <a:off x="1445342" y="2182761"/>
            <a:ext cx="3628103" cy="19526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88499A4-349E-4C85-BAD4-F4B905B3D968}"/>
              </a:ext>
            </a:extLst>
          </p:cNvPr>
          <p:cNvSpPr/>
          <p:nvPr/>
        </p:nvSpPr>
        <p:spPr>
          <a:xfrm>
            <a:off x="1439442" y="4134465"/>
            <a:ext cx="3634003" cy="10451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72C1958-E654-46E6-8C86-FE6A4B94F55E}"/>
              </a:ext>
            </a:extLst>
          </p:cNvPr>
          <p:cNvSpPr/>
          <p:nvPr/>
        </p:nvSpPr>
        <p:spPr>
          <a:xfrm>
            <a:off x="1433543" y="5177668"/>
            <a:ext cx="3638920" cy="1406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0507485-70EB-46C0-A605-F7E6011E4D65}"/>
              </a:ext>
            </a:extLst>
          </p:cNvPr>
          <p:cNvSpPr/>
          <p:nvPr/>
        </p:nvSpPr>
        <p:spPr>
          <a:xfrm>
            <a:off x="7903170" y="900635"/>
            <a:ext cx="3028335" cy="2910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3B0EE1A-BB4B-4846-AD93-384996ED04EE}"/>
              </a:ext>
            </a:extLst>
          </p:cNvPr>
          <p:cNvSpPr/>
          <p:nvPr/>
        </p:nvSpPr>
        <p:spPr>
          <a:xfrm>
            <a:off x="7896288" y="1188721"/>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8C4C597-C652-4358-89D5-0C39A52C3B4D}"/>
              </a:ext>
            </a:extLst>
          </p:cNvPr>
          <p:cNvSpPr/>
          <p:nvPr/>
        </p:nvSpPr>
        <p:spPr>
          <a:xfrm>
            <a:off x="7901204" y="1376516"/>
            <a:ext cx="3028335" cy="287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AB2A0D8-9843-405B-BD27-E58FE60E403F}"/>
              </a:ext>
            </a:extLst>
          </p:cNvPr>
          <p:cNvSpPr/>
          <p:nvPr/>
        </p:nvSpPr>
        <p:spPr>
          <a:xfrm>
            <a:off x="7900220" y="1664601"/>
            <a:ext cx="3028335" cy="1818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14CDBFA-FDD4-4953-B5DB-D4B14064DC57}"/>
              </a:ext>
            </a:extLst>
          </p:cNvPr>
          <p:cNvSpPr/>
          <p:nvPr/>
        </p:nvSpPr>
        <p:spPr>
          <a:xfrm>
            <a:off x="7901204" y="1960553"/>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8FBDB1C-DADB-41CB-A350-6DAAB615620C}"/>
              </a:ext>
            </a:extLst>
          </p:cNvPr>
          <p:cNvSpPr/>
          <p:nvPr/>
        </p:nvSpPr>
        <p:spPr>
          <a:xfrm>
            <a:off x="7901205" y="2155232"/>
            <a:ext cx="3028335" cy="806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DA08545-E7DB-4B72-9F35-04900DDF40E9}"/>
              </a:ext>
            </a:extLst>
          </p:cNvPr>
          <p:cNvSpPr/>
          <p:nvPr/>
        </p:nvSpPr>
        <p:spPr>
          <a:xfrm>
            <a:off x="7901204" y="2231924"/>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E10D3D1-0334-4782-8BF1-A91B6590C39B}"/>
              </a:ext>
            </a:extLst>
          </p:cNvPr>
          <p:cNvSpPr/>
          <p:nvPr/>
        </p:nvSpPr>
        <p:spPr>
          <a:xfrm>
            <a:off x="7901204" y="2432502"/>
            <a:ext cx="3028335" cy="7295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753580F-2CD0-4AB5-B4B8-6970F2458937}"/>
              </a:ext>
            </a:extLst>
          </p:cNvPr>
          <p:cNvSpPr/>
          <p:nvPr/>
        </p:nvSpPr>
        <p:spPr>
          <a:xfrm>
            <a:off x="7900221" y="3163038"/>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27DA2B9-68AD-4EF1-8BD2-5207B2DF67D3}"/>
              </a:ext>
            </a:extLst>
          </p:cNvPr>
          <p:cNvSpPr/>
          <p:nvPr/>
        </p:nvSpPr>
        <p:spPr>
          <a:xfrm>
            <a:off x="7901204" y="3730360"/>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ADC69DD-75E1-4A2B-90ED-BA7574874517}"/>
              </a:ext>
            </a:extLst>
          </p:cNvPr>
          <p:cNvSpPr/>
          <p:nvPr/>
        </p:nvSpPr>
        <p:spPr>
          <a:xfrm>
            <a:off x="7901204" y="3913240"/>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790B098-EB8B-4B8A-9EB7-99F93380F6FA}"/>
              </a:ext>
            </a:extLst>
          </p:cNvPr>
          <p:cNvSpPr/>
          <p:nvPr/>
        </p:nvSpPr>
        <p:spPr>
          <a:xfrm>
            <a:off x="7916936" y="4105952"/>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40C8447-5D7C-4BB0-B320-34904B16A005}"/>
              </a:ext>
            </a:extLst>
          </p:cNvPr>
          <p:cNvSpPr/>
          <p:nvPr/>
        </p:nvSpPr>
        <p:spPr>
          <a:xfrm>
            <a:off x="7916936" y="4672289"/>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76B739B-813C-440C-8CCC-743077894540}"/>
              </a:ext>
            </a:extLst>
          </p:cNvPr>
          <p:cNvSpPr/>
          <p:nvPr/>
        </p:nvSpPr>
        <p:spPr>
          <a:xfrm>
            <a:off x="7917920" y="5245511"/>
            <a:ext cx="3028335" cy="806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2C0F521-63AF-433C-961A-6D7B604B4433}"/>
              </a:ext>
            </a:extLst>
          </p:cNvPr>
          <p:cNvSpPr/>
          <p:nvPr/>
        </p:nvSpPr>
        <p:spPr>
          <a:xfrm>
            <a:off x="7918902" y="5329085"/>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295B7E9-BB5B-49EB-A427-DFFECA530B34}"/>
              </a:ext>
            </a:extLst>
          </p:cNvPr>
          <p:cNvSpPr/>
          <p:nvPr/>
        </p:nvSpPr>
        <p:spPr>
          <a:xfrm>
            <a:off x="7927752" y="5509015"/>
            <a:ext cx="3028335" cy="4552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9D06144-3FD5-4E70-B4F4-2571BA5053E3}"/>
              </a:ext>
            </a:extLst>
          </p:cNvPr>
          <p:cNvSpPr/>
          <p:nvPr/>
        </p:nvSpPr>
        <p:spPr>
          <a:xfrm>
            <a:off x="7927751" y="5963265"/>
            <a:ext cx="3028335" cy="295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3291B36-28DE-4935-AEB8-D4AFD4B1AB1D}"/>
              </a:ext>
            </a:extLst>
          </p:cNvPr>
          <p:cNvSpPr/>
          <p:nvPr/>
        </p:nvSpPr>
        <p:spPr>
          <a:xfrm>
            <a:off x="7932668" y="6251350"/>
            <a:ext cx="3028335" cy="3913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BA9302B-2027-4EC5-889D-220B9DB3ED42}"/>
              </a:ext>
            </a:extLst>
          </p:cNvPr>
          <p:cNvSpPr/>
          <p:nvPr/>
        </p:nvSpPr>
        <p:spPr>
          <a:xfrm>
            <a:off x="7929714" y="1834700"/>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12033F6-2283-4E70-A5B8-B9077BFA863B}"/>
              </a:ext>
            </a:extLst>
          </p:cNvPr>
          <p:cNvSpPr/>
          <p:nvPr/>
        </p:nvSpPr>
        <p:spPr>
          <a:xfrm>
            <a:off x="7905136" y="1846497"/>
            <a:ext cx="3028335" cy="1120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4EE0D1-B1C7-4533-96FE-FFB17621EA7D}"/>
              </a:ext>
            </a:extLst>
          </p:cNvPr>
          <p:cNvSpPr/>
          <p:nvPr/>
        </p:nvSpPr>
        <p:spPr>
          <a:xfrm>
            <a:off x="1917290" y="3120759"/>
            <a:ext cx="548640" cy="1179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3F3D220-99E8-468C-845E-6382A727D8F1}"/>
              </a:ext>
            </a:extLst>
          </p:cNvPr>
          <p:cNvSpPr/>
          <p:nvPr/>
        </p:nvSpPr>
        <p:spPr>
          <a:xfrm>
            <a:off x="1368651" y="3120759"/>
            <a:ext cx="507344" cy="117987"/>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D06C7FB-128C-4412-A4A6-7DFDB936BE31}"/>
              </a:ext>
            </a:extLst>
          </p:cNvPr>
          <p:cNvSpPr/>
          <p:nvPr/>
        </p:nvSpPr>
        <p:spPr>
          <a:xfrm>
            <a:off x="1929089" y="3243664"/>
            <a:ext cx="683341" cy="11307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6034164-2862-4B65-81DB-38EF4A02DA7C}"/>
              </a:ext>
            </a:extLst>
          </p:cNvPr>
          <p:cNvSpPr/>
          <p:nvPr/>
        </p:nvSpPr>
        <p:spPr>
          <a:xfrm>
            <a:off x="1940888" y="3354767"/>
            <a:ext cx="623365" cy="11995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B7CBF9D-7C17-4AA5-B4F8-71EBB9DB3156}"/>
              </a:ext>
            </a:extLst>
          </p:cNvPr>
          <p:cNvSpPr/>
          <p:nvPr/>
        </p:nvSpPr>
        <p:spPr>
          <a:xfrm>
            <a:off x="1940888" y="3465871"/>
            <a:ext cx="675476" cy="13863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35F8F90-AA6B-4FF3-B5B8-2AAEBA985D99}"/>
              </a:ext>
            </a:extLst>
          </p:cNvPr>
          <p:cNvSpPr/>
          <p:nvPr/>
        </p:nvSpPr>
        <p:spPr>
          <a:xfrm>
            <a:off x="1964485" y="3588774"/>
            <a:ext cx="715789" cy="11602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7862715-7FF0-4F1F-8FD1-58B0A91836B8}"/>
              </a:ext>
            </a:extLst>
          </p:cNvPr>
          <p:cNvSpPr/>
          <p:nvPr/>
        </p:nvSpPr>
        <p:spPr>
          <a:xfrm>
            <a:off x="1952686" y="3688081"/>
            <a:ext cx="838691" cy="9930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79B83B5-8C17-4598-BACF-B6F15B0F8E73}"/>
              </a:ext>
            </a:extLst>
          </p:cNvPr>
          <p:cNvSpPr/>
          <p:nvPr/>
        </p:nvSpPr>
        <p:spPr>
          <a:xfrm>
            <a:off x="1970385" y="3799184"/>
            <a:ext cx="483746" cy="117988"/>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EF3DC8F-BF88-47C5-A36F-BD7A136AEF56}"/>
              </a:ext>
            </a:extLst>
          </p:cNvPr>
          <p:cNvSpPr/>
          <p:nvPr/>
        </p:nvSpPr>
        <p:spPr>
          <a:xfrm>
            <a:off x="1976284" y="3904390"/>
            <a:ext cx="600750" cy="1071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9C34F40-58C1-432D-963A-47FD3D1E8F6B}"/>
              </a:ext>
            </a:extLst>
          </p:cNvPr>
          <p:cNvSpPr/>
          <p:nvPr/>
        </p:nvSpPr>
        <p:spPr>
          <a:xfrm>
            <a:off x="1970385" y="6103866"/>
            <a:ext cx="629263" cy="12585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65556E2-A899-42E0-A661-C6758D71AFEB}"/>
              </a:ext>
            </a:extLst>
          </p:cNvPr>
          <p:cNvSpPr/>
          <p:nvPr/>
        </p:nvSpPr>
        <p:spPr>
          <a:xfrm>
            <a:off x="1964485" y="6209073"/>
            <a:ext cx="769866" cy="11503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B869333-7065-4992-8C74-F951C152E434}"/>
              </a:ext>
            </a:extLst>
          </p:cNvPr>
          <p:cNvSpPr/>
          <p:nvPr/>
        </p:nvSpPr>
        <p:spPr>
          <a:xfrm>
            <a:off x="1952686" y="6326076"/>
            <a:ext cx="739386" cy="10422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84575072-18EA-4090-ABAD-538504053DD1}"/>
              </a:ext>
            </a:extLst>
          </p:cNvPr>
          <p:cNvSpPr/>
          <p:nvPr/>
        </p:nvSpPr>
        <p:spPr>
          <a:xfrm>
            <a:off x="1958586" y="6431281"/>
            <a:ext cx="579120" cy="1170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3354941-6A08-4DA7-A786-9AFFDC8C4BB0}"/>
              </a:ext>
            </a:extLst>
          </p:cNvPr>
          <p:cNvSpPr/>
          <p:nvPr/>
        </p:nvSpPr>
        <p:spPr>
          <a:xfrm>
            <a:off x="1940888" y="4600514"/>
            <a:ext cx="919315" cy="11307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CECBEA72-FDC9-4079-8191-2F175B3E77A1}"/>
              </a:ext>
            </a:extLst>
          </p:cNvPr>
          <p:cNvSpPr/>
          <p:nvPr/>
        </p:nvSpPr>
        <p:spPr>
          <a:xfrm>
            <a:off x="7787147" y="1479755"/>
            <a:ext cx="584037" cy="101272"/>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4E1FD26-3E8D-45EE-9D0E-CC8FF281E895}"/>
              </a:ext>
            </a:extLst>
          </p:cNvPr>
          <p:cNvSpPr/>
          <p:nvPr/>
        </p:nvSpPr>
        <p:spPr>
          <a:xfrm>
            <a:off x="8376100" y="1468939"/>
            <a:ext cx="201562"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CE57748-A671-4527-8E3F-AA1C670CE900}"/>
              </a:ext>
            </a:extLst>
          </p:cNvPr>
          <p:cNvSpPr/>
          <p:nvPr/>
        </p:nvSpPr>
        <p:spPr>
          <a:xfrm>
            <a:off x="8369217" y="1562346"/>
            <a:ext cx="255639" cy="1071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F32B3AB-79AA-45C7-B38C-9AFB81EF6F4E}"/>
              </a:ext>
            </a:extLst>
          </p:cNvPr>
          <p:cNvSpPr/>
          <p:nvPr/>
        </p:nvSpPr>
        <p:spPr>
          <a:xfrm>
            <a:off x="8415428" y="4935793"/>
            <a:ext cx="215327" cy="7865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56BE9CB6-393F-4DD1-88F4-C759123F5281}"/>
              </a:ext>
            </a:extLst>
          </p:cNvPr>
          <p:cNvSpPr/>
          <p:nvPr/>
        </p:nvSpPr>
        <p:spPr>
          <a:xfrm>
            <a:off x="8408545" y="5020351"/>
            <a:ext cx="269405" cy="12093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A707932-A218-4B05-9DAA-4005B795B410}"/>
              </a:ext>
            </a:extLst>
          </p:cNvPr>
          <p:cNvSpPr/>
          <p:nvPr/>
        </p:nvSpPr>
        <p:spPr>
          <a:xfrm>
            <a:off x="8407563" y="5140304"/>
            <a:ext cx="201562"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69E98DF-53D5-4BCA-8B6A-1E8842DAE0CE}"/>
              </a:ext>
            </a:extLst>
          </p:cNvPr>
          <p:cNvSpPr/>
          <p:nvPr/>
        </p:nvSpPr>
        <p:spPr>
          <a:xfrm>
            <a:off x="8412478" y="5599472"/>
            <a:ext cx="306767" cy="9340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93EAB26-C54B-4EFC-8B98-4FC326F2A7CA}"/>
              </a:ext>
            </a:extLst>
          </p:cNvPr>
          <p:cNvSpPr/>
          <p:nvPr/>
        </p:nvSpPr>
        <p:spPr>
          <a:xfrm>
            <a:off x="8411496" y="5675180"/>
            <a:ext cx="254656" cy="9439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220BBB1-34B2-427B-96C0-F5D5C1C7FCF0}"/>
              </a:ext>
            </a:extLst>
          </p:cNvPr>
          <p:cNvSpPr/>
          <p:nvPr/>
        </p:nvSpPr>
        <p:spPr>
          <a:xfrm>
            <a:off x="8416411" y="5780385"/>
            <a:ext cx="226143" cy="8947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2BBA94A-A525-468A-BC31-93E94FC4B541}"/>
              </a:ext>
            </a:extLst>
          </p:cNvPr>
          <p:cNvSpPr/>
          <p:nvPr/>
        </p:nvSpPr>
        <p:spPr>
          <a:xfrm>
            <a:off x="8427227" y="5879691"/>
            <a:ext cx="374609" cy="10225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7E5D9CD-9643-4A7E-AE45-3E029BAC530E}"/>
              </a:ext>
            </a:extLst>
          </p:cNvPr>
          <p:cNvSpPr/>
          <p:nvPr/>
        </p:nvSpPr>
        <p:spPr>
          <a:xfrm>
            <a:off x="8438042" y="6055687"/>
            <a:ext cx="357895" cy="9144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6D57806-D8DB-44E5-9FA4-5D70BA5D273A}"/>
              </a:ext>
            </a:extLst>
          </p:cNvPr>
          <p:cNvSpPr/>
          <p:nvPr/>
        </p:nvSpPr>
        <p:spPr>
          <a:xfrm>
            <a:off x="8431160" y="6154994"/>
            <a:ext cx="252689" cy="8652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E7F7718-C8F3-4E32-A068-F76B22776B76}"/>
              </a:ext>
            </a:extLst>
          </p:cNvPr>
          <p:cNvSpPr/>
          <p:nvPr/>
        </p:nvSpPr>
        <p:spPr>
          <a:xfrm>
            <a:off x="8406580" y="6354588"/>
            <a:ext cx="201562"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5399B6A-4FA4-4A82-96AF-1F8D31350DD7}"/>
              </a:ext>
            </a:extLst>
          </p:cNvPr>
          <p:cNvSpPr/>
          <p:nvPr/>
        </p:nvSpPr>
        <p:spPr>
          <a:xfrm>
            <a:off x="8405595" y="6424397"/>
            <a:ext cx="254657"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B6FFC18-5343-4264-9ACA-E60103A99408}"/>
              </a:ext>
            </a:extLst>
          </p:cNvPr>
          <p:cNvSpPr/>
          <p:nvPr/>
        </p:nvSpPr>
        <p:spPr>
          <a:xfrm>
            <a:off x="8404612" y="6523703"/>
            <a:ext cx="391325" cy="1189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4734D98-51E0-412F-9FD5-169338A34412}"/>
              </a:ext>
            </a:extLst>
          </p:cNvPr>
          <p:cNvSpPr/>
          <p:nvPr/>
        </p:nvSpPr>
        <p:spPr>
          <a:xfrm>
            <a:off x="8385932" y="3803118"/>
            <a:ext cx="398207" cy="10225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950CEC26-424A-4ABE-BF85-B0F240E86763}"/>
              </a:ext>
            </a:extLst>
          </p:cNvPr>
          <p:cNvSpPr/>
          <p:nvPr/>
        </p:nvSpPr>
        <p:spPr>
          <a:xfrm>
            <a:off x="8396747" y="4191493"/>
            <a:ext cx="198613" cy="9144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AC955E4E-3AB3-4719-B16C-9844D8266205}"/>
              </a:ext>
            </a:extLst>
          </p:cNvPr>
          <p:cNvSpPr/>
          <p:nvPr/>
        </p:nvSpPr>
        <p:spPr>
          <a:xfrm>
            <a:off x="8401664" y="4296697"/>
            <a:ext cx="388375" cy="11012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CA89EEE-F1D4-4618-A864-13B622BD3E51}"/>
              </a:ext>
            </a:extLst>
          </p:cNvPr>
          <p:cNvSpPr/>
          <p:nvPr/>
        </p:nvSpPr>
        <p:spPr>
          <a:xfrm>
            <a:off x="8400682" y="4384205"/>
            <a:ext cx="188780" cy="9930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05B2B50F-C931-45EE-8DA6-476244196C94}"/>
              </a:ext>
            </a:extLst>
          </p:cNvPr>
          <p:cNvSpPr/>
          <p:nvPr/>
        </p:nvSpPr>
        <p:spPr>
          <a:xfrm>
            <a:off x="8399698" y="4454013"/>
            <a:ext cx="242858" cy="1179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4401B801-CFE5-4672-8C77-6C45BB9072BE}"/>
              </a:ext>
            </a:extLst>
          </p:cNvPr>
          <p:cNvSpPr/>
          <p:nvPr/>
        </p:nvSpPr>
        <p:spPr>
          <a:xfrm>
            <a:off x="8398714" y="4553318"/>
            <a:ext cx="220243" cy="10717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E803D20D-6FF2-4FF8-BF59-68B72DA6B484}"/>
              </a:ext>
            </a:extLst>
          </p:cNvPr>
          <p:cNvSpPr/>
          <p:nvPr/>
        </p:nvSpPr>
        <p:spPr>
          <a:xfrm>
            <a:off x="8397731" y="4735216"/>
            <a:ext cx="215327" cy="10225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0141D5E6-F867-4D6C-9454-55C5FD053686}"/>
              </a:ext>
            </a:extLst>
          </p:cNvPr>
          <p:cNvSpPr/>
          <p:nvPr/>
        </p:nvSpPr>
        <p:spPr>
          <a:xfrm>
            <a:off x="8406580" y="4834522"/>
            <a:ext cx="353961" cy="9143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6240432F-FC9E-4079-A817-1A2EF4297F25}"/>
              </a:ext>
            </a:extLst>
          </p:cNvPr>
          <p:cNvSpPr/>
          <p:nvPr/>
        </p:nvSpPr>
        <p:spPr>
          <a:xfrm>
            <a:off x="8380031" y="1750142"/>
            <a:ext cx="392309" cy="10225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9E2B1324-F774-4649-9C2A-D2C0BF4AC8C1}"/>
              </a:ext>
            </a:extLst>
          </p:cNvPr>
          <p:cNvSpPr/>
          <p:nvPr/>
        </p:nvSpPr>
        <p:spPr>
          <a:xfrm>
            <a:off x="8373150" y="3265293"/>
            <a:ext cx="228109" cy="7964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E996A328-7311-4A52-AC4D-CBF4EE5A8478}"/>
              </a:ext>
            </a:extLst>
          </p:cNvPr>
          <p:cNvSpPr/>
          <p:nvPr/>
        </p:nvSpPr>
        <p:spPr>
          <a:xfrm>
            <a:off x="8372167" y="3352800"/>
            <a:ext cx="255639" cy="1071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D9C3C0B6-BE9D-49F1-AEE1-608953657B5F}"/>
              </a:ext>
            </a:extLst>
          </p:cNvPr>
          <p:cNvSpPr/>
          <p:nvPr/>
        </p:nvSpPr>
        <p:spPr>
          <a:xfrm>
            <a:off x="8377083" y="3440308"/>
            <a:ext cx="271371" cy="8160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DB46F1DF-AC03-43B5-99FA-ED7144892EB3}"/>
              </a:ext>
            </a:extLst>
          </p:cNvPr>
          <p:cNvSpPr/>
          <p:nvPr/>
        </p:nvSpPr>
        <p:spPr>
          <a:xfrm>
            <a:off x="8376100" y="3527814"/>
            <a:ext cx="366744" cy="8849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6F2DDA2F-2579-499B-B04E-8A6A713D1D7F}"/>
              </a:ext>
            </a:extLst>
          </p:cNvPr>
          <p:cNvSpPr/>
          <p:nvPr/>
        </p:nvSpPr>
        <p:spPr>
          <a:xfrm>
            <a:off x="8375116" y="3621220"/>
            <a:ext cx="332332" cy="10127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3F6374D6-A4CE-4163-835E-16C4774F4780}"/>
              </a:ext>
            </a:extLst>
          </p:cNvPr>
          <p:cNvSpPr/>
          <p:nvPr/>
        </p:nvSpPr>
        <p:spPr>
          <a:xfrm>
            <a:off x="8390848" y="2598666"/>
            <a:ext cx="198614" cy="9733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9CFE3EB0-CD3D-4D7B-9E9D-568C5D9F4290}"/>
              </a:ext>
            </a:extLst>
          </p:cNvPr>
          <p:cNvSpPr/>
          <p:nvPr/>
        </p:nvSpPr>
        <p:spPr>
          <a:xfrm>
            <a:off x="8383964" y="2692072"/>
            <a:ext cx="329383" cy="8062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03E7CFAA-E054-4E35-B8F6-A7E3CB1AA83E}"/>
              </a:ext>
            </a:extLst>
          </p:cNvPr>
          <p:cNvSpPr/>
          <p:nvPr/>
        </p:nvSpPr>
        <p:spPr>
          <a:xfrm>
            <a:off x="8382981" y="2779580"/>
            <a:ext cx="247776" cy="9930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249EF2D6-9E4A-44B0-891A-D037C123C639}"/>
              </a:ext>
            </a:extLst>
          </p:cNvPr>
          <p:cNvSpPr/>
          <p:nvPr/>
        </p:nvSpPr>
        <p:spPr>
          <a:xfrm>
            <a:off x="8381997" y="2872987"/>
            <a:ext cx="284155" cy="100288"/>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1A666401-1C85-4E4B-AB79-7FC21F8B3803}"/>
              </a:ext>
            </a:extLst>
          </p:cNvPr>
          <p:cNvSpPr/>
          <p:nvPr/>
        </p:nvSpPr>
        <p:spPr>
          <a:xfrm>
            <a:off x="8375116" y="2966393"/>
            <a:ext cx="249742" cy="8357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BA9BE700-BA4C-4C88-949D-2E73F2725C4E}"/>
              </a:ext>
            </a:extLst>
          </p:cNvPr>
          <p:cNvSpPr/>
          <p:nvPr/>
        </p:nvSpPr>
        <p:spPr>
          <a:xfrm>
            <a:off x="8374132" y="3065698"/>
            <a:ext cx="392309" cy="8455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97A02495-D057-4132-A890-C9A208314DA1}"/>
              </a:ext>
            </a:extLst>
          </p:cNvPr>
          <p:cNvSpPr/>
          <p:nvPr/>
        </p:nvSpPr>
        <p:spPr>
          <a:xfrm>
            <a:off x="8367249" y="2050027"/>
            <a:ext cx="281205" cy="9144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5F038437-FADF-4F6C-AF84-2A04CB56A089}"/>
              </a:ext>
            </a:extLst>
          </p:cNvPr>
          <p:cNvSpPr/>
          <p:nvPr/>
        </p:nvSpPr>
        <p:spPr>
          <a:xfrm>
            <a:off x="8672052" y="5690911"/>
            <a:ext cx="170097" cy="10225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9970F2EE-2C15-42BE-A35C-F191B27DC813}"/>
              </a:ext>
            </a:extLst>
          </p:cNvPr>
          <p:cNvSpPr/>
          <p:nvPr/>
        </p:nvSpPr>
        <p:spPr>
          <a:xfrm>
            <a:off x="9185296" y="5713525"/>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74BBD161-C1AF-4F66-87B2-7EF69D8C3425}"/>
              </a:ext>
            </a:extLst>
          </p:cNvPr>
          <p:cNvSpPr/>
          <p:nvPr/>
        </p:nvSpPr>
        <p:spPr>
          <a:xfrm>
            <a:off x="8856898" y="5689928"/>
            <a:ext cx="334298" cy="10913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Straight Connector 104">
            <a:extLst>
              <a:ext uri="{FF2B5EF4-FFF2-40B4-BE49-F238E27FC236}">
                <a16:creationId xmlns:a16="http://schemas.microsoft.com/office/drawing/2014/main" id="{C6967147-0710-462D-96D1-772E068218C2}"/>
              </a:ext>
            </a:extLst>
          </p:cNvPr>
          <p:cNvCxnSpPr/>
          <p:nvPr/>
        </p:nvCxnSpPr>
        <p:spPr>
          <a:xfrm flipV="1">
            <a:off x="5066562" y="1273277"/>
            <a:ext cx="0" cy="8967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E3BDB78-CBAA-4799-8395-894063AC7CD0}"/>
              </a:ext>
            </a:extLst>
          </p:cNvPr>
          <p:cNvCxnSpPr/>
          <p:nvPr/>
        </p:nvCxnSpPr>
        <p:spPr>
          <a:xfrm flipV="1">
            <a:off x="1443375" y="1278193"/>
            <a:ext cx="0" cy="8967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1AD0F5B0-0AA2-403A-A35D-87023BD5EB58}"/>
              </a:ext>
            </a:extLst>
          </p:cNvPr>
          <p:cNvSpPr/>
          <p:nvPr/>
        </p:nvSpPr>
        <p:spPr>
          <a:xfrm>
            <a:off x="1945804" y="1643954"/>
            <a:ext cx="526026" cy="11405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A565C6A7-94BC-4503-91D4-01E044E858D2}"/>
              </a:ext>
            </a:extLst>
          </p:cNvPr>
          <p:cNvSpPr/>
          <p:nvPr/>
        </p:nvSpPr>
        <p:spPr>
          <a:xfrm>
            <a:off x="1938921" y="1749159"/>
            <a:ext cx="232042" cy="103238"/>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67F9F46B-D8AE-4E8F-9F03-2398C7DACD7E}"/>
              </a:ext>
            </a:extLst>
          </p:cNvPr>
          <p:cNvSpPr/>
          <p:nvPr/>
        </p:nvSpPr>
        <p:spPr>
          <a:xfrm>
            <a:off x="1926140" y="1860263"/>
            <a:ext cx="728570" cy="12191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9A9359BA-D705-4B6A-9BC9-A28CB0AFCBCB}"/>
              </a:ext>
            </a:extLst>
          </p:cNvPr>
          <p:cNvSpPr/>
          <p:nvPr/>
        </p:nvSpPr>
        <p:spPr>
          <a:xfrm>
            <a:off x="1936955" y="1977267"/>
            <a:ext cx="287102" cy="1170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659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A2D73E-FC6D-4C01-A230-C379FACB57A1}"/>
              </a:ext>
            </a:extLst>
          </p:cNvPr>
          <p:cNvPicPr>
            <a:picLocks noChangeAspect="1"/>
          </p:cNvPicPr>
          <p:nvPr/>
        </p:nvPicPr>
        <p:blipFill>
          <a:blip r:embed="rId3"/>
          <a:stretch>
            <a:fillRect/>
          </a:stretch>
        </p:blipFill>
        <p:spPr>
          <a:xfrm>
            <a:off x="1214110" y="650157"/>
            <a:ext cx="4531861" cy="5938246"/>
          </a:xfrm>
          <a:prstGeom prst="rect">
            <a:avLst/>
          </a:prstGeom>
        </p:spPr>
      </p:pic>
      <p:pic>
        <p:nvPicPr>
          <p:cNvPr id="6" name="Picture 5">
            <a:extLst>
              <a:ext uri="{FF2B5EF4-FFF2-40B4-BE49-F238E27FC236}">
                <a16:creationId xmlns:a16="http://schemas.microsoft.com/office/drawing/2014/main" id="{EC8A38E4-6840-4797-A98B-EB5330343824}"/>
              </a:ext>
            </a:extLst>
          </p:cNvPr>
          <p:cNvPicPr>
            <a:picLocks noChangeAspect="1"/>
          </p:cNvPicPr>
          <p:nvPr/>
        </p:nvPicPr>
        <p:blipFill>
          <a:blip r:embed="rId4"/>
          <a:stretch>
            <a:fillRect/>
          </a:stretch>
        </p:blipFill>
        <p:spPr>
          <a:xfrm>
            <a:off x="6400795" y="690951"/>
            <a:ext cx="4731288" cy="5771632"/>
          </a:xfrm>
          <a:prstGeom prst="rect">
            <a:avLst/>
          </a:prstGeom>
        </p:spPr>
      </p:pic>
      <p:pic>
        <p:nvPicPr>
          <p:cNvPr id="7" name="Picture 6">
            <a:extLst>
              <a:ext uri="{FF2B5EF4-FFF2-40B4-BE49-F238E27FC236}">
                <a16:creationId xmlns:a16="http://schemas.microsoft.com/office/drawing/2014/main" id="{F08520B9-0018-4459-86C6-8F7856FC1355}"/>
              </a:ext>
            </a:extLst>
          </p:cNvPr>
          <p:cNvPicPr>
            <a:picLocks noChangeAspect="1"/>
          </p:cNvPicPr>
          <p:nvPr/>
        </p:nvPicPr>
        <p:blipFill>
          <a:blip r:embed="rId5"/>
          <a:stretch>
            <a:fillRect/>
          </a:stretch>
        </p:blipFill>
        <p:spPr>
          <a:xfrm>
            <a:off x="1330062" y="5606346"/>
            <a:ext cx="1048603" cy="152413"/>
          </a:xfrm>
          <a:prstGeom prst="rect">
            <a:avLst/>
          </a:prstGeom>
        </p:spPr>
      </p:pic>
      <p:pic>
        <p:nvPicPr>
          <p:cNvPr id="8" name="Picture 7">
            <a:extLst>
              <a:ext uri="{FF2B5EF4-FFF2-40B4-BE49-F238E27FC236}">
                <a16:creationId xmlns:a16="http://schemas.microsoft.com/office/drawing/2014/main" id="{70B3A529-D110-4A39-9522-04B64EEA84CE}"/>
              </a:ext>
            </a:extLst>
          </p:cNvPr>
          <p:cNvPicPr>
            <a:picLocks noChangeAspect="1"/>
          </p:cNvPicPr>
          <p:nvPr/>
        </p:nvPicPr>
        <p:blipFill>
          <a:blip r:embed="rId5"/>
          <a:stretch>
            <a:fillRect/>
          </a:stretch>
        </p:blipFill>
        <p:spPr>
          <a:xfrm>
            <a:off x="1324161" y="745279"/>
            <a:ext cx="929393" cy="135086"/>
          </a:xfrm>
          <a:prstGeom prst="rect">
            <a:avLst/>
          </a:prstGeom>
        </p:spPr>
      </p:pic>
      <p:pic>
        <p:nvPicPr>
          <p:cNvPr id="9" name="Picture 8">
            <a:extLst>
              <a:ext uri="{FF2B5EF4-FFF2-40B4-BE49-F238E27FC236}">
                <a16:creationId xmlns:a16="http://schemas.microsoft.com/office/drawing/2014/main" id="{E5AB9869-C39A-4E97-AC24-1181730AC4D8}"/>
              </a:ext>
            </a:extLst>
          </p:cNvPr>
          <p:cNvPicPr>
            <a:picLocks noChangeAspect="1"/>
          </p:cNvPicPr>
          <p:nvPr/>
        </p:nvPicPr>
        <p:blipFill>
          <a:blip r:embed="rId5"/>
          <a:stretch>
            <a:fillRect/>
          </a:stretch>
        </p:blipFill>
        <p:spPr>
          <a:xfrm>
            <a:off x="1329077" y="1056962"/>
            <a:ext cx="788791" cy="114650"/>
          </a:xfrm>
          <a:prstGeom prst="rect">
            <a:avLst/>
          </a:prstGeom>
        </p:spPr>
      </p:pic>
      <p:pic>
        <p:nvPicPr>
          <p:cNvPr id="10" name="Picture 9">
            <a:extLst>
              <a:ext uri="{FF2B5EF4-FFF2-40B4-BE49-F238E27FC236}">
                <a16:creationId xmlns:a16="http://schemas.microsoft.com/office/drawing/2014/main" id="{731D0BC9-4A66-41DF-A2C1-BB7BD0F9EE6E}"/>
              </a:ext>
            </a:extLst>
          </p:cNvPr>
          <p:cNvPicPr>
            <a:picLocks noChangeAspect="1"/>
          </p:cNvPicPr>
          <p:nvPr/>
        </p:nvPicPr>
        <p:blipFill>
          <a:blip r:embed="rId5"/>
          <a:stretch>
            <a:fillRect/>
          </a:stretch>
        </p:blipFill>
        <p:spPr>
          <a:xfrm>
            <a:off x="1334976" y="1918266"/>
            <a:ext cx="995269" cy="144661"/>
          </a:xfrm>
          <a:prstGeom prst="rect">
            <a:avLst/>
          </a:prstGeom>
        </p:spPr>
      </p:pic>
      <p:pic>
        <p:nvPicPr>
          <p:cNvPr id="11" name="Picture 10">
            <a:extLst>
              <a:ext uri="{FF2B5EF4-FFF2-40B4-BE49-F238E27FC236}">
                <a16:creationId xmlns:a16="http://schemas.microsoft.com/office/drawing/2014/main" id="{5DAD4801-CE20-4279-AB57-5A3A7AED385A}"/>
              </a:ext>
            </a:extLst>
          </p:cNvPr>
          <p:cNvPicPr>
            <a:picLocks noChangeAspect="1"/>
          </p:cNvPicPr>
          <p:nvPr/>
        </p:nvPicPr>
        <p:blipFill>
          <a:blip r:embed="rId5"/>
          <a:stretch>
            <a:fillRect/>
          </a:stretch>
        </p:blipFill>
        <p:spPr>
          <a:xfrm>
            <a:off x="1340876" y="2974252"/>
            <a:ext cx="806489" cy="117222"/>
          </a:xfrm>
          <a:prstGeom prst="rect">
            <a:avLst/>
          </a:prstGeom>
        </p:spPr>
      </p:pic>
      <p:pic>
        <p:nvPicPr>
          <p:cNvPr id="12" name="Picture 11">
            <a:extLst>
              <a:ext uri="{FF2B5EF4-FFF2-40B4-BE49-F238E27FC236}">
                <a16:creationId xmlns:a16="http://schemas.microsoft.com/office/drawing/2014/main" id="{18E6E9D5-06D1-4F55-B9C1-8151475B7414}"/>
              </a:ext>
            </a:extLst>
          </p:cNvPr>
          <p:cNvPicPr>
            <a:picLocks noChangeAspect="1"/>
          </p:cNvPicPr>
          <p:nvPr/>
        </p:nvPicPr>
        <p:blipFill>
          <a:blip r:embed="rId5"/>
          <a:stretch>
            <a:fillRect/>
          </a:stretch>
        </p:blipFill>
        <p:spPr>
          <a:xfrm>
            <a:off x="1333993" y="3309531"/>
            <a:ext cx="1249924" cy="129793"/>
          </a:xfrm>
          <a:prstGeom prst="rect">
            <a:avLst/>
          </a:prstGeom>
        </p:spPr>
      </p:pic>
      <p:pic>
        <p:nvPicPr>
          <p:cNvPr id="13" name="Picture 12">
            <a:extLst>
              <a:ext uri="{FF2B5EF4-FFF2-40B4-BE49-F238E27FC236}">
                <a16:creationId xmlns:a16="http://schemas.microsoft.com/office/drawing/2014/main" id="{72EACB18-A370-4D64-9414-3C63D7C9525D}"/>
              </a:ext>
            </a:extLst>
          </p:cNvPr>
          <p:cNvPicPr>
            <a:picLocks noChangeAspect="1"/>
          </p:cNvPicPr>
          <p:nvPr/>
        </p:nvPicPr>
        <p:blipFill>
          <a:blip r:embed="rId5"/>
          <a:stretch>
            <a:fillRect/>
          </a:stretch>
        </p:blipFill>
        <p:spPr>
          <a:xfrm>
            <a:off x="1333010" y="3916182"/>
            <a:ext cx="1162417" cy="136675"/>
          </a:xfrm>
          <a:prstGeom prst="rect">
            <a:avLst/>
          </a:prstGeom>
        </p:spPr>
      </p:pic>
      <p:pic>
        <p:nvPicPr>
          <p:cNvPr id="14" name="Picture 13">
            <a:extLst>
              <a:ext uri="{FF2B5EF4-FFF2-40B4-BE49-F238E27FC236}">
                <a16:creationId xmlns:a16="http://schemas.microsoft.com/office/drawing/2014/main" id="{33248DBD-2D85-4E43-9E4C-8197F01E3685}"/>
              </a:ext>
            </a:extLst>
          </p:cNvPr>
          <p:cNvPicPr>
            <a:picLocks noChangeAspect="1"/>
          </p:cNvPicPr>
          <p:nvPr/>
        </p:nvPicPr>
        <p:blipFill>
          <a:blip r:embed="rId5"/>
          <a:stretch>
            <a:fillRect/>
          </a:stretch>
        </p:blipFill>
        <p:spPr>
          <a:xfrm>
            <a:off x="1332028" y="4339953"/>
            <a:ext cx="903828" cy="131370"/>
          </a:xfrm>
          <a:prstGeom prst="rect">
            <a:avLst/>
          </a:prstGeom>
        </p:spPr>
      </p:pic>
      <p:pic>
        <p:nvPicPr>
          <p:cNvPr id="15" name="Picture 14">
            <a:extLst>
              <a:ext uri="{FF2B5EF4-FFF2-40B4-BE49-F238E27FC236}">
                <a16:creationId xmlns:a16="http://schemas.microsoft.com/office/drawing/2014/main" id="{991D48E1-4A05-42DB-B669-277DDCB0369D}"/>
              </a:ext>
            </a:extLst>
          </p:cNvPr>
          <p:cNvPicPr>
            <a:picLocks noChangeAspect="1"/>
          </p:cNvPicPr>
          <p:nvPr/>
        </p:nvPicPr>
        <p:blipFill>
          <a:blip r:embed="rId5"/>
          <a:stretch>
            <a:fillRect/>
          </a:stretch>
        </p:blipFill>
        <p:spPr>
          <a:xfrm>
            <a:off x="1331043" y="4657535"/>
            <a:ext cx="929393" cy="135086"/>
          </a:xfrm>
          <a:prstGeom prst="rect">
            <a:avLst/>
          </a:prstGeom>
        </p:spPr>
      </p:pic>
      <p:pic>
        <p:nvPicPr>
          <p:cNvPr id="16" name="Picture 15">
            <a:extLst>
              <a:ext uri="{FF2B5EF4-FFF2-40B4-BE49-F238E27FC236}">
                <a16:creationId xmlns:a16="http://schemas.microsoft.com/office/drawing/2014/main" id="{4E5316BC-548F-4358-A1FA-7AD20197E871}"/>
              </a:ext>
            </a:extLst>
          </p:cNvPr>
          <p:cNvPicPr>
            <a:picLocks noChangeAspect="1"/>
          </p:cNvPicPr>
          <p:nvPr/>
        </p:nvPicPr>
        <p:blipFill>
          <a:blip r:embed="rId5"/>
          <a:stretch>
            <a:fillRect/>
          </a:stretch>
        </p:blipFill>
        <p:spPr>
          <a:xfrm>
            <a:off x="1341859" y="4981015"/>
            <a:ext cx="1171266" cy="133725"/>
          </a:xfrm>
          <a:prstGeom prst="rect">
            <a:avLst/>
          </a:prstGeom>
        </p:spPr>
      </p:pic>
      <p:pic>
        <p:nvPicPr>
          <p:cNvPr id="17" name="Picture 16">
            <a:extLst>
              <a:ext uri="{FF2B5EF4-FFF2-40B4-BE49-F238E27FC236}">
                <a16:creationId xmlns:a16="http://schemas.microsoft.com/office/drawing/2014/main" id="{4F848C90-20A5-41D8-A93D-B8A23245D2C5}"/>
              </a:ext>
            </a:extLst>
          </p:cNvPr>
          <p:cNvPicPr>
            <a:picLocks noChangeAspect="1"/>
          </p:cNvPicPr>
          <p:nvPr/>
        </p:nvPicPr>
        <p:blipFill>
          <a:blip r:embed="rId5"/>
          <a:stretch>
            <a:fillRect/>
          </a:stretch>
        </p:blipFill>
        <p:spPr>
          <a:xfrm>
            <a:off x="1340876" y="5286799"/>
            <a:ext cx="1048363" cy="152378"/>
          </a:xfrm>
          <a:prstGeom prst="rect">
            <a:avLst/>
          </a:prstGeom>
        </p:spPr>
      </p:pic>
      <p:pic>
        <p:nvPicPr>
          <p:cNvPr id="18" name="Picture 17">
            <a:extLst>
              <a:ext uri="{FF2B5EF4-FFF2-40B4-BE49-F238E27FC236}">
                <a16:creationId xmlns:a16="http://schemas.microsoft.com/office/drawing/2014/main" id="{7D32CE8D-7949-4FFC-90C8-1E9D624BCCCF}"/>
              </a:ext>
            </a:extLst>
          </p:cNvPr>
          <p:cNvPicPr>
            <a:picLocks noChangeAspect="1"/>
          </p:cNvPicPr>
          <p:nvPr/>
        </p:nvPicPr>
        <p:blipFill>
          <a:blip r:embed="rId5"/>
          <a:stretch>
            <a:fillRect/>
          </a:stretch>
        </p:blipFill>
        <p:spPr>
          <a:xfrm>
            <a:off x="1329078" y="2331222"/>
            <a:ext cx="805030" cy="117010"/>
          </a:xfrm>
          <a:prstGeom prst="rect">
            <a:avLst/>
          </a:prstGeom>
        </p:spPr>
      </p:pic>
      <p:pic>
        <p:nvPicPr>
          <p:cNvPr id="19" name="Picture 18">
            <a:extLst>
              <a:ext uri="{FF2B5EF4-FFF2-40B4-BE49-F238E27FC236}">
                <a16:creationId xmlns:a16="http://schemas.microsoft.com/office/drawing/2014/main" id="{7418896D-998C-4290-A78C-20ADBEEDBC88}"/>
              </a:ext>
            </a:extLst>
          </p:cNvPr>
          <p:cNvPicPr>
            <a:picLocks noChangeAspect="1"/>
          </p:cNvPicPr>
          <p:nvPr/>
        </p:nvPicPr>
        <p:blipFill>
          <a:blip r:embed="rId5"/>
          <a:stretch>
            <a:fillRect/>
          </a:stretch>
        </p:blipFill>
        <p:spPr>
          <a:xfrm>
            <a:off x="6514610" y="756096"/>
            <a:ext cx="1685493" cy="170104"/>
          </a:xfrm>
          <a:prstGeom prst="rect">
            <a:avLst/>
          </a:prstGeom>
        </p:spPr>
      </p:pic>
      <p:pic>
        <p:nvPicPr>
          <p:cNvPr id="20" name="Picture 19">
            <a:extLst>
              <a:ext uri="{FF2B5EF4-FFF2-40B4-BE49-F238E27FC236}">
                <a16:creationId xmlns:a16="http://schemas.microsoft.com/office/drawing/2014/main" id="{B1E72195-AC5B-42C0-9698-1E4ABDF28082}"/>
              </a:ext>
            </a:extLst>
          </p:cNvPr>
          <p:cNvPicPr>
            <a:picLocks noChangeAspect="1"/>
          </p:cNvPicPr>
          <p:nvPr/>
        </p:nvPicPr>
        <p:blipFill>
          <a:blip r:embed="rId6"/>
          <a:stretch>
            <a:fillRect/>
          </a:stretch>
        </p:blipFill>
        <p:spPr>
          <a:xfrm>
            <a:off x="1172523" y="5601039"/>
            <a:ext cx="158770" cy="150831"/>
          </a:xfrm>
          <a:prstGeom prst="rect">
            <a:avLst/>
          </a:prstGeom>
        </p:spPr>
      </p:pic>
      <p:sp>
        <p:nvSpPr>
          <p:cNvPr id="21" name="Rectangle 20">
            <a:extLst>
              <a:ext uri="{FF2B5EF4-FFF2-40B4-BE49-F238E27FC236}">
                <a16:creationId xmlns:a16="http://schemas.microsoft.com/office/drawing/2014/main" id="{3C79C511-2507-4CB1-93E9-5711EF6D6B6A}"/>
              </a:ext>
            </a:extLst>
          </p:cNvPr>
          <p:cNvSpPr/>
          <p:nvPr/>
        </p:nvSpPr>
        <p:spPr>
          <a:xfrm>
            <a:off x="6353605" y="766916"/>
            <a:ext cx="146501" cy="13568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3F27585-800B-4A4B-B28C-077EACC65A31}"/>
              </a:ext>
            </a:extLst>
          </p:cNvPr>
          <p:cNvPicPr>
            <a:picLocks noChangeAspect="1"/>
          </p:cNvPicPr>
          <p:nvPr/>
        </p:nvPicPr>
        <p:blipFill>
          <a:blip r:embed="rId7"/>
          <a:stretch>
            <a:fillRect/>
          </a:stretch>
        </p:blipFill>
        <p:spPr>
          <a:xfrm>
            <a:off x="1325128" y="5568992"/>
            <a:ext cx="4391347" cy="843608"/>
          </a:xfrm>
          <a:prstGeom prst="rect">
            <a:avLst/>
          </a:prstGeom>
        </p:spPr>
      </p:pic>
      <p:pic>
        <p:nvPicPr>
          <p:cNvPr id="23" name="Picture 22">
            <a:extLst>
              <a:ext uri="{FF2B5EF4-FFF2-40B4-BE49-F238E27FC236}">
                <a16:creationId xmlns:a16="http://schemas.microsoft.com/office/drawing/2014/main" id="{11207AA6-1C8F-4929-8847-7AE1D7401FD3}"/>
              </a:ext>
            </a:extLst>
          </p:cNvPr>
          <p:cNvPicPr>
            <a:picLocks noChangeAspect="1"/>
          </p:cNvPicPr>
          <p:nvPr/>
        </p:nvPicPr>
        <p:blipFill>
          <a:blip r:embed="rId7"/>
          <a:stretch>
            <a:fillRect/>
          </a:stretch>
        </p:blipFill>
        <p:spPr>
          <a:xfrm>
            <a:off x="1300548" y="1007807"/>
            <a:ext cx="4398229" cy="843608"/>
          </a:xfrm>
          <a:prstGeom prst="rect">
            <a:avLst/>
          </a:prstGeom>
        </p:spPr>
      </p:pic>
      <p:pic>
        <p:nvPicPr>
          <p:cNvPr id="24" name="Picture 23">
            <a:extLst>
              <a:ext uri="{FF2B5EF4-FFF2-40B4-BE49-F238E27FC236}">
                <a16:creationId xmlns:a16="http://schemas.microsoft.com/office/drawing/2014/main" id="{4E99014F-2DAF-47B4-9D94-C5E151F7FB15}"/>
              </a:ext>
            </a:extLst>
          </p:cNvPr>
          <p:cNvPicPr>
            <a:picLocks noChangeAspect="1"/>
          </p:cNvPicPr>
          <p:nvPr/>
        </p:nvPicPr>
        <p:blipFill>
          <a:blip r:embed="rId7"/>
          <a:stretch>
            <a:fillRect/>
          </a:stretch>
        </p:blipFill>
        <p:spPr>
          <a:xfrm>
            <a:off x="1299565" y="688258"/>
            <a:ext cx="4405111" cy="326431"/>
          </a:xfrm>
          <a:prstGeom prst="rect">
            <a:avLst/>
          </a:prstGeom>
        </p:spPr>
      </p:pic>
      <p:pic>
        <p:nvPicPr>
          <p:cNvPr id="25" name="Picture 24">
            <a:extLst>
              <a:ext uri="{FF2B5EF4-FFF2-40B4-BE49-F238E27FC236}">
                <a16:creationId xmlns:a16="http://schemas.microsoft.com/office/drawing/2014/main" id="{FF3227A9-4589-47C1-9121-0B735310E26D}"/>
              </a:ext>
            </a:extLst>
          </p:cNvPr>
          <p:cNvPicPr>
            <a:picLocks noChangeAspect="1"/>
          </p:cNvPicPr>
          <p:nvPr/>
        </p:nvPicPr>
        <p:blipFill>
          <a:blip r:embed="rId7"/>
          <a:stretch>
            <a:fillRect/>
          </a:stretch>
        </p:blipFill>
        <p:spPr>
          <a:xfrm>
            <a:off x="1298581" y="1843548"/>
            <a:ext cx="4400196" cy="463100"/>
          </a:xfrm>
          <a:prstGeom prst="rect">
            <a:avLst/>
          </a:prstGeom>
        </p:spPr>
      </p:pic>
      <p:pic>
        <p:nvPicPr>
          <p:cNvPr id="26" name="Picture 25">
            <a:extLst>
              <a:ext uri="{FF2B5EF4-FFF2-40B4-BE49-F238E27FC236}">
                <a16:creationId xmlns:a16="http://schemas.microsoft.com/office/drawing/2014/main" id="{F23811F1-9F74-4F83-95C3-68CB57D5B264}"/>
              </a:ext>
            </a:extLst>
          </p:cNvPr>
          <p:cNvPicPr>
            <a:picLocks noChangeAspect="1"/>
          </p:cNvPicPr>
          <p:nvPr/>
        </p:nvPicPr>
        <p:blipFill>
          <a:blip r:embed="rId7"/>
          <a:stretch>
            <a:fillRect/>
          </a:stretch>
        </p:blipFill>
        <p:spPr>
          <a:xfrm>
            <a:off x="1303497" y="2296815"/>
            <a:ext cx="4395280" cy="635164"/>
          </a:xfrm>
          <a:prstGeom prst="rect">
            <a:avLst/>
          </a:prstGeom>
        </p:spPr>
      </p:pic>
      <p:pic>
        <p:nvPicPr>
          <p:cNvPr id="27" name="Picture 26">
            <a:extLst>
              <a:ext uri="{FF2B5EF4-FFF2-40B4-BE49-F238E27FC236}">
                <a16:creationId xmlns:a16="http://schemas.microsoft.com/office/drawing/2014/main" id="{E8CA5550-27B6-4AD5-9FD0-0E1B8E08A6B3}"/>
              </a:ext>
            </a:extLst>
          </p:cNvPr>
          <p:cNvPicPr>
            <a:picLocks noChangeAspect="1"/>
          </p:cNvPicPr>
          <p:nvPr/>
        </p:nvPicPr>
        <p:blipFill>
          <a:blip r:embed="rId7"/>
          <a:stretch>
            <a:fillRect/>
          </a:stretch>
        </p:blipFill>
        <p:spPr>
          <a:xfrm>
            <a:off x="1298581" y="2923130"/>
            <a:ext cx="4405111" cy="326431"/>
          </a:xfrm>
          <a:prstGeom prst="rect">
            <a:avLst/>
          </a:prstGeom>
        </p:spPr>
      </p:pic>
      <p:pic>
        <p:nvPicPr>
          <p:cNvPr id="28" name="Picture 27">
            <a:extLst>
              <a:ext uri="{FF2B5EF4-FFF2-40B4-BE49-F238E27FC236}">
                <a16:creationId xmlns:a16="http://schemas.microsoft.com/office/drawing/2014/main" id="{38ECC003-1C9B-4E5B-A650-63BFE95E5B6B}"/>
              </a:ext>
            </a:extLst>
          </p:cNvPr>
          <p:cNvPicPr>
            <a:picLocks noChangeAspect="1"/>
          </p:cNvPicPr>
          <p:nvPr/>
        </p:nvPicPr>
        <p:blipFill>
          <a:blip r:embed="rId7"/>
          <a:stretch>
            <a:fillRect/>
          </a:stretch>
        </p:blipFill>
        <p:spPr>
          <a:xfrm>
            <a:off x="1303497" y="3240712"/>
            <a:ext cx="4400196" cy="635164"/>
          </a:xfrm>
          <a:prstGeom prst="rect">
            <a:avLst/>
          </a:prstGeom>
        </p:spPr>
      </p:pic>
      <p:pic>
        <p:nvPicPr>
          <p:cNvPr id="29" name="Picture 28">
            <a:extLst>
              <a:ext uri="{FF2B5EF4-FFF2-40B4-BE49-F238E27FC236}">
                <a16:creationId xmlns:a16="http://schemas.microsoft.com/office/drawing/2014/main" id="{139DDBBB-011B-4A29-9C8C-590FEAF7B734}"/>
              </a:ext>
            </a:extLst>
          </p:cNvPr>
          <p:cNvPicPr>
            <a:picLocks noChangeAspect="1"/>
          </p:cNvPicPr>
          <p:nvPr/>
        </p:nvPicPr>
        <p:blipFill>
          <a:blip r:embed="rId7"/>
          <a:stretch>
            <a:fillRect/>
          </a:stretch>
        </p:blipFill>
        <p:spPr>
          <a:xfrm>
            <a:off x="1303498" y="3866043"/>
            <a:ext cx="4400196" cy="428687"/>
          </a:xfrm>
          <a:prstGeom prst="rect">
            <a:avLst/>
          </a:prstGeom>
        </p:spPr>
      </p:pic>
      <p:pic>
        <p:nvPicPr>
          <p:cNvPr id="30" name="Picture 29">
            <a:extLst>
              <a:ext uri="{FF2B5EF4-FFF2-40B4-BE49-F238E27FC236}">
                <a16:creationId xmlns:a16="http://schemas.microsoft.com/office/drawing/2014/main" id="{59C530C8-967E-4ED2-9D27-7917DB23687A}"/>
              </a:ext>
            </a:extLst>
          </p:cNvPr>
          <p:cNvPicPr>
            <a:picLocks noChangeAspect="1"/>
          </p:cNvPicPr>
          <p:nvPr/>
        </p:nvPicPr>
        <p:blipFill>
          <a:blip r:embed="rId7"/>
          <a:stretch>
            <a:fillRect/>
          </a:stretch>
        </p:blipFill>
        <p:spPr>
          <a:xfrm>
            <a:off x="1308414" y="4289814"/>
            <a:ext cx="4400196" cy="323481"/>
          </a:xfrm>
          <a:prstGeom prst="rect">
            <a:avLst/>
          </a:prstGeom>
        </p:spPr>
      </p:pic>
      <p:pic>
        <p:nvPicPr>
          <p:cNvPr id="31" name="Picture 30">
            <a:extLst>
              <a:ext uri="{FF2B5EF4-FFF2-40B4-BE49-F238E27FC236}">
                <a16:creationId xmlns:a16="http://schemas.microsoft.com/office/drawing/2014/main" id="{0AC6E029-F626-4164-BCC9-68F091C381E5}"/>
              </a:ext>
            </a:extLst>
          </p:cNvPr>
          <p:cNvPicPr>
            <a:picLocks noChangeAspect="1"/>
          </p:cNvPicPr>
          <p:nvPr/>
        </p:nvPicPr>
        <p:blipFill>
          <a:blip r:embed="rId7"/>
          <a:stretch>
            <a:fillRect/>
          </a:stretch>
        </p:blipFill>
        <p:spPr>
          <a:xfrm>
            <a:off x="1307430" y="4607396"/>
            <a:ext cx="4400196" cy="323481"/>
          </a:xfrm>
          <a:prstGeom prst="rect">
            <a:avLst/>
          </a:prstGeom>
        </p:spPr>
      </p:pic>
      <p:pic>
        <p:nvPicPr>
          <p:cNvPr id="32" name="Picture 31">
            <a:extLst>
              <a:ext uri="{FF2B5EF4-FFF2-40B4-BE49-F238E27FC236}">
                <a16:creationId xmlns:a16="http://schemas.microsoft.com/office/drawing/2014/main" id="{680855A0-3E8D-4106-B2D0-8D5D62EBE7C6}"/>
              </a:ext>
            </a:extLst>
          </p:cNvPr>
          <p:cNvPicPr>
            <a:picLocks noChangeAspect="1"/>
          </p:cNvPicPr>
          <p:nvPr/>
        </p:nvPicPr>
        <p:blipFill>
          <a:blip r:embed="rId7"/>
          <a:stretch>
            <a:fillRect/>
          </a:stretch>
        </p:blipFill>
        <p:spPr>
          <a:xfrm>
            <a:off x="1312346" y="4924978"/>
            <a:ext cx="4400196" cy="323481"/>
          </a:xfrm>
          <a:prstGeom prst="rect">
            <a:avLst/>
          </a:prstGeom>
        </p:spPr>
      </p:pic>
      <p:pic>
        <p:nvPicPr>
          <p:cNvPr id="33" name="Picture 32">
            <a:extLst>
              <a:ext uri="{FF2B5EF4-FFF2-40B4-BE49-F238E27FC236}">
                <a16:creationId xmlns:a16="http://schemas.microsoft.com/office/drawing/2014/main" id="{63DBB7A5-3998-4E93-A7E5-806367ADA88A}"/>
              </a:ext>
            </a:extLst>
          </p:cNvPr>
          <p:cNvPicPr>
            <a:picLocks noChangeAspect="1"/>
          </p:cNvPicPr>
          <p:nvPr/>
        </p:nvPicPr>
        <p:blipFill>
          <a:blip r:embed="rId7"/>
          <a:stretch>
            <a:fillRect/>
          </a:stretch>
        </p:blipFill>
        <p:spPr>
          <a:xfrm>
            <a:off x="1318246" y="5237644"/>
            <a:ext cx="4400196" cy="343146"/>
          </a:xfrm>
          <a:prstGeom prst="rect">
            <a:avLst/>
          </a:prstGeom>
        </p:spPr>
      </p:pic>
      <p:sp>
        <p:nvSpPr>
          <p:cNvPr id="39" name="Rectangle 38">
            <a:extLst>
              <a:ext uri="{FF2B5EF4-FFF2-40B4-BE49-F238E27FC236}">
                <a16:creationId xmlns:a16="http://schemas.microsoft.com/office/drawing/2014/main" id="{4B0D7F84-3EDA-4020-ADA3-490003C9FB37}"/>
              </a:ext>
            </a:extLst>
          </p:cNvPr>
          <p:cNvSpPr/>
          <p:nvPr/>
        </p:nvSpPr>
        <p:spPr>
          <a:xfrm>
            <a:off x="6497690" y="726675"/>
            <a:ext cx="4505388" cy="56620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D04A698-45A2-4E6F-ADE9-63FDEFB2C4C2}"/>
              </a:ext>
            </a:extLst>
          </p:cNvPr>
          <p:cNvSpPr/>
          <p:nvPr/>
        </p:nvSpPr>
        <p:spPr>
          <a:xfrm>
            <a:off x="110120" y="150257"/>
            <a:ext cx="12370949" cy="369332"/>
          </a:xfrm>
          <a:prstGeom prst="rect">
            <a:avLst/>
          </a:prstGeom>
        </p:spPr>
        <p:txBody>
          <a:bodyPr wrap="square">
            <a:spAutoFit/>
          </a:bodyPr>
          <a:lstStyle/>
          <a:p>
            <a:r>
              <a:rPr lang="en-US" dirty="0"/>
              <a:t>Click on the name of a child of any primary person and continue clicking on children of primary persons until all are highlighted.</a:t>
            </a:r>
          </a:p>
        </p:txBody>
      </p:sp>
      <p:sp>
        <p:nvSpPr>
          <p:cNvPr id="35" name="Rectangle 34">
            <a:extLst>
              <a:ext uri="{FF2B5EF4-FFF2-40B4-BE49-F238E27FC236}">
                <a16:creationId xmlns:a16="http://schemas.microsoft.com/office/drawing/2014/main" id="{107EDCAC-94A3-4CC4-83FC-1AD58D768355}"/>
              </a:ext>
            </a:extLst>
          </p:cNvPr>
          <p:cNvSpPr/>
          <p:nvPr/>
        </p:nvSpPr>
        <p:spPr>
          <a:xfrm>
            <a:off x="3911271" y="5940651"/>
            <a:ext cx="849507" cy="1120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46841D3-47CD-4693-A7A9-2B6CF16C5324}"/>
              </a:ext>
            </a:extLst>
          </p:cNvPr>
          <p:cNvSpPr/>
          <p:nvPr/>
        </p:nvSpPr>
        <p:spPr>
          <a:xfrm>
            <a:off x="5203231" y="5952449"/>
            <a:ext cx="436552" cy="1002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49567B0-EA6A-4AD0-8B0E-BE8B5338466B}"/>
              </a:ext>
            </a:extLst>
          </p:cNvPr>
          <p:cNvSpPr/>
          <p:nvPr/>
        </p:nvSpPr>
        <p:spPr>
          <a:xfrm>
            <a:off x="1604624" y="6046839"/>
            <a:ext cx="188779" cy="12978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7A47F2B-E675-4B4D-87B8-4EC82959348D}"/>
              </a:ext>
            </a:extLst>
          </p:cNvPr>
          <p:cNvSpPr/>
          <p:nvPr/>
        </p:nvSpPr>
        <p:spPr>
          <a:xfrm>
            <a:off x="2566219" y="6052738"/>
            <a:ext cx="353962" cy="1179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ABC67BE-7E61-482F-AD41-B95A4F112136}"/>
              </a:ext>
            </a:extLst>
          </p:cNvPr>
          <p:cNvSpPr/>
          <p:nvPr/>
        </p:nvSpPr>
        <p:spPr>
          <a:xfrm>
            <a:off x="3697912" y="6045856"/>
            <a:ext cx="207461" cy="10717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FAA3F38-FEC0-47AE-93F6-6621337A4700}"/>
              </a:ext>
            </a:extLst>
          </p:cNvPr>
          <p:cNvSpPr/>
          <p:nvPr/>
        </p:nvSpPr>
        <p:spPr>
          <a:xfrm>
            <a:off x="4470727" y="6057654"/>
            <a:ext cx="325448" cy="9537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1418340-1191-4E6E-8FF4-C51394989F64}"/>
              </a:ext>
            </a:extLst>
          </p:cNvPr>
          <p:cNvSpPr/>
          <p:nvPr/>
        </p:nvSpPr>
        <p:spPr>
          <a:xfrm>
            <a:off x="3421626" y="5952449"/>
            <a:ext cx="460149" cy="106188"/>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30A237B-5F34-4822-B092-1081A8A726F4}"/>
              </a:ext>
            </a:extLst>
          </p:cNvPr>
          <p:cNvSpPr/>
          <p:nvPr/>
        </p:nvSpPr>
        <p:spPr>
          <a:xfrm>
            <a:off x="4942677" y="5957365"/>
            <a:ext cx="254655" cy="107172"/>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AE81E1D-9067-47C2-921E-BCE5F18DDF83}"/>
              </a:ext>
            </a:extLst>
          </p:cNvPr>
          <p:cNvSpPr/>
          <p:nvPr/>
        </p:nvSpPr>
        <p:spPr>
          <a:xfrm>
            <a:off x="6371303" y="1344069"/>
            <a:ext cx="524059"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3D84AD1-DA17-401D-B4E6-D42FFC2F4B9F}"/>
              </a:ext>
            </a:extLst>
          </p:cNvPr>
          <p:cNvSpPr/>
          <p:nvPr/>
        </p:nvSpPr>
        <p:spPr>
          <a:xfrm>
            <a:off x="6907161" y="1333254"/>
            <a:ext cx="986175" cy="1229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8437B61-B499-4D98-A1BF-C724ABDDBA54}"/>
              </a:ext>
            </a:extLst>
          </p:cNvPr>
          <p:cNvSpPr/>
          <p:nvPr/>
        </p:nvSpPr>
        <p:spPr>
          <a:xfrm>
            <a:off x="6917977" y="1568245"/>
            <a:ext cx="986175" cy="1229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46D586A-4E00-42DC-AE73-1823669B34B4}"/>
              </a:ext>
            </a:extLst>
          </p:cNvPr>
          <p:cNvSpPr/>
          <p:nvPr/>
        </p:nvSpPr>
        <p:spPr>
          <a:xfrm>
            <a:off x="6894380" y="1816018"/>
            <a:ext cx="904568" cy="12487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B74136D-6378-4650-BA6D-24CD644BAC40}"/>
              </a:ext>
            </a:extLst>
          </p:cNvPr>
          <p:cNvSpPr/>
          <p:nvPr/>
        </p:nvSpPr>
        <p:spPr>
          <a:xfrm>
            <a:off x="6887496" y="5100975"/>
            <a:ext cx="787565" cy="13175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925B8A8-F87E-46C0-9103-E0AAE7836C5B}"/>
              </a:ext>
            </a:extLst>
          </p:cNvPr>
          <p:cNvSpPr/>
          <p:nvPr/>
        </p:nvSpPr>
        <p:spPr>
          <a:xfrm>
            <a:off x="6886513" y="5359564"/>
            <a:ext cx="853441" cy="11503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1D7C150-71DC-4E7F-A0C3-E3FA10A740B1}"/>
              </a:ext>
            </a:extLst>
          </p:cNvPr>
          <p:cNvSpPr/>
          <p:nvPr/>
        </p:nvSpPr>
        <p:spPr>
          <a:xfrm>
            <a:off x="6903228" y="5594554"/>
            <a:ext cx="986175" cy="1229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F1801D2-FD17-4538-B30C-F4D234D54DD1}"/>
              </a:ext>
            </a:extLst>
          </p:cNvPr>
          <p:cNvSpPr/>
          <p:nvPr/>
        </p:nvSpPr>
        <p:spPr>
          <a:xfrm>
            <a:off x="6855050" y="1793404"/>
            <a:ext cx="4141347" cy="32918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AD9BB1F-99D1-4634-9EE1-9DEF230FCFF8}"/>
              </a:ext>
            </a:extLst>
          </p:cNvPr>
          <p:cNvSpPr/>
          <p:nvPr/>
        </p:nvSpPr>
        <p:spPr>
          <a:xfrm>
            <a:off x="6872748" y="130965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514CE36C-B3D0-4E3D-B6E1-3B13104576F5}"/>
              </a:ext>
            </a:extLst>
          </p:cNvPr>
          <p:cNvSpPr/>
          <p:nvPr/>
        </p:nvSpPr>
        <p:spPr>
          <a:xfrm>
            <a:off x="6871765" y="155054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27BC2EC-6E41-468C-9C04-AF2988E46AA3}"/>
              </a:ext>
            </a:extLst>
          </p:cNvPr>
          <p:cNvSpPr/>
          <p:nvPr/>
        </p:nvSpPr>
        <p:spPr>
          <a:xfrm>
            <a:off x="6877664" y="5096060"/>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A62FCA2-BF95-46E7-80D7-68C4DE5B0D64}"/>
              </a:ext>
            </a:extLst>
          </p:cNvPr>
          <p:cNvSpPr/>
          <p:nvPr/>
        </p:nvSpPr>
        <p:spPr>
          <a:xfrm>
            <a:off x="6883563" y="5349731"/>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BB02C0BB-C604-4FF9-8D49-D5B65795CAE8}"/>
              </a:ext>
            </a:extLst>
          </p:cNvPr>
          <p:cNvSpPr/>
          <p:nvPr/>
        </p:nvSpPr>
        <p:spPr>
          <a:xfrm>
            <a:off x="6883564" y="5591605"/>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9E2FEE39-B647-4C9F-8322-7DF4E505DFB1}"/>
              </a:ext>
            </a:extLst>
          </p:cNvPr>
          <p:cNvSpPr/>
          <p:nvPr/>
        </p:nvSpPr>
        <p:spPr>
          <a:xfrm>
            <a:off x="7256207" y="2064774"/>
            <a:ext cx="3734292" cy="10146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18E5D47-4E83-4EEC-9F1A-C68396893A93}"/>
              </a:ext>
            </a:extLst>
          </p:cNvPr>
          <p:cNvSpPr/>
          <p:nvPr/>
        </p:nvSpPr>
        <p:spPr>
          <a:xfrm>
            <a:off x="7256206" y="3078480"/>
            <a:ext cx="3733309" cy="8445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2FDE900-3837-4C79-A32B-2B07241B462C}"/>
              </a:ext>
            </a:extLst>
          </p:cNvPr>
          <p:cNvSpPr/>
          <p:nvPr/>
        </p:nvSpPr>
        <p:spPr>
          <a:xfrm>
            <a:off x="7267023" y="3933887"/>
            <a:ext cx="3734292" cy="2192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AA1C729-FC87-4107-BD0A-77E2B8B93E46}"/>
              </a:ext>
            </a:extLst>
          </p:cNvPr>
          <p:cNvSpPr/>
          <p:nvPr/>
        </p:nvSpPr>
        <p:spPr>
          <a:xfrm>
            <a:off x="7272922" y="4163962"/>
            <a:ext cx="3734292" cy="815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36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1CC15-4BE7-497F-98BA-E3E59F2BB2B5}"/>
              </a:ext>
            </a:extLst>
          </p:cNvPr>
          <p:cNvSpPr/>
          <p:nvPr/>
        </p:nvSpPr>
        <p:spPr>
          <a:xfrm>
            <a:off x="68826" y="0"/>
            <a:ext cx="10883654" cy="646331"/>
          </a:xfrm>
          <a:prstGeom prst="rect">
            <a:avLst/>
          </a:prstGeom>
        </p:spPr>
        <p:txBody>
          <a:bodyPr wrap="square">
            <a:spAutoFit/>
          </a:bodyPr>
          <a:lstStyle/>
          <a:p>
            <a:r>
              <a:rPr lang="en-US" dirty="0"/>
              <a:t>Click on the name of a spouse of any person and then also on any marriage event date and marriage event place. Continue clicking until all spouses and their marriage event date and place are all highlighted.</a:t>
            </a:r>
          </a:p>
        </p:txBody>
      </p:sp>
      <p:pic>
        <p:nvPicPr>
          <p:cNvPr id="3" name="Picture 2">
            <a:extLst>
              <a:ext uri="{FF2B5EF4-FFF2-40B4-BE49-F238E27FC236}">
                <a16:creationId xmlns:a16="http://schemas.microsoft.com/office/drawing/2014/main" id="{BCD2D282-08A8-4AFB-B032-FA953DAD8509}"/>
              </a:ext>
            </a:extLst>
          </p:cNvPr>
          <p:cNvPicPr>
            <a:picLocks noChangeAspect="1"/>
          </p:cNvPicPr>
          <p:nvPr/>
        </p:nvPicPr>
        <p:blipFill>
          <a:blip r:embed="rId3"/>
          <a:stretch>
            <a:fillRect/>
          </a:stretch>
        </p:blipFill>
        <p:spPr>
          <a:xfrm>
            <a:off x="1282838" y="784614"/>
            <a:ext cx="3997888" cy="5855110"/>
          </a:xfrm>
          <a:prstGeom prst="rect">
            <a:avLst/>
          </a:prstGeom>
        </p:spPr>
      </p:pic>
      <p:pic>
        <p:nvPicPr>
          <p:cNvPr id="4" name="Picture 3">
            <a:extLst>
              <a:ext uri="{FF2B5EF4-FFF2-40B4-BE49-F238E27FC236}">
                <a16:creationId xmlns:a16="http://schemas.microsoft.com/office/drawing/2014/main" id="{66ADDB72-057A-49E0-BD32-B16346C1AC76}"/>
              </a:ext>
            </a:extLst>
          </p:cNvPr>
          <p:cNvPicPr>
            <a:picLocks noChangeAspect="1"/>
          </p:cNvPicPr>
          <p:nvPr/>
        </p:nvPicPr>
        <p:blipFill>
          <a:blip r:embed="rId4"/>
          <a:stretch>
            <a:fillRect/>
          </a:stretch>
        </p:blipFill>
        <p:spPr>
          <a:xfrm>
            <a:off x="7803324" y="584035"/>
            <a:ext cx="3266424" cy="6102883"/>
          </a:xfrm>
          <a:prstGeom prst="rect">
            <a:avLst/>
          </a:prstGeom>
        </p:spPr>
      </p:pic>
      <p:sp>
        <p:nvSpPr>
          <p:cNvPr id="5" name="Rectangle 4">
            <a:extLst>
              <a:ext uri="{FF2B5EF4-FFF2-40B4-BE49-F238E27FC236}">
                <a16:creationId xmlns:a16="http://schemas.microsoft.com/office/drawing/2014/main" id="{12CB81E3-AF11-42F8-901D-0FDBE1B6F3C7}"/>
              </a:ext>
            </a:extLst>
          </p:cNvPr>
          <p:cNvSpPr/>
          <p:nvPr/>
        </p:nvSpPr>
        <p:spPr>
          <a:xfrm>
            <a:off x="2371541" y="2194560"/>
            <a:ext cx="1050085" cy="15338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D67AAB3-8583-4F02-A5AD-FC1F4D6427DA}"/>
              </a:ext>
            </a:extLst>
          </p:cNvPr>
          <p:cNvSpPr/>
          <p:nvPr/>
        </p:nvSpPr>
        <p:spPr>
          <a:xfrm>
            <a:off x="2105087" y="4128565"/>
            <a:ext cx="1174954" cy="15436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4333D23-EF5C-41A1-AA4D-DE5EDFDC974F}"/>
              </a:ext>
            </a:extLst>
          </p:cNvPr>
          <p:cNvSpPr/>
          <p:nvPr/>
        </p:nvSpPr>
        <p:spPr>
          <a:xfrm>
            <a:off x="2080506" y="5201264"/>
            <a:ext cx="1187737" cy="16125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976C28-F31E-4FCB-9668-36DCBFE43A0F}"/>
              </a:ext>
            </a:extLst>
          </p:cNvPr>
          <p:cNvSpPr/>
          <p:nvPr/>
        </p:nvSpPr>
        <p:spPr>
          <a:xfrm>
            <a:off x="1374550" y="2194561"/>
            <a:ext cx="654828" cy="147484"/>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D8B93F-A5C7-430A-85BA-69D540294696}"/>
              </a:ext>
            </a:extLst>
          </p:cNvPr>
          <p:cNvSpPr/>
          <p:nvPr/>
        </p:nvSpPr>
        <p:spPr>
          <a:xfrm>
            <a:off x="7905135" y="902601"/>
            <a:ext cx="660728" cy="11798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DF9A8D-726D-4CE3-AAC7-3D07A3F5F6F9}"/>
              </a:ext>
            </a:extLst>
          </p:cNvPr>
          <p:cNvSpPr/>
          <p:nvPr/>
        </p:nvSpPr>
        <p:spPr>
          <a:xfrm>
            <a:off x="7928732" y="2423652"/>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483CC6-9ABB-49E3-92BD-71F93E0CB9CB}"/>
              </a:ext>
            </a:extLst>
          </p:cNvPr>
          <p:cNvSpPr/>
          <p:nvPr/>
        </p:nvSpPr>
        <p:spPr>
          <a:xfrm>
            <a:off x="7940532" y="3165987"/>
            <a:ext cx="552572" cy="1199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9D9975-C06B-43D3-B8A1-C13BC0571E93}"/>
              </a:ext>
            </a:extLst>
          </p:cNvPr>
          <p:cNvSpPr/>
          <p:nvPr/>
        </p:nvSpPr>
        <p:spPr>
          <a:xfrm>
            <a:off x="7922834" y="3725444"/>
            <a:ext cx="592884" cy="10913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9CD34D0-36C9-460D-95A5-91780EDC035C}"/>
              </a:ext>
            </a:extLst>
          </p:cNvPr>
          <p:cNvSpPr/>
          <p:nvPr/>
        </p:nvSpPr>
        <p:spPr>
          <a:xfrm>
            <a:off x="7922834" y="3925037"/>
            <a:ext cx="568304" cy="11602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AC0A347-ADE9-4660-BF48-5377BFB80121}"/>
              </a:ext>
            </a:extLst>
          </p:cNvPr>
          <p:cNvSpPr/>
          <p:nvPr/>
        </p:nvSpPr>
        <p:spPr>
          <a:xfrm>
            <a:off x="7928733" y="4101035"/>
            <a:ext cx="579120" cy="10520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2E16B2-0E9F-43E2-B0F7-51AEBA4CC088}"/>
              </a:ext>
            </a:extLst>
          </p:cNvPr>
          <p:cNvSpPr/>
          <p:nvPr/>
        </p:nvSpPr>
        <p:spPr>
          <a:xfrm>
            <a:off x="7940531" y="4660490"/>
            <a:ext cx="566337" cy="10618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D23601-5D55-4C85-949E-D6D46047C8B1}"/>
              </a:ext>
            </a:extLst>
          </p:cNvPr>
          <p:cNvSpPr/>
          <p:nvPr/>
        </p:nvSpPr>
        <p:spPr>
          <a:xfrm>
            <a:off x="7946430" y="5320234"/>
            <a:ext cx="565355" cy="11307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79D83C1-A17F-495B-BA7C-DCA11223FBE2}"/>
              </a:ext>
            </a:extLst>
          </p:cNvPr>
          <p:cNvSpPr/>
          <p:nvPr/>
        </p:nvSpPr>
        <p:spPr>
          <a:xfrm>
            <a:off x="7958230" y="5508031"/>
            <a:ext cx="475880" cy="10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99C7FF-B463-41F5-A878-0ECF79004AD8}"/>
              </a:ext>
            </a:extLst>
          </p:cNvPr>
          <p:cNvSpPr/>
          <p:nvPr/>
        </p:nvSpPr>
        <p:spPr>
          <a:xfrm>
            <a:off x="7952330" y="5967197"/>
            <a:ext cx="492596" cy="12093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1BA7369-34E7-4586-B579-1AC6208FB059}"/>
              </a:ext>
            </a:extLst>
          </p:cNvPr>
          <p:cNvSpPr/>
          <p:nvPr/>
        </p:nvSpPr>
        <p:spPr>
          <a:xfrm>
            <a:off x="7940531" y="6249383"/>
            <a:ext cx="538807" cy="983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B4BD24C-3786-457D-800A-403DA8B7459C}"/>
              </a:ext>
            </a:extLst>
          </p:cNvPr>
          <p:cNvSpPr/>
          <p:nvPr/>
        </p:nvSpPr>
        <p:spPr>
          <a:xfrm>
            <a:off x="7905135" y="1195603"/>
            <a:ext cx="623365" cy="1140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40B70C0-7FB5-4A22-896C-4D86CC0FC0F8}"/>
              </a:ext>
            </a:extLst>
          </p:cNvPr>
          <p:cNvSpPr/>
          <p:nvPr/>
        </p:nvSpPr>
        <p:spPr>
          <a:xfrm>
            <a:off x="7928733" y="1383399"/>
            <a:ext cx="380508" cy="10913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483715C-222E-4CBF-A96C-7873766E532C}"/>
              </a:ext>
            </a:extLst>
          </p:cNvPr>
          <p:cNvSpPr/>
          <p:nvPr/>
        </p:nvSpPr>
        <p:spPr>
          <a:xfrm>
            <a:off x="7934632" y="1665585"/>
            <a:ext cx="562405" cy="11012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6D72E09-401A-4206-A6F4-28E16A378785}"/>
              </a:ext>
            </a:extLst>
          </p:cNvPr>
          <p:cNvSpPr/>
          <p:nvPr/>
        </p:nvSpPr>
        <p:spPr>
          <a:xfrm>
            <a:off x="7930698" y="1953670"/>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7A1D60F-EBAB-466F-8B5D-0084D562ACD0}"/>
              </a:ext>
            </a:extLst>
          </p:cNvPr>
          <p:cNvSpPr/>
          <p:nvPr/>
        </p:nvSpPr>
        <p:spPr>
          <a:xfrm>
            <a:off x="7934633" y="2229957"/>
            <a:ext cx="654828" cy="10028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397C8A6-012B-43C5-BB68-35098293F467}"/>
              </a:ext>
            </a:extLst>
          </p:cNvPr>
          <p:cNvSpPr/>
          <p:nvPr/>
        </p:nvSpPr>
        <p:spPr>
          <a:xfrm>
            <a:off x="7952330" y="5213063"/>
            <a:ext cx="570271" cy="1199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CE3277D-F930-460D-9371-AFA48704E4A0}"/>
              </a:ext>
            </a:extLst>
          </p:cNvPr>
          <p:cNvSpPr/>
          <p:nvPr/>
        </p:nvSpPr>
        <p:spPr>
          <a:xfrm>
            <a:off x="7940531" y="2123767"/>
            <a:ext cx="530941" cy="11798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002D387-E85A-479D-9494-DFE44A22FC35}"/>
              </a:ext>
            </a:extLst>
          </p:cNvPr>
          <p:cNvSpPr/>
          <p:nvPr/>
        </p:nvSpPr>
        <p:spPr>
          <a:xfrm>
            <a:off x="7793047" y="907518"/>
            <a:ext cx="105205"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25F56F6-ACE6-4647-B585-AC49DC18725A}"/>
              </a:ext>
            </a:extLst>
          </p:cNvPr>
          <p:cNvSpPr/>
          <p:nvPr/>
        </p:nvSpPr>
        <p:spPr>
          <a:xfrm>
            <a:off x="1445342" y="2182761"/>
            <a:ext cx="3628103" cy="19526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88499A4-349E-4C85-BAD4-F4B905B3D968}"/>
              </a:ext>
            </a:extLst>
          </p:cNvPr>
          <p:cNvSpPr/>
          <p:nvPr/>
        </p:nvSpPr>
        <p:spPr>
          <a:xfrm>
            <a:off x="1439442" y="4134465"/>
            <a:ext cx="3634003" cy="10451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72C1958-E654-46E6-8C86-FE6A4B94F55E}"/>
              </a:ext>
            </a:extLst>
          </p:cNvPr>
          <p:cNvSpPr/>
          <p:nvPr/>
        </p:nvSpPr>
        <p:spPr>
          <a:xfrm>
            <a:off x="1433543" y="5177668"/>
            <a:ext cx="3638920" cy="1406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0507485-70EB-46C0-A605-F7E6011E4D65}"/>
              </a:ext>
            </a:extLst>
          </p:cNvPr>
          <p:cNvSpPr/>
          <p:nvPr/>
        </p:nvSpPr>
        <p:spPr>
          <a:xfrm>
            <a:off x="7903170" y="900635"/>
            <a:ext cx="3028335" cy="2910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3B0EE1A-BB4B-4846-AD93-384996ED04EE}"/>
              </a:ext>
            </a:extLst>
          </p:cNvPr>
          <p:cNvSpPr/>
          <p:nvPr/>
        </p:nvSpPr>
        <p:spPr>
          <a:xfrm>
            <a:off x="7896288" y="1188721"/>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8C4C597-C652-4358-89D5-0C39A52C3B4D}"/>
              </a:ext>
            </a:extLst>
          </p:cNvPr>
          <p:cNvSpPr/>
          <p:nvPr/>
        </p:nvSpPr>
        <p:spPr>
          <a:xfrm>
            <a:off x="7901204" y="1376516"/>
            <a:ext cx="3028335" cy="287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AB2A0D8-9843-405B-BD27-E58FE60E403F}"/>
              </a:ext>
            </a:extLst>
          </p:cNvPr>
          <p:cNvSpPr/>
          <p:nvPr/>
        </p:nvSpPr>
        <p:spPr>
          <a:xfrm>
            <a:off x="7900220" y="1664601"/>
            <a:ext cx="3028335" cy="1818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14CDBFA-FDD4-4953-B5DB-D4B14064DC57}"/>
              </a:ext>
            </a:extLst>
          </p:cNvPr>
          <p:cNvSpPr/>
          <p:nvPr/>
        </p:nvSpPr>
        <p:spPr>
          <a:xfrm>
            <a:off x="7901204" y="1960553"/>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8FBDB1C-DADB-41CB-A350-6DAAB615620C}"/>
              </a:ext>
            </a:extLst>
          </p:cNvPr>
          <p:cNvSpPr/>
          <p:nvPr/>
        </p:nvSpPr>
        <p:spPr>
          <a:xfrm>
            <a:off x="7901205" y="2155232"/>
            <a:ext cx="3028335" cy="806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DA08545-E7DB-4B72-9F35-04900DDF40E9}"/>
              </a:ext>
            </a:extLst>
          </p:cNvPr>
          <p:cNvSpPr/>
          <p:nvPr/>
        </p:nvSpPr>
        <p:spPr>
          <a:xfrm>
            <a:off x="7901204" y="2231924"/>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E10D3D1-0334-4782-8BF1-A91B6590C39B}"/>
              </a:ext>
            </a:extLst>
          </p:cNvPr>
          <p:cNvSpPr/>
          <p:nvPr/>
        </p:nvSpPr>
        <p:spPr>
          <a:xfrm>
            <a:off x="7901204" y="2432502"/>
            <a:ext cx="3028335" cy="7295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753580F-2CD0-4AB5-B4B8-6970F2458937}"/>
              </a:ext>
            </a:extLst>
          </p:cNvPr>
          <p:cNvSpPr/>
          <p:nvPr/>
        </p:nvSpPr>
        <p:spPr>
          <a:xfrm>
            <a:off x="7900221" y="3163038"/>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27DA2B9-68AD-4EF1-8BD2-5207B2DF67D3}"/>
              </a:ext>
            </a:extLst>
          </p:cNvPr>
          <p:cNvSpPr/>
          <p:nvPr/>
        </p:nvSpPr>
        <p:spPr>
          <a:xfrm>
            <a:off x="7901204" y="3730360"/>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ADC69DD-75E1-4A2B-90ED-BA7574874517}"/>
              </a:ext>
            </a:extLst>
          </p:cNvPr>
          <p:cNvSpPr/>
          <p:nvPr/>
        </p:nvSpPr>
        <p:spPr>
          <a:xfrm>
            <a:off x="7901204" y="3913240"/>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790B098-EB8B-4B8A-9EB7-99F93380F6FA}"/>
              </a:ext>
            </a:extLst>
          </p:cNvPr>
          <p:cNvSpPr/>
          <p:nvPr/>
        </p:nvSpPr>
        <p:spPr>
          <a:xfrm>
            <a:off x="7916936" y="4105952"/>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40C8447-5D7C-4BB0-B320-34904B16A005}"/>
              </a:ext>
            </a:extLst>
          </p:cNvPr>
          <p:cNvSpPr/>
          <p:nvPr/>
        </p:nvSpPr>
        <p:spPr>
          <a:xfrm>
            <a:off x="7916936" y="4672289"/>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76B739B-813C-440C-8CCC-743077894540}"/>
              </a:ext>
            </a:extLst>
          </p:cNvPr>
          <p:cNvSpPr/>
          <p:nvPr/>
        </p:nvSpPr>
        <p:spPr>
          <a:xfrm>
            <a:off x="7917920" y="5245511"/>
            <a:ext cx="3028335" cy="806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2C0F521-63AF-433C-961A-6D7B604B4433}"/>
              </a:ext>
            </a:extLst>
          </p:cNvPr>
          <p:cNvSpPr/>
          <p:nvPr/>
        </p:nvSpPr>
        <p:spPr>
          <a:xfrm>
            <a:off x="7918902" y="5329085"/>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295B7E9-BB5B-49EB-A427-DFFECA530B34}"/>
              </a:ext>
            </a:extLst>
          </p:cNvPr>
          <p:cNvSpPr/>
          <p:nvPr/>
        </p:nvSpPr>
        <p:spPr>
          <a:xfrm>
            <a:off x="7927752" y="5509015"/>
            <a:ext cx="3028335" cy="4552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9D06144-3FD5-4E70-B4F4-2571BA5053E3}"/>
              </a:ext>
            </a:extLst>
          </p:cNvPr>
          <p:cNvSpPr/>
          <p:nvPr/>
        </p:nvSpPr>
        <p:spPr>
          <a:xfrm>
            <a:off x="7927751" y="5963265"/>
            <a:ext cx="3028335" cy="295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3291B36-28DE-4935-AEB8-D4AFD4B1AB1D}"/>
              </a:ext>
            </a:extLst>
          </p:cNvPr>
          <p:cNvSpPr/>
          <p:nvPr/>
        </p:nvSpPr>
        <p:spPr>
          <a:xfrm>
            <a:off x="7932668" y="6251350"/>
            <a:ext cx="3028335" cy="3913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BA9302B-2027-4EC5-889D-220B9DB3ED42}"/>
              </a:ext>
            </a:extLst>
          </p:cNvPr>
          <p:cNvSpPr/>
          <p:nvPr/>
        </p:nvSpPr>
        <p:spPr>
          <a:xfrm>
            <a:off x="7929714" y="1834700"/>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12033F6-2283-4E70-A5B8-B9077BFA863B}"/>
              </a:ext>
            </a:extLst>
          </p:cNvPr>
          <p:cNvSpPr/>
          <p:nvPr/>
        </p:nvSpPr>
        <p:spPr>
          <a:xfrm>
            <a:off x="7905136" y="1846497"/>
            <a:ext cx="3028335" cy="1120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4EE0D1-B1C7-4533-96FE-FFB17621EA7D}"/>
              </a:ext>
            </a:extLst>
          </p:cNvPr>
          <p:cNvSpPr/>
          <p:nvPr/>
        </p:nvSpPr>
        <p:spPr>
          <a:xfrm>
            <a:off x="1917290" y="3120759"/>
            <a:ext cx="548640" cy="1179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3F3D220-99E8-468C-845E-6382A727D8F1}"/>
              </a:ext>
            </a:extLst>
          </p:cNvPr>
          <p:cNvSpPr/>
          <p:nvPr/>
        </p:nvSpPr>
        <p:spPr>
          <a:xfrm>
            <a:off x="1368651" y="3120759"/>
            <a:ext cx="507344" cy="117987"/>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D06C7FB-128C-4412-A4A6-7DFDB936BE31}"/>
              </a:ext>
            </a:extLst>
          </p:cNvPr>
          <p:cNvSpPr/>
          <p:nvPr/>
        </p:nvSpPr>
        <p:spPr>
          <a:xfrm>
            <a:off x="1929089" y="3243664"/>
            <a:ext cx="683341" cy="11307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6034164-2862-4B65-81DB-38EF4A02DA7C}"/>
              </a:ext>
            </a:extLst>
          </p:cNvPr>
          <p:cNvSpPr/>
          <p:nvPr/>
        </p:nvSpPr>
        <p:spPr>
          <a:xfrm>
            <a:off x="1940888" y="3354767"/>
            <a:ext cx="623365" cy="11995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B7CBF9D-7C17-4AA5-B4F8-71EBB9DB3156}"/>
              </a:ext>
            </a:extLst>
          </p:cNvPr>
          <p:cNvSpPr/>
          <p:nvPr/>
        </p:nvSpPr>
        <p:spPr>
          <a:xfrm>
            <a:off x="1940888" y="3465871"/>
            <a:ext cx="675476" cy="13863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35F8F90-AA6B-4FF3-B5B8-2AAEBA985D99}"/>
              </a:ext>
            </a:extLst>
          </p:cNvPr>
          <p:cNvSpPr/>
          <p:nvPr/>
        </p:nvSpPr>
        <p:spPr>
          <a:xfrm>
            <a:off x="1964485" y="3588774"/>
            <a:ext cx="715789" cy="11602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7862715-7FF0-4F1F-8FD1-58B0A91836B8}"/>
              </a:ext>
            </a:extLst>
          </p:cNvPr>
          <p:cNvSpPr/>
          <p:nvPr/>
        </p:nvSpPr>
        <p:spPr>
          <a:xfrm>
            <a:off x="1952686" y="3688081"/>
            <a:ext cx="838691" cy="9930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79B83B5-8C17-4598-BACF-B6F15B0F8E73}"/>
              </a:ext>
            </a:extLst>
          </p:cNvPr>
          <p:cNvSpPr/>
          <p:nvPr/>
        </p:nvSpPr>
        <p:spPr>
          <a:xfrm>
            <a:off x="1970385" y="3799184"/>
            <a:ext cx="483746" cy="117988"/>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EF3DC8F-BF88-47C5-A36F-BD7A136AEF56}"/>
              </a:ext>
            </a:extLst>
          </p:cNvPr>
          <p:cNvSpPr/>
          <p:nvPr/>
        </p:nvSpPr>
        <p:spPr>
          <a:xfrm>
            <a:off x="1976284" y="3904390"/>
            <a:ext cx="600750" cy="1071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9C34F40-58C1-432D-963A-47FD3D1E8F6B}"/>
              </a:ext>
            </a:extLst>
          </p:cNvPr>
          <p:cNvSpPr/>
          <p:nvPr/>
        </p:nvSpPr>
        <p:spPr>
          <a:xfrm>
            <a:off x="1970385" y="6103866"/>
            <a:ext cx="629263" cy="12585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65556E2-A899-42E0-A661-C6758D71AFEB}"/>
              </a:ext>
            </a:extLst>
          </p:cNvPr>
          <p:cNvSpPr/>
          <p:nvPr/>
        </p:nvSpPr>
        <p:spPr>
          <a:xfrm>
            <a:off x="1964485" y="6209073"/>
            <a:ext cx="769866" cy="11503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B869333-7065-4992-8C74-F951C152E434}"/>
              </a:ext>
            </a:extLst>
          </p:cNvPr>
          <p:cNvSpPr/>
          <p:nvPr/>
        </p:nvSpPr>
        <p:spPr>
          <a:xfrm>
            <a:off x="1952686" y="6326076"/>
            <a:ext cx="739386" cy="10422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84575072-18EA-4090-ABAD-538504053DD1}"/>
              </a:ext>
            </a:extLst>
          </p:cNvPr>
          <p:cNvSpPr/>
          <p:nvPr/>
        </p:nvSpPr>
        <p:spPr>
          <a:xfrm>
            <a:off x="1958586" y="6431281"/>
            <a:ext cx="579120" cy="1170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3354941-6A08-4DA7-A786-9AFFDC8C4BB0}"/>
              </a:ext>
            </a:extLst>
          </p:cNvPr>
          <p:cNvSpPr/>
          <p:nvPr/>
        </p:nvSpPr>
        <p:spPr>
          <a:xfrm>
            <a:off x="1940888" y="4600514"/>
            <a:ext cx="919315" cy="11307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CECBEA72-FDC9-4079-8191-2F175B3E77A1}"/>
              </a:ext>
            </a:extLst>
          </p:cNvPr>
          <p:cNvSpPr/>
          <p:nvPr/>
        </p:nvSpPr>
        <p:spPr>
          <a:xfrm>
            <a:off x="7787147" y="1479755"/>
            <a:ext cx="584037" cy="101272"/>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4E1FD26-3E8D-45EE-9D0E-CC8FF281E895}"/>
              </a:ext>
            </a:extLst>
          </p:cNvPr>
          <p:cNvSpPr/>
          <p:nvPr/>
        </p:nvSpPr>
        <p:spPr>
          <a:xfrm>
            <a:off x="8376100" y="1468939"/>
            <a:ext cx="201562"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CE57748-A671-4527-8E3F-AA1C670CE900}"/>
              </a:ext>
            </a:extLst>
          </p:cNvPr>
          <p:cNvSpPr/>
          <p:nvPr/>
        </p:nvSpPr>
        <p:spPr>
          <a:xfrm>
            <a:off x="8369217" y="1562346"/>
            <a:ext cx="255639" cy="1071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F32B3AB-79AA-45C7-B38C-9AFB81EF6F4E}"/>
              </a:ext>
            </a:extLst>
          </p:cNvPr>
          <p:cNvSpPr/>
          <p:nvPr/>
        </p:nvSpPr>
        <p:spPr>
          <a:xfrm>
            <a:off x="8415428" y="4935793"/>
            <a:ext cx="215327" cy="7865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56BE9CB6-393F-4DD1-88F4-C759123F5281}"/>
              </a:ext>
            </a:extLst>
          </p:cNvPr>
          <p:cNvSpPr/>
          <p:nvPr/>
        </p:nvSpPr>
        <p:spPr>
          <a:xfrm>
            <a:off x="8408545" y="5020351"/>
            <a:ext cx="269405" cy="12093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A707932-A218-4B05-9DAA-4005B795B410}"/>
              </a:ext>
            </a:extLst>
          </p:cNvPr>
          <p:cNvSpPr/>
          <p:nvPr/>
        </p:nvSpPr>
        <p:spPr>
          <a:xfrm>
            <a:off x="8407563" y="5140304"/>
            <a:ext cx="201562"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69E98DF-53D5-4BCA-8B6A-1E8842DAE0CE}"/>
              </a:ext>
            </a:extLst>
          </p:cNvPr>
          <p:cNvSpPr/>
          <p:nvPr/>
        </p:nvSpPr>
        <p:spPr>
          <a:xfrm>
            <a:off x="8412478" y="5599472"/>
            <a:ext cx="306767" cy="9340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93EAB26-C54B-4EFC-8B98-4FC326F2A7CA}"/>
              </a:ext>
            </a:extLst>
          </p:cNvPr>
          <p:cNvSpPr/>
          <p:nvPr/>
        </p:nvSpPr>
        <p:spPr>
          <a:xfrm>
            <a:off x="8411496" y="5675180"/>
            <a:ext cx="254656" cy="9439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220BBB1-34B2-427B-96C0-F5D5C1C7FCF0}"/>
              </a:ext>
            </a:extLst>
          </p:cNvPr>
          <p:cNvSpPr/>
          <p:nvPr/>
        </p:nvSpPr>
        <p:spPr>
          <a:xfrm>
            <a:off x="8416411" y="5780385"/>
            <a:ext cx="226143" cy="8947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2BBA94A-A525-468A-BC31-93E94FC4B541}"/>
              </a:ext>
            </a:extLst>
          </p:cNvPr>
          <p:cNvSpPr/>
          <p:nvPr/>
        </p:nvSpPr>
        <p:spPr>
          <a:xfrm>
            <a:off x="8427227" y="5879691"/>
            <a:ext cx="374609" cy="10225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7E5D9CD-9643-4A7E-AE45-3E029BAC530E}"/>
              </a:ext>
            </a:extLst>
          </p:cNvPr>
          <p:cNvSpPr/>
          <p:nvPr/>
        </p:nvSpPr>
        <p:spPr>
          <a:xfrm>
            <a:off x="8438042" y="6055687"/>
            <a:ext cx="357895" cy="9144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6D57806-D8DB-44E5-9FA4-5D70BA5D273A}"/>
              </a:ext>
            </a:extLst>
          </p:cNvPr>
          <p:cNvSpPr/>
          <p:nvPr/>
        </p:nvSpPr>
        <p:spPr>
          <a:xfrm>
            <a:off x="8431160" y="6154994"/>
            <a:ext cx="252689" cy="8652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E7F7718-C8F3-4E32-A068-F76B22776B76}"/>
              </a:ext>
            </a:extLst>
          </p:cNvPr>
          <p:cNvSpPr/>
          <p:nvPr/>
        </p:nvSpPr>
        <p:spPr>
          <a:xfrm>
            <a:off x="8406580" y="6354588"/>
            <a:ext cx="201562"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5399B6A-4FA4-4A82-96AF-1F8D31350DD7}"/>
              </a:ext>
            </a:extLst>
          </p:cNvPr>
          <p:cNvSpPr/>
          <p:nvPr/>
        </p:nvSpPr>
        <p:spPr>
          <a:xfrm>
            <a:off x="8405595" y="6424397"/>
            <a:ext cx="254657"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B6FFC18-5343-4264-9ACA-E60103A99408}"/>
              </a:ext>
            </a:extLst>
          </p:cNvPr>
          <p:cNvSpPr/>
          <p:nvPr/>
        </p:nvSpPr>
        <p:spPr>
          <a:xfrm>
            <a:off x="8404612" y="6523703"/>
            <a:ext cx="391325" cy="1189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4734D98-51E0-412F-9FD5-169338A34412}"/>
              </a:ext>
            </a:extLst>
          </p:cNvPr>
          <p:cNvSpPr/>
          <p:nvPr/>
        </p:nvSpPr>
        <p:spPr>
          <a:xfrm>
            <a:off x="8385932" y="3803118"/>
            <a:ext cx="398207" cy="10225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950CEC26-424A-4ABE-BF85-B0F240E86763}"/>
              </a:ext>
            </a:extLst>
          </p:cNvPr>
          <p:cNvSpPr/>
          <p:nvPr/>
        </p:nvSpPr>
        <p:spPr>
          <a:xfrm>
            <a:off x="8396747" y="4191493"/>
            <a:ext cx="198613" cy="9144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AC955E4E-3AB3-4719-B16C-9844D8266205}"/>
              </a:ext>
            </a:extLst>
          </p:cNvPr>
          <p:cNvSpPr/>
          <p:nvPr/>
        </p:nvSpPr>
        <p:spPr>
          <a:xfrm>
            <a:off x="8401664" y="4296697"/>
            <a:ext cx="388375" cy="11012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CA89EEE-F1D4-4618-A864-13B622BD3E51}"/>
              </a:ext>
            </a:extLst>
          </p:cNvPr>
          <p:cNvSpPr/>
          <p:nvPr/>
        </p:nvSpPr>
        <p:spPr>
          <a:xfrm>
            <a:off x="8400682" y="4384205"/>
            <a:ext cx="188780" cy="9930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05B2B50F-C931-45EE-8DA6-476244196C94}"/>
              </a:ext>
            </a:extLst>
          </p:cNvPr>
          <p:cNvSpPr/>
          <p:nvPr/>
        </p:nvSpPr>
        <p:spPr>
          <a:xfrm>
            <a:off x="8399698" y="4454013"/>
            <a:ext cx="242858" cy="1179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4401B801-CFE5-4672-8C77-6C45BB9072BE}"/>
              </a:ext>
            </a:extLst>
          </p:cNvPr>
          <p:cNvSpPr/>
          <p:nvPr/>
        </p:nvSpPr>
        <p:spPr>
          <a:xfrm>
            <a:off x="8398714" y="4553318"/>
            <a:ext cx="220243" cy="10717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E803D20D-6FF2-4FF8-BF59-68B72DA6B484}"/>
              </a:ext>
            </a:extLst>
          </p:cNvPr>
          <p:cNvSpPr/>
          <p:nvPr/>
        </p:nvSpPr>
        <p:spPr>
          <a:xfrm>
            <a:off x="8397731" y="4735216"/>
            <a:ext cx="215327" cy="10225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0141D5E6-F867-4D6C-9454-55C5FD053686}"/>
              </a:ext>
            </a:extLst>
          </p:cNvPr>
          <p:cNvSpPr/>
          <p:nvPr/>
        </p:nvSpPr>
        <p:spPr>
          <a:xfrm>
            <a:off x="8406580" y="4834522"/>
            <a:ext cx="353961" cy="9143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6240432F-FC9E-4079-A817-1A2EF4297F25}"/>
              </a:ext>
            </a:extLst>
          </p:cNvPr>
          <p:cNvSpPr/>
          <p:nvPr/>
        </p:nvSpPr>
        <p:spPr>
          <a:xfrm>
            <a:off x="8380031" y="1750142"/>
            <a:ext cx="392309" cy="10225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9E2B1324-F774-4649-9C2A-D2C0BF4AC8C1}"/>
              </a:ext>
            </a:extLst>
          </p:cNvPr>
          <p:cNvSpPr/>
          <p:nvPr/>
        </p:nvSpPr>
        <p:spPr>
          <a:xfrm>
            <a:off x="8373150" y="3265293"/>
            <a:ext cx="228109" cy="7964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E996A328-7311-4A52-AC4D-CBF4EE5A8478}"/>
              </a:ext>
            </a:extLst>
          </p:cNvPr>
          <p:cNvSpPr/>
          <p:nvPr/>
        </p:nvSpPr>
        <p:spPr>
          <a:xfrm>
            <a:off x="8372167" y="3352800"/>
            <a:ext cx="255639" cy="1071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D9C3C0B6-BE9D-49F1-AEE1-608953657B5F}"/>
              </a:ext>
            </a:extLst>
          </p:cNvPr>
          <p:cNvSpPr/>
          <p:nvPr/>
        </p:nvSpPr>
        <p:spPr>
          <a:xfrm>
            <a:off x="8377083" y="3440308"/>
            <a:ext cx="271371" cy="8160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DB46F1DF-AC03-43B5-99FA-ED7144892EB3}"/>
              </a:ext>
            </a:extLst>
          </p:cNvPr>
          <p:cNvSpPr/>
          <p:nvPr/>
        </p:nvSpPr>
        <p:spPr>
          <a:xfrm>
            <a:off x="8376100" y="3527814"/>
            <a:ext cx="366744" cy="8849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6F2DDA2F-2579-499B-B04E-8A6A713D1D7F}"/>
              </a:ext>
            </a:extLst>
          </p:cNvPr>
          <p:cNvSpPr/>
          <p:nvPr/>
        </p:nvSpPr>
        <p:spPr>
          <a:xfrm>
            <a:off x="8375116" y="3621220"/>
            <a:ext cx="332332" cy="10127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3F6374D6-A4CE-4163-835E-16C4774F4780}"/>
              </a:ext>
            </a:extLst>
          </p:cNvPr>
          <p:cNvSpPr/>
          <p:nvPr/>
        </p:nvSpPr>
        <p:spPr>
          <a:xfrm>
            <a:off x="8390848" y="2598666"/>
            <a:ext cx="198614" cy="9733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9CFE3EB0-CD3D-4D7B-9E9D-568C5D9F4290}"/>
              </a:ext>
            </a:extLst>
          </p:cNvPr>
          <p:cNvSpPr/>
          <p:nvPr/>
        </p:nvSpPr>
        <p:spPr>
          <a:xfrm>
            <a:off x="8383964" y="2692072"/>
            <a:ext cx="329383" cy="8062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03E7CFAA-E054-4E35-B8F6-A7E3CB1AA83E}"/>
              </a:ext>
            </a:extLst>
          </p:cNvPr>
          <p:cNvSpPr/>
          <p:nvPr/>
        </p:nvSpPr>
        <p:spPr>
          <a:xfrm>
            <a:off x="8382981" y="2779580"/>
            <a:ext cx="247776" cy="9930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249EF2D6-9E4A-44B0-891A-D037C123C639}"/>
              </a:ext>
            </a:extLst>
          </p:cNvPr>
          <p:cNvSpPr/>
          <p:nvPr/>
        </p:nvSpPr>
        <p:spPr>
          <a:xfrm>
            <a:off x="8381997" y="2872987"/>
            <a:ext cx="284155" cy="100288"/>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1A666401-1C85-4E4B-AB79-7FC21F8B3803}"/>
              </a:ext>
            </a:extLst>
          </p:cNvPr>
          <p:cNvSpPr/>
          <p:nvPr/>
        </p:nvSpPr>
        <p:spPr>
          <a:xfrm>
            <a:off x="8375116" y="2966393"/>
            <a:ext cx="249742" cy="8357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BA9BE700-BA4C-4C88-949D-2E73F2725C4E}"/>
              </a:ext>
            </a:extLst>
          </p:cNvPr>
          <p:cNvSpPr/>
          <p:nvPr/>
        </p:nvSpPr>
        <p:spPr>
          <a:xfrm>
            <a:off x="8374132" y="3065698"/>
            <a:ext cx="392309" cy="8455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97A02495-D057-4132-A890-C9A208314DA1}"/>
              </a:ext>
            </a:extLst>
          </p:cNvPr>
          <p:cNvSpPr/>
          <p:nvPr/>
        </p:nvSpPr>
        <p:spPr>
          <a:xfrm>
            <a:off x="8367249" y="2050027"/>
            <a:ext cx="281205" cy="9144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5F038437-FADF-4F6C-AF84-2A04CB56A089}"/>
              </a:ext>
            </a:extLst>
          </p:cNvPr>
          <p:cNvSpPr/>
          <p:nvPr/>
        </p:nvSpPr>
        <p:spPr>
          <a:xfrm>
            <a:off x="8672052" y="5690911"/>
            <a:ext cx="170097" cy="10225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9970F2EE-2C15-42BE-A35C-F191B27DC813}"/>
              </a:ext>
            </a:extLst>
          </p:cNvPr>
          <p:cNvSpPr/>
          <p:nvPr/>
        </p:nvSpPr>
        <p:spPr>
          <a:xfrm>
            <a:off x="9185296" y="5713525"/>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74BBD161-C1AF-4F66-87B2-7EF69D8C3425}"/>
              </a:ext>
            </a:extLst>
          </p:cNvPr>
          <p:cNvSpPr/>
          <p:nvPr/>
        </p:nvSpPr>
        <p:spPr>
          <a:xfrm>
            <a:off x="8856898" y="5689928"/>
            <a:ext cx="334298" cy="10913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8425931B-52AC-4A7F-8F7A-AEC103A6740A}"/>
              </a:ext>
            </a:extLst>
          </p:cNvPr>
          <p:cNvSpPr/>
          <p:nvPr/>
        </p:nvSpPr>
        <p:spPr>
          <a:xfrm>
            <a:off x="3839495" y="2363676"/>
            <a:ext cx="105205"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7ADEAE8-7DD8-4E87-9AB1-B8798CC1B99B}"/>
              </a:ext>
            </a:extLst>
          </p:cNvPr>
          <p:cNvSpPr/>
          <p:nvPr/>
        </p:nvSpPr>
        <p:spPr>
          <a:xfrm>
            <a:off x="4318328" y="2342044"/>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FBF06380-7A90-4F18-A073-3F97152877CA}"/>
              </a:ext>
            </a:extLst>
          </p:cNvPr>
          <p:cNvSpPr/>
          <p:nvPr/>
        </p:nvSpPr>
        <p:spPr>
          <a:xfrm>
            <a:off x="1479755" y="2482645"/>
            <a:ext cx="691208" cy="11307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F60B0F6-C026-4A5A-B347-2A15071262BF}"/>
              </a:ext>
            </a:extLst>
          </p:cNvPr>
          <p:cNvSpPr/>
          <p:nvPr/>
        </p:nvSpPr>
        <p:spPr>
          <a:xfrm>
            <a:off x="4328160" y="2611448"/>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FB788ACE-B5EE-488E-9E39-F15685CCF726}"/>
              </a:ext>
            </a:extLst>
          </p:cNvPr>
          <p:cNvSpPr/>
          <p:nvPr/>
        </p:nvSpPr>
        <p:spPr>
          <a:xfrm>
            <a:off x="1477788" y="2740250"/>
            <a:ext cx="321515" cy="8554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FFAE82F5-E222-421C-9E5A-692733EC3ACC}"/>
              </a:ext>
            </a:extLst>
          </p:cNvPr>
          <p:cNvSpPr/>
          <p:nvPr/>
        </p:nvSpPr>
        <p:spPr>
          <a:xfrm>
            <a:off x="3506183" y="4267200"/>
            <a:ext cx="1496470" cy="11012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C2A3ABCE-7AF0-4522-AD26-3F2F90597D52}"/>
              </a:ext>
            </a:extLst>
          </p:cNvPr>
          <p:cNvSpPr/>
          <p:nvPr/>
        </p:nvSpPr>
        <p:spPr>
          <a:xfrm>
            <a:off x="1499419" y="5475585"/>
            <a:ext cx="1013705" cy="12290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A791064D-C044-4350-A4F6-EB0647EF599F}"/>
              </a:ext>
            </a:extLst>
          </p:cNvPr>
          <p:cNvSpPr/>
          <p:nvPr/>
        </p:nvSpPr>
        <p:spPr>
          <a:xfrm>
            <a:off x="3398027" y="5604387"/>
            <a:ext cx="1032387" cy="123887"/>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4423AB7E-D780-476C-947E-9048F8858CD5}"/>
              </a:ext>
            </a:extLst>
          </p:cNvPr>
          <p:cNvSpPr/>
          <p:nvPr/>
        </p:nvSpPr>
        <p:spPr>
          <a:xfrm>
            <a:off x="4011561" y="2347943"/>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575F9248-6B3B-470A-9EF4-1EC20592DC6F}"/>
              </a:ext>
            </a:extLst>
          </p:cNvPr>
          <p:cNvSpPr/>
          <p:nvPr/>
        </p:nvSpPr>
        <p:spPr>
          <a:xfrm>
            <a:off x="4022376" y="2630129"/>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6CB62521-F577-4892-A137-F13BB7AE4710}"/>
              </a:ext>
            </a:extLst>
          </p:cNvPr>
          <p:cNvSpPr/>
          <p:nvPr/>
        </p:nvSpPr>
        <p:spPr>
          <a:xfrm>
            <a:off x="4758812" y="5342849"/>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DDF1A486-CC39-4A90-9252-D4153C2BC2C2}"/>
              </a:ext>
            </a:extLst>
          </p:cNvPr>
          <p:cNvSpPr/>
          <p:nvPr/>
        </p:nvSpPr>
        <p:spPr>
          <a:xfrm>
            <a:off x="3123709" y="5601438"/>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EDD6FCCA-13D3-4EB8-9FFA-7CECBE7315CB}"/>
              </a:ext>
            </a:extLst>
          </p:cNvPr>
          <p:cNvCxnSpPr/>
          <p:nvPr/>
        </p:nvCxnSpPr>
        <p:spPr>
          <a:xfrm flipV="1">
            <a:off x="1445341" y="1286059"/>
            <a:ext cx="0" cy="8967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8A4D071-6C54-40D7-8B1F-319182ECDD99}"/>
              </a:ext>
            </a:extLst>
          </p:cNvPr>
          <p:cNvCxnSpPr/>
          <p:nvPr/>
        </p:nvCxnSpPr>
        <p:spPr>
          <a:xfrm flipV="1">
            <a:off x="5066562" y="1273277"/>
            <a:ext cx="0" cy="8967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5E965B3D-4E9A-4CC1-B481-C84E1B1BDCA0}"/>
              </a:ext>
            </a:extLst>
          </p:cNvPr>
          <p:cNvSpPr/>
          <p:nvPr/>
        </p:nvSpPr>
        <p:spPr>
          <a:xfrm>
            <a:off x="1945804" y="1643954"/>
            <a:ext cx="526026" cy="11405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30DF1E82-525F-4A21-8ED6-DC0AC190DCFF}"/>
              </a:ext>
            </a:extLst>
          </p:cNvPr>
          <p:cNvSpPr/>
          <p:nvPr/>
        </p:nvSpPr>
        <p:spPr>
          <a:xfrm>
            <a:off x="1938921" y="1749159"/>
            <a:ext cx="232042" cy="103238"/>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3EBDE632-B53B-4982-A174-3CE90D8039D6}"/>
              </a:ext>
            </a:extLst>
          </p:cNvPr>
          <p:cNvSpPr/>
          <p:nvPr/>
        </p:nvSpPr>
        <p:spPr>
          <a:xfrm>
            <a:off x="1926140" y="1860263"/>
            <a:ext cx="728570" cy="12191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17C48C9D-2D28-49DD-8ECA-64ED5A3AB262}"/>
              </a:ext>
            </a:extLst>
          </p:cNvPr>
          <p:cNvSpPr/>
          <p:nvPr/>
        </p:nvSpPr>
        <p:spPr>
          <a:xfrm>
            <a:off x="1936955" y="1977267"/>
            <a:ext cx="287102" cy="1170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3F0E1F8E-D219-4A70-A091-65DF55392427}"/>
              </a:ext>
            </a:extLst>
          </p:cNvPr>
          <p:cNvSpPr/>
          <p:nvPr/>
        </p:nvSpPr>
        <p:spPr>
          <a:xfrm>
            <a:off x="9054527" y="883920"/>
            <a:ext cx="685308" cy="142568"/>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09782B23-ECEA-4206-9D39-6D17D1E0C8A0}"/>
              </a:ext>
            </a:extLst>
          </p:cNvPr>
          <p:cNvSpPr/>
          <p:nvPr/>
        </p:nvSpPr>
        <p:spPr>
          <a:xfrm>
            <a:off x="8746778" y="3720526"/>
            <a:ext cx="580102" cy="10815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4F2C1932-2437-4319-B68B-B4F4B7EAF093}"/>
              </a:ext>
            </a:extLst>
          </p:cNvPr>
          <p:cNvSpPr/>
          <p:nvPr/>
        </p:nvSpPr>
        <p:spPr>
          <a:xfrm>
            <a:off x="9760483" y="3902423"/>
            <a:ext cx="474898" cy="109138"/>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56BAFD24-C1EB-4BA5-AF9F-F980D4E4E6CD}"/>
              </a:ext>
            </a:extLst>
          </p:cNvPr>
          <p:cNvSpPr/>
          <p:nvPr/>
        </p:nvSpPr>
        <p:spPr>
          <a:xfrm>
            <a:off x="9334746" y="4094151"/>
            <a:ext cx="587969" cy="115037"/>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2D91F16E-7DCE-4060-9993-A36E4C1E3976}"/>
              </a:ext>
            </a:extLst>
          </p:cNvPr>
          <p:cNvSpPr/>
          <p:nvPr/>
        </p:nvSpPr>
        <p:spPr>
          <a:xfrm>
            <a:off x="9345562" y="4660490"/>
            <a:ext cx="606650" cy="119954"/>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0E93BE5B-B59A-4358-A21C-D669A63D39C9}"/>
              </a:ext>
            </a:extLst>
          </p:cNvPr>
          <p:cNvSpPr/>
          <p:nvPr/>
        </p:nvSpPr>
        <p:spPr>
          <a:xfrm>
            <a:off x="8949322" y="5226827"/>
            <a:ext cx="654828" cy="8357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B989FF7E-DE41-4F72-8B66-6E2C22CC3A19}"/>
              </a:ext>
            </a:extLst>
          </p:cNvPr>
          <p:cNvSpPr/>
          <p:nvPr/>
        </p:nvSpPr>
        <p:spPr>
          <a:xfrm>
            <a:off x="8907043" y="5314335"/>
            <a:ext cx="520126" cy="11897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8F28A81A-728D-4343-BEA2-4823A049D9B0}"/>
              </a:ext>
            </a:extLst>
          </p:cNvPr>
          <p:cNvSpPr/>
          <p:nvPr/>
        </p:nvSpPr>
        <p:spPr>
          <a:xfrm>
            <a:off x="8693684" y="6271013"/>
            <a:ext cx="609599" cy="100289"/>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25241ABB-9AC4-40F7-BD77-2D19DBEFBA91}"/>
              </a:ext>
            </a:extLst>
          </p:cNvPr>
          <p:cNvSpPr/>
          <p:nvPr/>
        </p:nvSpPr>
        <p:spPr>
          <a:xfrm>
            <a:off x="9261988" y="2299765"/>
            <a:ext cx="631230" cy="12487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B1CFDC15-C1F6-474F-8A78-B0A7772E4D80}"/>
              </a:ext>
            </a:extLst>
          </p:cNvPr>
          <p:cNvSpPr/>
          <p:nvPr/>
        </p:nvSpPr>
        <p:spPr>
          <a:xfrm>
            <a:off x="8830352" y="2210292"/>
            <a:ext cx="431635" cy="11995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DE819945-C1EC-4B46-89FC-C2E8224A06CE}"/>
              </a:ext>
            </a:extLst>
          </p:cNvPr>
          <p:cNvSpPr/>
          <p:nvPr/>
        </p:nvSpPr>
        <p:spPr>
          <a:xfrm>
            <a:off x="8711381" y="2403987"/>
            <a:ext cx="527009" cy="109138"/>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B4B1CBF0-52C0-4AC4-8BA2-EF8D8321F188}"/>
              </a:ext>
            </a:extLst>
          </p:cNvPr>
          <p:cNvSpPr/>
          <p:nvPr/>
        </p:nvSpPr>
        <p:spPr>
          <a:xfrm>
            <a:off x="9318032" y="3146321"/>
            <a:ext cx="740368" cy="12192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C68A4FC3-58AF-4519-ADFD-6EB1C7FE373D}"/>
              </a:ext>
            </a:extLst>
          </p:cNvPr>
          <p:cNvSpPr/>
          <p:nvPr/>
        </p:nvSpPr>
        <p:spPr>
          <a:xfrm>
            <a:off x="8925725" y="1845515"/>
            <a:ext cx="442450" cy="10717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4CE2767F-ABA9-4C4D-98CE-7C37E0EA3972}"/>
              </a:ext>
            </a:extLst>
          </p:cNvPr>
          <p:cNvSpPr/>
          <p:nvPr/>
        </p:nvSpPr>
        <p:spPr>
          <a:xfrm>
            <a:off x="8707448" y="1656736"/>
            <a:ext cx="672526" cy="101272"/>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DFB18B0-981B-4C45-B493-CCF502C59398}"/>
              </a:ext>
            </a:extLst>
          </p:cNvPr>
          <p:cNvSpPr/>
          <p:nvPr/>
        </p:nvSpPr>
        <p:spPr>
          <a:xfrm>
            <a:off x="9627747" y="1361768"/>
            <a:ext cx="548640" cy="11897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F6366188-A245-4A1D-A4DA-82EF2A1F78E8}"/>
              </a:ext>
            </a:extLst>
          </p:cNvPr>
          <p:cNvSpPr/>
          <p:nvPr/>
        </p:nvSpPr>
        <p:spPr>
          <a:xfrm>
            <a:off x="8955220" y="1184786"/>
            <a:ext cx="861305" cy="10717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3B365BC9-2AAC-40C5-9201-6BFDE70BC6D3}"/>
              </a:ext>
            </a:extLst>
          </p:cNvPr>
          <p:cNvSpPr/>
          <p:nvPr/>
        </p:nvSpPr>
        <p:spPr>
          <a:xfrm>
            <a:off x="8865748" y="922265"/>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EC9342BF-30C0-47B2-87D6-A0C36AEF74BF}"/>
              </a:ext>
            </a:extLst>
          </p:cNvPr>
          <p:cNvSpPr/>
          <p:nvPr/>
        </p:nvSpPr>
        <p:spPr>
          <a:xfrm>
            <a:off x="9827342" y="922266"/>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2FFF355C-4259-4948-9046-4888CE0480B1}"/>
              </a:ext>
            </a:extLst>
          </p:cNvPr>
          <p:cNvSpPr/>
          <p:nvPr/>
        </p:nvSpPr>
        <p:spPr>
          <a:xfrm>
            <a:off x="9449783" y="1382415"/>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872F7C85-9B4D-4207-8029-5217CC452DC8}"/>
              </a:ext>
            </a:extLst>
          </p:cNvPr>
          <p:cNvSpPr/>
          <p:nvPr/>
        </p:nvSpPr>
        <p:spPr>
          <a:xfrm>
            <a:off x="10270776" y="1400113"/>
            <a:ext cx="97339" cy="7472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7EBE4C14-E3BF-46BE-AB1B-02A883E04F9C}"/>
              </a:ext>
            </a:extLst>
          </p:cNvPr>
          <p:cNvSpPr/>
          <p:nvPr/>
        </p:nvSpPr>
        <p:spPr>
          <a:xfrm>
            <a:off x="8517685" y="1677383"/>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B87664F4-784A-4115-87CE-D0D8AAFFD293}"/>
              </a:ext>
            </a:extLst>
          </p:cNvPr>
          <p:cNvSpPr/>
          <p:nvPr/>
        </p:nvSpPr>
        <p:spPr>
          <a:xfrm>
            <a:off x="9402589" y="1663617"/>
            <a:ext cx="124869" cy="100290"/>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3EC0D270-CD63-40A5-9B02-288FDAADED63}"/>
              </a:ext>
            </a:extLst>
          </p:cNvPr>
          <p:cNvSpPr/>
          <p:nvPr/>
        </p:nvSpPr>
        <p:spPr>
          <a:xfrm>
            <a:off x="8564881" y="3730358"/>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B89FEE24-B752-4471-AC57-830B70015A07}"/>
              </a:ext>
            </a:extLst>
          </p:cNvPr>
          <p:cNvSpPr/>
          <p:nvPr/>
        </p:nvSpPr>
        <p:spPr>
          <a:xfrm>
            <a:off x="10912823" y="3736258"/>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9E2D7273-C1BC-4525-A934-C74CEE7EB2FB}"/>
              </a:ext>
            </a:extLst>
          </p:cNvPr>
          <p:cNvSpPr/>
          <p:nvPr/>
        </p:nvSpPr>
        <p:spPr>
          <a:xfrm>
            <a:off x="9178414" y="4686055"/>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E943621D-AC40-40F8-B0A3-47482E4ECA26}"/>
              </a:ext>
            </a:extLst>
          </p:cNvPr>
          <p:cNvSpPr/>
          <p:nvPr/>
        </p:nvSpPr>
        <p:spPr>
          <a:xfrm>
            <a:off x="10257994" y="4691952"/>
            <a:ext cx="201561" cy="92423"/>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F0DFA4C6-226D-46FE-A76D-3F24A35CD3EE}"/>
              </a:ext>
            </a:extLst>
          </p:cNvPr>
          <p:cNvSpPr/>
          <p:nvPr/>
        </p:nvSpPr>
        <p:spPr>
          <a:xfrm>
            <a:off x="10392696" y="996992"/>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D420AB93-F2FC-47F5-96AE-620CC8C2DC69}"/>
              </a:ext>
            </a:extLst>
          </p:cNvPr>
          <p:cNvSpPr/>
          <p:nvPr/>
        </p:nvSpPr>
        <p:spPr>
          <a:xfrm>
            <a:off x="10397612" y="1279178"/>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0A54FD1D-DB78-40F7-B01C-99F4F404DCA6}"/>
              </a:ext>
            </a:extLst>
          </p:cNvPr>
          <p:cNvSpPr/>
          <p:nvPr/>
        </p:nvSpPr>
        <p:spPr>
          <a:xfrm>
            <a:off x="10415310" y="1845516"/>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793E4901-6D9B-4141-B816-AFC4A9FA92C1}"/>
              </a:ext>
            </a:extLst>
          </p:cNvPr>
          <p:cNvSpPr/>
          <p:nvPr/>
        </p:nvSpPr>
        <p:spPr>
          <a:xfrm>
            <a:off x="10391713" y="2140484"/>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017E8326-4EE4-4010-8EC1-1C2792430321}"/>
              </a:ext>
            </a:extLst>
          </p:cNvPr>
          <p:cNvSpPr/>
          <p:nvPr/>
        </p:nvSpPr>
        <p:spPr>
          <a:xfrm>
            <a:off x="10391713" y="2240773"/>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02F73CB4-A3CB-48BB-A697-EE8A46D137C5}"/>
              </a:ext>
            </a:extLst>
          </p:cNvPr>
          <p:cNvSpPr/>
          <p:nvPr/>
        </p:nvSpPr>
        <p:spPr>
          <a:xfrm>
            <a:off x="10409410" y="2512143"/>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EEEC0AB8-2BC5-4585-A9E5-775DD1EDD8A1}"/>
              </a:ext>
            </a:extLst>
          </p:cNvPr>
          <p:cNvSpPr/>
          <p:nvPr/>
        </p:nvSpPr>
        <p:spPr>
          <a:xfrm>
            <a:off x="10421209" y="3184670"/>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D91C7D3D-6F9E-44CE-838E-C0D8A9DFA3F7}"/>
              </a:ext>
            </a:extLst>
          </p:cNvPr>
          <p:cNvSpPr/>
          <p:nvPr/>
        </p:nvSpPr>
        <p:spPr>
          <a:xfrm>
            <a:off x="10427108" y="4022377"/>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EC24B148-7C57-4AC2-944A-1F21D728B8C3}"/>
              </a:ext>
            </a:extLst>
          </p:cNvPr>
          <p:cNvSpPr/>
          <p:nvPr/>
        </p:nvSpPr>
        <p:spPr>
          <a:xfrm>
            <a:off x="10444807" y="5249443"/>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FCA85983-FCFE-4329-8D44-638E70D67779}"/>
              </a:ext>
            </a:extLst>
          </p:cNvPr>
          <p:cNvSpPr/>
          <p:nvPr/>
        </p:nvSpPr>
        <p:spPr>
          <a:xfrm>
            <a:off x="10438907" y="5432324"/>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4ACCB755-9913-42FB-9162-DC439F78D970}"/>
              </a:ext>
            </a:extLst>
          </p:cNvPr>
          <p:cNvSpPr/>
          <p:nvPr/>
        </p:nvSpPr>
        <p:spPr>
          <a:xfrm>
            <a:off x="10227515" y="996007"/>
            <a:ext cx="124869" cy="100290"/>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92AB7D6F-425D-4E70-929E-886B46A64F24}"/>
              </a:ext>
            </a:extLst>
          </p:cNvPr>
          <p:cNvSpPr/>
          <p:nvPr/>
        </p:nvSpPr>
        <p:spPr>
          <a:xfrm>
            <a:off x="10251113" y="3178768"/>
            <a:ext cx="124869" cy="100290"/>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347E187B-0BEA-4ECE-92AF-A14454E506E5}"/>
              </a:ext>
            </a:extLst>
          </p:cNvPr>
          <p:cNvSpPr/>
          <p:nvPr/>
        </p:nvSpPr>
        <p:spPr>
          <a:xfrm>
            <a:off x="10034803" y="1274261"/>
            <a:ext cx="330363" cy="8849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1E6773E3-7B15-4041-98F8-73C7C3040910}"/>
              </a:ext>
            </a:extLst>
          </p:cNvPr>
          <p:cNvSpPr/>
          <p:nvPr/>
        </p:nvSpPr>
        <p:spPr>
          <a:xfrm>
            <a:off x="10075116" y="5426423"/>
            <a:ext cx="330363" cy="8849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D4CE5226-9730-4057-B773-84C4715CE915}"/>
              </a:ext>
            </a:extLst>
          </p:cNvPr>
          <p:cNvSpPr/>
          <p:nvPr/>
        </p:nvSpPr>
        <p:spPr>
          <a:xfrm>
            <a:off x="9544173" y="1668534"/>
            <a:ext cx="573221" cy="89474"/>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1A36E57E-C666-4A4B-A60F-B8EEB225CA9A}"/>
              </a:ext>
            </a:extLst>
          </p:cNvPr>
          <p:cNvSpPr/>
          <p:nvPr/>
        </p:nvSpPr>
        <p:spPr>
          <a:xfrm>
            <a:off x="9878470" y="1266394"/>
            <a:ext cx="124869" cy="100290"/>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7199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A2D73E-FC6D-4C01-A230-C379FACB57A1}"/>
              </a:ext>
            </a:extLst>
          </p:cNvPr>
          <p:cNvPicPr>
            <a:picLocks noChangeAspect="1"/>
          </p:cNvPicPr>
          <p:nvPr/>
        </p:nvPicPr>
        <p:blipFill>
          <a:blip r:embed="rId3"/>
          <a:stretch>
            <a:fillRect/>
          </a:stretch>
        </p:blipFill>
        <p:spPr>
          <a:xfrm>
            <a:off x="1214110" y="650157"/>
            <a:ext cx="4531861" cy="5938246"/>
          </a:xfrm>
          <a:prstGeom prst="rect">
            <a:avLst/>
          </a:prstGeom>
        </p:spPr>
      </p:pic>
      <p:pic>
        <p:nvPicPr>
          <p:cNvPr id="6" name="Picture 5">
            <a:extLst>
              <a:ext uri="{FF2B5EF4-FFF2-40B4-BE49-F238E27FC236}">
                <a16:creationId xmlns:a16="http://schemas.microsoft.com/office/drawing/2014/main" id="{EC8A38E4-6840-4797-A98B-EB5330343824}"/>
              </a:ext>
            </a:extLst>
          </p:cNvPr>
          <p:cNvPicPr>
            <a:picLocks noChangeAspect="1"/>
          </p:cNvPicPr>
          <p:nvPr/>
        </p:nvPicPr>
        <p:blipFill>
          <a:blip r:embed="rId4"/>
          <a:stretch>
            <a:fillRect/>
          </a:stretch>
        </p:blipFill>
        <p:spPr>
          <a:xfrm>
            <a:off x="6400795" y="690951"/>
            <a:ext cx="4731288" cy="5771632"/>
          </a:xfrm>
          <a:prstGeom prst="rect">
            <a:avLst/>
          </a:prstGeom>
        </p:spPr>
      </p:pic>
      <p:pic>
        <p:nvPicPr>
          <p:cNvPr id="7" name="Picture 6">
            <a:extLst>
              <a:ext uri="{FF2B5EF4-FFF2-40B4-BE49-F238E27FC236}">
                <a16:creationId xmlns:a16="http://schemas.microsoft.com/office/drawing/2014/main" id="{F08520B9-0018-4459-86C6-8F7856FC1355}"/>
              </a:ext>
            </a:extLst>
          </p:cNvPr>
          <p:cNvPicPr>
            <a:picLocks noChangeAspect="1"/>
          </p:cNvPicPr>
          <p:nvPr/>
        </p:nvPicPr>
        <p:blipFill>
          <a:blip r:embed="rId5"/>
          <a:stretch>
            <a:fillRect/>
          </a:stretch>
        </p:blipFill>
        <p:spPr>
          <a:xfrm>
            <a:off x="1330062" y="5606346"/>
            <a:ext cx="1048603" cy="152413"/>
          </a:xfrm>
          <a:prstGeom prst="rect">
            <a:avLst/>
          </a:prstGeom>
        </p:spPr>
      </p:pic>
      <p:pic>
        <p:nvPicPr>
          <p:cNvPr id="8" name="Picture 7">
            <a:extLst>
              <a:ext uri="{FF2B5EF4-FFF2-40B4-BE49-F238E27FC236}">
                <a16:creationId xmlns:a16="http://schemas.microsoft.com/office/drawing/2014/main" id="{70B3A529-D110-4A39-9522-04B64EEA84CE}"/>
              </a:ext>
            </a:extLst>
          </p:cNvPr>
          <p:cNvPicPr>
            <a:picLocks noChangeAspect="1"/>
          </p:cNvPicPr>
          <p:nvPr/>
        </p:nvPicPr>
        <p:blipFill>
          <a:blip r:embed="rId5"/>
          <a:stretch>
            <a:fillRect/>
          </a:stretch>
        </p:blipFill>
        <p:spPr>
          <a:xfrm>
            <a:off x="1324161" y="745279"/>
            <a:ext cx="929393" cy="135086"/>
          </a:xfrm>
          <a:prstGeom prst="rect">
            <a:avLst/>
          </a:prstGeom>
        </p:spPr>
      </p:pic>
      <p:pic>
        <p:nvPicPr>
          <p:cNvPr id="9" name="Picture 8">
            <a:extLst>
              <a:ext uri="{FF2B5EF4-FFF2-40B4-BE49-F238E27FC236}">
                <a16:creationId xmlns:a16="http://schemas.microsoft.com/office/drawing/2014/main" id="{E5AB9869-C39A-4E97-AC24-1181730AC4D8}"/>
              </a:ext>
            </a:extLst>
          </p:cNvPr>
          <p:cNvPicPr>
            <a:picLocks noChangeAspect="1"/>
          </p:cNvPicPr>
          <p:nvPr/>
        </p:nvPicPr>
        <p:blipFill>
          <a:blip r:embed="rId5"/>
          <a:stretch>
            <a:fillRect/>
          </a:stretch>
        </p:blipFill>
        <p:spPr>
          <a:xfrm>
            <a:off x="1329077" y="1056962"/>
            <a:ext cx="788791" cy="114650"/>
          </a:xfrm>
          <a:prstGeom prst="rect">
            <a:avLst/>
          </a:prstGeom>
        </p:spPr>
      </p:pic>
      <p:pic>
        <p:nvPicPr>
          <p:cNvPr id="10" name="Picture 9">
            <a:extLst>
              <a:ext uri="{FF2B5EF4-FFF2-40B4-BE49-F238E27FC236}">
                <a16:creationId xmlns:a16="http://schemas.microsoft.com/office/drawing/2014/main" id="{731D0BC9-4A66-41DF-A2C1-BB7BD0F9EE6E}"/>
              </a:ext>
            </a:extLst>
          </p:cNvPr>
          <p:cNvPicPr>
            <a:picLocks noChangeAspect="1"/>
          </p:cNvPicPr>
          <p:nvPr/>
        </p:nvPicPr>
        <p:blipFill>
          <a:blip r:embed="rId5"/>
          <a:stretch>
            <a:fillRect/>
          </a:stretch>
        </p:blipFill>
        <p:spPr>
          <a:xfrm>
            <a:off x="1334976" y="1918266"/>
            <a:ext cx="995269" cy="144661"/>
          </a:xfrm>
          <a:prstGeom prst="rect">
            <a:avLst/>
          </a:prstGeom>
        </p:spPr>
      </p:pic>
      <p:pic>
        <p:nvPicPr>
          <p:cNvPr id="11" name="Picture 10">
            <a:extLst>
              <a:ext uri="{FF2B5EF4-FFF2-40B4-BE49-F238E27FC236}">
                <a16:creationId xmlns:a16="http://schemas.microsoft.com/office/drawing/2014/main" id="{5DAD4801-CE20-4279-AB57-5A3A7AED385A}"/>
              </a:ext>
            </a:extLst>
          </p:cNvPr>
          <p:cNvPicPr>
            <a:picLocks noChangeAspect="1"/>
          </p:cNvPicPr>
          <p:nvPr/>
        </p:nvPicPr>
        <p:blipFill>
          <a:blip r:embed="rId5"/>
          <a:stretch>
            <a:fillRect/>
          </a:stretch>
        </p:blipFill>
        <p:spPr>
          <a:xfrm>
            <a:off x="1340876" y="2974252"/>
            <a:ext cx="806489" cy="117222"/>
          </a:xfrm>
          <a:prstGeom prst="rect">
            <a:avLst/>
          </a:prstGeom>
        </p:spPr>
      </p:pic>
      <p:pic>
        <p:nvPicPr>
          <p:cNvPr id="12" name="Picture 11">
            <a:extLst>
              <a:ext uri="{FF2B5EF4-FFF2-40B4-BE49-F238E27FC236}">
                <a16:creationId xmlns:a16="http://schemas.microsoft.com/office/drawing/2014/main" id="{18E6E9D5-06D1-4F55-B9C1-8151475B7414}"/>
              </a:ext>
            </a:extLst>
          </p:cNvPr>
          <p:cNvPicPr>
            <a:picLocks noChangeAspect="1"/>
          </p:cNvPicPr>
          <p:nvPr/>
        </p:nvPicPr>
        <p:blipFill>
          <a:blip r:embed="rId5"/>
          <a:stretch>
            <a:fillRect/>
          </a:stretch>
        </p:blipFill>
        <p:spPr>
          <a:xfrm>
            <a:off x="1333993" y="3309531"/>
            <a:ext cx="1249924" cy="129793"/>
          </a:xfrm>
          <a:prstGeom prst="rect">
            <a:avLst/>
          </a:prstGeom>
        </p:spPr>
      </p:pic>
      <p:pic>
        <p:nvPicPr>
          <p:cNvPr id="13" name="Picture 12">
            <a:extLst>
              <a:ext uri="{FF2B5EF4-FFF2-40B4-BE49-F238E27FC236}">
                <a16:creationId xmlns:a16="http://schemas.microsoft.com/office/drawing/2014/main" id="{72EACB18-A370-4D64-9414-3C63D7C9525D}"/>
              </a:ext>
            </a:extLst>
          </p:cNvPr>
          <p:cNvPicPr>
            <a:picLocks noChangeAspect="1"/>
          </p:cNvPicPr>
          <p:nvPr/>
        </p:nvPicPr>
        <p:blipFill>
          <a:blip r:embed="rId5"/>
          <a:stretch>
            <a:fillRect/>
          </a:stretch>
        </p:blipFill>
        <p:spPr>
          <a:xfrm>
            <a:off x="1333010" y="3916182"/>
            <a:ext cx="1162417" cy="136675"/>
          </a:xfrm>
          <a:prstGeom prst="rect">
            <a:avLst/>
          </a:prstGeom>
        </p:spPr>
      </p:pic>
      <p:pic>
        <p:nvPicPr>
          <p:cNvPr id="14" name="Picture 13">
            <a:extLst>
              <a:ext uri="{FF2B5EF4-FFF2-40B4-BE49-F238E27FC236}">
                <a16:creationId xmlns:a16="http://schemas.microsoft.com/office/drawing/2014/main" id="{33248DBD-2D85-4E43-9E4C-8197F01E3685}"/>
              </a:ext>
            </a:extLst>
          </p:cNvPr>
          <p:cNvPicPr>
            <a:picLocks noChangeAspect="1"/>
          </p:cNvPicPr>
          <p:nvPr/>
        </p:nvPicPr>
        <p:blipFill>
          <a:blip r:embed="rId5"/>
          <a:stretch>
            <a:fillRect/>
          </a:stretch>
        </p:blipFill>
        <p:spPr>
          <a:xfrm>
            <a:off x="1332028" y="4339953"/>
            <a:ext cx="903828" cy="131370"/>
          </a:xfrm>
          <a:prstGeom prst="rect">
            <a:avLst/>
          </a:prstGeom>
        </p:spPr>
      </p:pic>
      <p:pic>
        <p:nvPicPr>
          <p:cNvPr id="15" name="Picture 14">
            <a:extLst>
              <a:ext uri="{FF2B5EF4-FFF2-40B4-BE49-F238E27FC236}">
                <a16:creationId xmlns:a16="http://schemas.microsoft.com/office/drawing/2014/main" id="{991D48E1-4A05-42DB-B669-277DDCB0369D}"/>
              </a:ext>
            </a:extLst>
          </p:cNvPr>
          <p:cNvPicPr>
            <a:picLocks noChangeAspect="1"/>
          </p:cNvPicPr>
          <p:nvPr/>
        </p:nvPicPr>
        <p:blipFill>
          <a:blip r:embed="rId5"/>
          <a:stretch>
            <a:fillRect/>
          </a:stretch>
        </p:blipFill>
        <p:spPr>
          <a:xfrm>
            <a:off x="1331043" y="4657535"/>
            <a:ext cx="929393" cy="135086"/>
          </a:xfrm>
          <a:prstGeom prst="rect">
            <a:avLst/>
          </a:prstGeom>
        </p:spPr>
      </p:pic>
      <p:pic>
        <p:nvPicPr>
          <p:cNvPr id="16" name="Picture 15">
            <a:extLst>
              <a:ext uri="{FF2B5EF4-FFF2-40B4-BE49-F238E27FC236}">
                <a16:creationId xmlns:a16="http://schemas.microsoft.com/office/drawing/2014/main" id="{4E5316BC-548F-4358-A1FA-7AD20197E871}"/>
              </a:ext>
            </a:extLst>
          </p:cNvPr>
          <p:cNvPicPr>
            <a:picLocks noChangeAspect="1"/>
          </p:cNvPicPr>
          <p:nvPr/>
        </p:nvPicPr>
        <p:blipFill>
          <a:blip r:embed="rId5"/>
          <a:stretch>
            <a:fillRect/>
          </a:stretch>
        </p:blipFill>
        <p:spPr>
          <a:xfrm>
            <a:off x="1341859" y="4981015"/>
            <a:ext cx="1171266" cy="133725"/>
          </a:xfrm>
          <a:prstGeom prst="rect">
            <a:avLst/>
          </a:prstGeom>
        </p:spPr>
      </p:pic>
      <p:pic>
        <p:nvPicPr>
          <p:cNvPr id="17" name="Picture 16">
            <a:extLst>
              <a:ext uri="{FF2B5EF4-FFF2-40B4-BE49-F238E27FC236}">
                <a16:creationId xmlns:a16="http://schemas.microsoft.com/office/drawing/2014/main" id="{4F848C90-20A5-41D8-A93D-B8A23245D2C5}"/>
              </a:ext>
            </a:extLst>
          </p:cNvPr>
          <p:cNvPicPr>
            <a:picLocks noChangeAspect="1"/>
          </p:cNvPicPr>
          <p:nvPr/>
        </p:nvPicPr>
        <p:blipFill>
          <a:blip r:embed="rId5"/>
          <a:stretch>
            <a:fillRect/>
          </a:stretch>
        </p:blipFill>
        <p:spPr>
          <a:xfrm>
            <a:off x="1340876" y="5286799"/>
            <a:ext cx="1048363" cy="152378"/>
          </a:xfrm>
          <a:prstGeom prst="rect">
            <a:avLst/>
          </a:prstGeom>
        </p:spPr>
      </p:pic>
      <p:pic>
        <p:nvPicPr>
          <p:cNvPr id="18" name="Picture 17">
            <a:extLst>
              <a:ext uri="{FF2B5EF4-FFF2-40B4-BE49-F238E27FC236}">
                <a16:creationId xmlns:a16="http://schemas.microsoft.com/office/drawing/2014/main" id="{7D32CE8D-7949-4FFC-90C8-1E9D624BCCCF}"/>
              </a:ext>
            </a:extLst>
          </p:cNvPr>
          <p:cNvPicPr>
            <a:picLocks noChangeAspect="1"/>
          </p:cNvPicPr>
          <p:nvPr/>
        </p:nvPicPr>
        <p:blipFill>
          <a:blip r:embed="rId5"/>
          <a:stretch>
            <a:fillRect/>
          </a:stretch>
        </p:blipFill>
        <p:spPr>
          <a:xfrm>
            <a:off x="1329078" y="2331222"/>
            <a:ext cx="805030" cy="117010"/>
          </a:xfrm>
          <a:prstGeom prst="rect">
            <a:avLst/>
          </a:prstGeom>
        </p:spPr>
      </p:pic>
      <p:pic>
        <p:nvPicPr>
          <p:cNvPr id="19" name="Picture 18">
            <a:extLst>
              <a:ext uri="{FF2B5EF4-FFF2-40B4-BE49-F238E27FC236}">
                <a16:creationId xmlns:a16="http://schemas.microsoft.com/office/drawing/2014/main" id="{7418896D-998C-4290-A78C-20ADBEEDBC88}"/>
              </a:ext>
            </a:extLst>
          </p:cNvPr>
          <p:cNvPicPr>
            <a:picLocks noChangeAspect="1"/>
          </p:cNvPicPr>
          <p:nvPr/>
        </p:nvPicPr>
        <p:blipFill>
          <a:blip r:embed="rId5"/>
          <a:stretch>
            <a:fillRect/>
          </a:stretch>
        </p:blipFill>
        <p:spPr>
          <a:xfrm>
            <a:off x="6514610" y="756096"/>
            <a:ext cx="1685493" cy="170104"/>
          </a:xfrm>
          <a:prstGeom prst="rect">
            <a:avLst/>
          </a:prstGeom>
        </p:spPr>
      </p:pic>
      <p:pic>
        <p:nvPicPr>
          <p:cNvPr id="20" name="Picture 19">
            <a:extLst>
              <a:ext uri="{FF2B5EF4-FFF2-40B4-BE49-F238E27FC236}">
                <a16:creationId xmlns:a16="http://schemas.microsoft.com/office/drawing/2014/main" id="{B1E72195-AC5B-42C0-9698-1E4ABDF28082}"/>
              </a:ext>
            </a:extLst>
          </p:cNvPr>
          <p:cNvPicPr>
            <a:picLocks noChangeAspect="1"/>
          </p:cNvPicPr>
          <p:nvPr/>
        </p:nvPicPr>
        <p:blipFill>
          <a:blip r:embed="rId6"/>
          <a:stretch>
            <a:fillRect/>
          </a:stretch>
        </p:blipFill>
        <p:spPr>
          <a:xfrm>
            <a:off x="1172523" y="5601039"/>
            <a:ext cx="158770" cy="150831"/>
          </a:xfrm>
          <a:prstGeom prst="rect">
            <a:avLst/>
          </a:prstGeom>
        </p:spPr>
      </p:pic>
      <p:sp>
        <p:nvSpPr>
          <p:cNvPr id="21" name="Rectangle 20">
            <a:extLst>
              <a:ext uri="{FF2B5EF4-FFF2-40B4-BE49-F238E27FC236}">
                <a16:creationId xmlns:a16="http://schemas.microsoft.com/office/drawing/2014/main" id="{3C79C511-2507-4CB1-93E9-5711EF6D6B6A}"/>
              </a:ext>
            </a:extLst>
          </p:cNvPr>
          <p:cNvSpPr/>
          <p:nvPr/>
        </p:nvSpPr>
        <p:spPr>
          <a:xfrm>
            <a:off x="6353605" y="766916"/>
            <a:ext cx="146501" cy="13568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3F27585-800B-4A4B-B28C-077EACC65A31}"/>
              </a:ext>
            </a:extLst>
          </p:cNvPr>
          <p:cNvPicPr>
            <a:picLocks noChangeAspect="1"/>
          </p:cNvPicPr>
          <p:nvPr/>
        </p:nvPicPr>
        <p:blipFill>
          <a:blip r:embed="rId7"/>
          <a:stretch>
            <a:fillRect/>
          </a:stretch>
        </p:blipFill>
        <p:spPr>
          <a:xfrm>
            <a:off x="1325128" y="5568992"/>
            <a:ext cx="4391347" cy="843608"/>
          </a:xfrm>
          <a:prstGeom prst="rect">
            <a:avLst/>
          </a:prstGeom>
        </p:spPr>
      </p:pic>
      <p:pic>
        <p:nvPicPr>
          <p:cNvPr id="23" name="Picture 22">
            <a:extLst>
              <a:ext uri="{FF2B5EF4-FFF2-40B4-BE49-F238E27FC236}">
                <a16:creationId xmlns:a16="http://schemas.microsoft.com/office/drawing/2014/main" id="{11207AA6-1C8F-4929-8847-7AE1D7401FD3}"/>
              </a:ext>
            </a:extLst>
          </p:cNvPr>
          <p:cNvPicPr>
            <a:picLocks noChangeAspect="1"/>
          </p:cNvPicPr>
          <p:nvPr/>
        </p:nvPicPr>
        <p:blipFill>
          <a:blip r:embed="rId7"/>
          <a:stretch>
            <a:fillRect/>
          </a:stretch>
        </p:blipFill>
        <p:spPr>
          <a:xfrm>
            <a:off x="1300548" y="1007807"/>
            <a:ext cx="4398229" cy="843608"/>
          </a:xfrm>
          <a:prstGeom prst="rect">
            <a:avLst/>
          </a:prstGeom>
        </p:spPr>
      </p:pic>
      <p:pic>
        <p:nvPicPr>
          <p:cNvPr id="24" name="Picture 23">
            <a:extLst>
              <a:ext uri="{FF2B5EF4-FFF2-40B4-BE49-F238E27FC236}">
                <a16:creationId xmlns:a16="http://schemas.microsoft.com/office/drawing/2014/main" id="{4E99014F-2DAF-47B4-9D94-C5E151F7FB15}"/>
              </a:ext>
            </a:extLst>
          </p:cNvPr>
          <p:cNvPicPr>
            <a:picLocks noChangeAspect="1"/>
          </p:cNvPicPr>
          <p:nvPr/>
        </p:nvPicPr>
        <p:blipFill>
          <a:blip r:embed="rId7"/>
          <a:stretch>
            <a:fillRect/>
          </a:stretch>
        </p:blipFill>
        <p:spPr>
          <a:xfrm>
            <a:off x="1299565" y="688258"/>
            <a:ext cx="4405111" cy="326431"/>
          </a:xfrm>
          <a:prstGeom prst="rect">
            <a:avLst/>
          </a:prstGeom>
        </p:spPr>
      </p:pic>
      <p:pic>
        <p:nvPicPr>
          <p:cNvPr id="25" name="Picture 24">
            <a:extLst>
              <a:ext uri="{FF2B5EF4-FFF2-40B4-BE49-F238E27FC236}">
                <a16:creationId xmlns:a16="http://schemas.microsoft.com/office/drawing/2014/main" id="{FF3227A9-4589-47C1-9121-0B735310E26D}"/>
              </a:ext>
            </a:extLst>
          </p:cNvPr>
          <p:cNvPicPr>
            <a:picLocks noChangeAspect="1"/>
          </p:cNvPicPr>
          <p:nvPr/>
        </p:nvPicPr>
        <p:blipFill>
          <a:blip r:embed="rId7"/>
          <a:stretch>
            <a:fillRect/>
          </a:stretch>
        </p:blipFill>
        <p:spPr>
          <a:xfrm>
            <a:off x="1298581" y="1843548"/>
            <a:ext cx="4400196" cy="463100"/>
          </a:xfrm>
          <a:prstGeom prst="rect">
            <a:avLst/>
          </a:prstGeom>
        </p:spPr>
      </p:pic>
      <p:pic>
        <p:nvPicPr>
          <p:cNvPr id="26" name="Picture 25">
            <a:extLst>
              <a:ext uri="{FF2B5EF4-FFF2-40B4-BE49-F238E27FC236}">
                <a16:creationId xmlns:a16="http://schemas.microsoft.com/office/drawing/2014/main" id="{F23811F1-9F74-4F83-95C3-68CB57D5B264}"/>
              </a:ext>
            </a:extLst>
          </p:cNvPr>
          <p:cNvPicPr>
            <a:picLocks noChangeAspect="1"/>
          </p:cNvPicPr>
          <p:nvPr/>
        </p:nvPicPr>
        <p:blipFill>
          <a:blip r:embed="rId7"/>
          <a:stretch>
            <a:fillRect/>
          </a:stretch>
        </p:blipFill>
        <p:spPr>
          <a:xfrm>
            <a:off x="1303497" y="2296815"/>
            <a:ext cx="4395280" cy="635164"/>
          </a:xfrm>
          <a:prstGeom prst="rect">
            <a:avLst/>
          </a:prstGeom>
        </p:spPr>
      </p:pic>
      <p:pic>
        <p:nvPicPr>
          <p:cNvPr id="27" name="Picture 26">
            <a:extLst>
              <a:ext uri="{FF2B5EF4-FFF2-40B4-BE49-F238E27FC236}">
                <a16:creationId xmlns:a16="http://schemas.microsoft.com/office/drawing/2014/main" id="{E8CA5550-27B6-4AD5-9FD0-0E1B8E08A6B3}"/>
              </a:ext>
            </a:extLst>
          </p:cNvPr>
          <p:cNvPicPr>
            <a:picLocks noChangeAspect="1"/>
          </p:cNvPicPr>
          <p:nvPr/>
        </p:nvPicPr>
        <p:blipFill>
          <a:blip r:embed="rId7"/>
          <a:stretch>
            <a:fillRect/>
          </a:stretch>
        </p:blipFill>
        <p:spPr>
          <a:xfrm>
            <a:off x="1298581" y="2923130"/>
            <a:ext cx="4405111" cy="326431"/>
          </a:xfrm>
          <a:prstGeom prst="rect">
            <a:avLst/>
          </a:prstGeom>
        </p:spPr>
      </p:pic>
      <p:pic>
        <p:nvPicPr>
          <p:cNvPr id="28" name="Picture 27">
            <a:extLst>
              <a:ext uri="{FF2B5EF4-FFF2-40B4-BE49-F238E27FC236}">
                <a16:creationId xmlns:a16="http://schemas.microsoft.com/office/drawing/2014/main" id="{38ECC003-1C9B-4E5B-A650-63BFE95E5B6B}"/>
              </a:ext>
            </a:extLst>
          </p:cNvPr>
          <p:cNvPicPr>
            <a:picLocks noChangeAspect="1"/>
          </p:cNvPicPr>
          <p:nvPr/>
        </p:nvPicPr>
        <p:blipFill>
          <a:blip r:embed="rId7"/>
          <a:stretch>
            <a:fillRect/>
          </a:stretch>
        </p:blipFill>
        <p:spPr>
          <a:xfrm>
            <a:off x="1303497" y="3240712"/>
            <a:ext cx="4400196" cy="635164"/>
          </a:xfrm>
          <a:prstGeom prst="rect">
            <a:avLst/>
          </a:prstGeom>
        </p:spPr>
      </p:pic>
      <p:pic>
        <p:nvPicPr>
          <p:cNvPr id="29" name="Picture 28">
            <a:extLst>
              <a:ext uri="{FF2B5EF4-FFF2-40B4-BE49-F238E27FC236}">
                <a16:creationId xmlns:a16="http://schemas.microsoft.com/office/drawing/2014/main" id="{139DDBBB-011B-4A29-9C8C-590FEAF7B734}"/>
              </a:ext>
            </a:extLst>
          </p:cNvPr>
          <p:cNvPicPr>
            <a:picLocks noChangeAspect="1"/>
          </p:cNvPicPr>
          <p:nvPr/>
        </p:nvPicPr>
        <p:blipFill>
          <a:blip r:embed="rId7"/>
          <a:stretch>
            <a:fillRect/>
          </a:stretch>
        </p:blipFill>
        <p:spPr>
          <a:xfrm>
            <a:off x="1303498" y="3866043"/>
            <a:ext cx="4400196" cy="428687"/>
          </a:xfrm>
          <a:prstGeom prst="rect">
            <a:avLst/>
          </a:prstGeom>
        </p:spPr>
      </p:pic>
      <p:pic>
        <p:nvPicPr>
          <p:cNvPr id="30" name="Picture 29">
            <a:extLst>
              <a:ext uri="{FF2B5EF4-FFF2-40B4-BE49-F238E27FC236}">
                <a16:creationId xmlns:a16="http://schemas.microsoft.com/office/drawing/2014/main" id="{59C530C8-967E-4ED2-9D27-7917DB23687A}"/>
              </a:ext>
            </a:extLst>
          </p:cNvPr>
          <p:cNvPicPr>
            <a:picLocks noChangeAspect="1"/>
          </p:cNvPicPr>
          <p:nvPr/>
        </p:nvPicPr>
        <p:blipFill>
          <a:blip r:embed="rId7"/>
          <a:stretch>
            <a:fillRect/>
          </a:stretch>
        </p:blipFill>
        <p:spPr>
          <a:xfrm>
            <a:off x="1308414" y="4289814"/>
            <a:ext cx="4400196" cy="323481"/>
          </a:xfrm>
          <a:prstGeom prst="rect">
            <a:avLst/>
          </a:prstGeom>
        </p:spPr>
      </p:pic>
      <p:pic>
        <p:nvPicPr>
          <p:cNvPr id="31" name="Picture 30">
            <a:extLst>
              <a:ext uri="{FF2B5EF4-FFF2-40B4-BE49-F238E27FC236}">
                <a16:creationId xmlns:a16="http://schemas.microsoft.com/office/drawing/2014/main" id="{0AC6E029-F626-4164-BCC9-68F091C381E5}"/>
              </a:ext>
            </a:extLst>
          </p:cNvPr>
          <p:cNvPicPr>
            <a:picLocks noChangeAspect="1"/>
          </p:cNvPicPr>
          <p:nvPr/>
        </p:nvPicPr>
        <p:blipFill>
          <a:blip r:embed="rId7"/>
          <a:stretch>
            <a:fillRect/>
          </a:stretch>
        </p:blipFill>
        <p:spPr>
          <a:xfrm>
            <a:off x="1307430" y="4607396"/>
            <a:ext cx="4400196" cy="323481"/>
          </a:xfrm>
          <a:prstGeom prst="rect">
            <a:avLst/>
          </a:prstGeom>
        </p:spPr>
      </p:pic>
      <p:pic>
        <p:nvPicPr>
          <p:cNvPr id="32" name="Picture 31">
            <a:extLst>
              <a:ext uri="{FF2B5EF4-FFF2-40B4-BE49-F238E27FC236}">
                <a16:creationId xmlns:a16="http://schemas.microsoft.com/office/drawing/2014/main" id="{680855A0-3E8D-4106-B2D0-8D5D62EBE7C6}"/>
              </a:ext>
            </a:extLst>
          </p:cNvPr>
          <p:cNvPicPr>
            <a:picLocks noChangeAspect="1"/>
          </p:cNvPicPr>
          <p:nvPr/>
        </p:nvPicPr>
        <p:blipFill>
          <a:blip r:embed="rId7"/>
          <a:stretch>
            <a:fillRect/>
          </a:stretch>
        </p:blipFill>
        <p:spPr>
          <a:xfrm>
            <a:off x="1312346" y="4924978"/>
            <a:ext cx="4400196" cy="323481"/>
          </a:xfrm>
          <a:prstGeom prst="rect">
            <a:avLst/>
          </a:prstGeom>
        </p:spPr>
      </p:pic>
      <p:pic>
        <p:nvPicPr>
          <p:cNvPr id="33" name="Picture 32">
            <a:extLst>
              <a:ext uri="{FF2B5EF4-FFF2-40B4-BE49-F238E27FC236}">
                <a16:creationId xmlns:a16="http://schemas.microsoft.com/office/drawing/2014/main" id="{63DBB7A5-3998-4E93-A7E5-806367ADA88A}"/>
              </a:ext>
            </a:extLst>
          </p:cNvPr>
          <p:cNvPicPr>
            <a:picLocks noChangeAspect="1"/>
          </p:cNvPicPr>
          <p:nvPr/>
        </p:nvPicPr>
        <p:blipFill>
          <a:blip r:embed="rId7"/>
          <a:stretch>
            <a:fillRect/>
          </a:stretch>
        </p:blipFill>
        <p:spPr>
          <a:xfrm>
            <a:off x="1318246" y="5237644"/>
            <a:ext cx="4400196" cy="343146"/>
          </a:xfrm>
          <a:prstGeom prst="rect">
            <a:avLst/>
          </a:prstGeom>
        </p:spPr>
      </p:pic>
      <p:sp>
        <p:nvSpPr>
          <p:cNvPr id="39" name="Rectangle 38">
            <a:extLst>
              <a:ext uri="{FF2B5EF4-FFF2-40B4-BE49-F238E27FC236}">
                <a16:creationId xmlns:a16="http://schemas.microsoft.com/office/drawing/2014/main" id="{4B0D7F84-3EDA-4020-ADA3-490003C9FB37}"/>
              </a:ext>
            </a:extLst>
          </p:cNvPr>
          <p:cNvSpPr/>
          <p:nvPr/>
        </p:nvSpPr>
        <p:spPr>
          <a:xfrm>
            <a:off x="6497690" y="726675"/>
            <a:ext cx="4505388" cy="56620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07EDCAC-94A3-4CC4-83FC-1AD58D768355}"/>
              </a:ext>
            </a:extLst>
          </p:cNvPr>
          <p:cNvSpPr/>
          <p:nvPr/>
        </p:nvSpPr>
        <p:spPr>
          <a:xfrm>
            <a:off x="3911271" y="5940651"/>
            <a:ext cx="849507" cy="1120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46841D3-47CD-4693-A7A9-2B6CF16C5324}"/>
              </a:ext>
            </a:extLst>
          </p:cNvPr>
          <p:cNvSpPr/>
          <p:nvPr/>
        </p:nvSpPr>
        <p:spPr>
          <a:xfrm>
            <a:off x="5203231" y="5952449"/>
            <a:ext cx="436552" cy="1002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49567B0-EA6A-4AD0-8B0E-BE8B5338466B}"/>
              </a:ext>
            </a:extLst>
          </p:cNvPr>
          <p:cNvSpPr/>
          <p:nvPr/>
        </p:nvSpPr>
        <p:spPr>
          <a:xfrm>
            <a:off x="1604624" y="6046839"/>
            <a:ext cx="188779" cy="12978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7A47F2B-E675-4B4D-87B8-4EC82959348D}"/>
              </a:ext>
            </a:extLst>
          </p:cNvPr>
          <p:cNvSpPr/>
          <p:nvPr/>
        </p:nvSpPr>
        <p:spPr>
          <a:xfrm>
            <a:off x="2566219" y="6052738"/>
            <a:ext cx="353962" cy="1179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ABC67BE-7E61-482F-AD41-B95A4F112136}"/>
              </a:ext>
            </a:extLst>
          </p:cNvPr>
          <p:cNvSpPr/>
          <p:nvPr/>
        </p:nvSpPr>
        <p:spPr>
          <a:xfrm>
            <a:off x="3697912" y="6045856"/>
            <a:ext cx="207461" cy="10717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FAA3F38-FEC0-47AE-93F6-6621337A4700}"/>
              </a:ext>
            </a:extLst>
          </p:cNvPr>
          <p:cNvSpPr/>
          <p:nvPr/>
        </p:nvSpPr>
        <p:spPr>
          <a:xfrm>
            <a:off x="4470727" y="6057654"/>
            <a:ext cx="325448" cy="9537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1418340-1191-4E6E-8FF4-C51394989F64}"/>
              </a:ext>
            </a:extLst>
          </p:cNvPr>
          <p:cNvSpPr/>
          <p:nvPr/>
        </p:nvSpPr>
        <p:spPr>
          <a:xfrm>
            <a:off x="3421626" y="5952449"/>
            <a:ext cx="460149" cy="106188"/>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30A237B-5F34-4822-B092-1081A8A726F4}"/>
              </a:ext>
            </a:extLst>
          </p:cNvPr>
          <p:cNvSpPr/>
          <p:nvPr/>
        </p:nvSpPr>
        <p:spPr>
          <a:xfrm>
            <a:off x="4942677" y="5957365"/>
            <a:ext cx="254655" cy="107172"/>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AE81E1D-9067-47C2-921E-BCE5F18DDF83}"/>
              </a:ext>
            </a:extLst>
          </p:cNvPr>
          <p:cNvSpPr/>
          <p:nvPr/>
        </p:nvSpPr>
        <p:spPr>
          <a:xfrm>
            <a:off x="6371303" y="1344069"/>
            <a:ext cx="524059"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3D84AD1-DA17-401D-B4E6-D42FFC2F4B9F}"/>
              </a:ext>
            </a:extLst>
          </p:cNvPr>
          <p:cNvSpPr/>
          <p:nvPr/>
        </p:nvSpPr>
        <p:spPr>
          <a:xfrm>
            <a:off x="6907161" y="1333254"/>
            <a:ext cx="986175" cy="1229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8437B61-B499-4D98-A1BF-C724ABDDBA54}"/>
              </a:ext>
            </a:extLst>
          </p:cNvPr>
          <p:cNvSpPr/>
          <p:nvPr/>
        </p:nvSpPr>
        <p:spPr>
          <a:xfrm>
            <a:off x="6917977" y="1568245"/>
            <a:ext cx="986175" cy="1229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46D586A-4E00-42DC-AE73-1823669B34B4}"/>
              </a:ext>
            </a:extLst>
          </p:cNvPr>
          <p:cNvSpPr/>
          <p:nvPr/>
        </p:nvSpPr>
        <p:spPr>
          <a:xfrm>
            <a:off x="6894380" y="1816018"/>
            <a:ext cx="904568" cy="12487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B74136D-6378-4650-BA6D-24CD644BAC40}"/>
              </a:ext>
            </a:extLst>
          </p:cNvPr>
          <p:cNvSpPr/>
          <p:nvPr/>
        </p:nvSpPr>
        <p:spPr>
          <a:xfrm>
            <a:off x="6887496" y="5100975"/>
            <a:ext cx="787565" cy="13175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925B8A8-F87E-46C0-9103-E0AAE7836C5B}"/>
              </a:ext>
            </a:extLst>
          </p:cNvPr>
          <p:cNvSpPr/>
          <p:nvPr/>
        </p:nvSpPr>
        <p:spPr>
          <a:xfrm>
            <a:off x="6886513" y="5359564"/>
            <a:ext cx="853441" cy="11503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1D7C150-71DC-4E7F-A0C3-E3FA10A740B1}"/>
              </a:ext>
            </a:extLst>
          </p:cNvPr>
          <p:cNvSpPr/>
          <p:nvPr/>
        </p:nvSpPr>
        <p:spPr>
          <a:xfrm>
            <a:off x="6903228" y="5594554"/>
            <a:ext cx="986175" cy="1229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D021CEC-4803-4417-A3E9-3966143C01FB}"/>
              </a:ext>
            </a:extLst>
          </p:cNvPr>
          <p:cNvSpPr/>
          <p:nvPr/>
        </p:nvSpPr>
        <p:spPr>
          <a:xfrm>
            <a:off x="1590859" y="1378483"/>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A417CD5-B16A-44C3-823C-694F9106490F}"/>
              </a:ext>
            </a:extLst>
          </p:cNvPr>
          <p:cNvSpPr/>
          <p:nvPr/>
        </p:nvSpPr>
        <p:spPr>
          <a:xfrm>
            <a:off x="2127701" y="5932785"/>
            <a:ext cx="1140542" cy="125852"/>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BCEA7C1-19CF-4C3B-8DBC-35EBBF66EC2E}"/>
              </a:ext>
            </a:extLst>
          </p:cNvPr>
          <p:cNvSpPr/>
          <p:nvPr/>
        </p:nvSpPr>
        <p:spPr>
          <a:xfrm>
            <a:off x="4758813" y="1289991"/>
            <a:ext cx="173047" cy="10815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9B43D72-5815-4361-BC8E-CF45ACAE3C5D}"/>
              </a:ext>
            </a:extLst>
          </p:cNvPr>
          <p:cNvSpPr/>
          <p:nvPr/>
        </p:nvSpPr>
        <p:spPr>
          <a:xfrm>
            <a:off x="9427169" y="793463"/>
            <a:ext cx="129786" cy="109138"/>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396988D-92BB-425E-B790-B08B437774DA}"/>
              </a:ext>
            </a:extLst>
          </p:cNvPr>
          <p:cNvSpPr/>
          <p:nvPr/>
        </p:nvSpPr>
        <p:spPr>
          <a:xfrm>
            <a:off x="9607099" y="769866"/>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6A83D428-A379-499A-8877-2A629B1E2BA4}"/>
              </a:ext>
            </a:extLst>
          </p:cNvPr>
          <p:cNvSpPr/>
          <p:nvPr/>
        </p:nvSpPr>
        <p:spPr>
          <a:xfrm>
            <a:off x="9601199" y="1822901"/>
            <a:ext cx="734471" cy="1209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BF42F1D-1AF1-49CF-BC50-19E3C89B574F}"/>
              </a:ext>
            </a:extLst>
          </p:cNvPr>
          <p:cNvSpPr/>
          <p:nvPr/>
        </p:nvSpPr>
        <p:spPr>
          <a:xfrm>
            <a:off x="9913866" y="3111909"/>
            <a:ext cx="781664" cy="15633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A379AC0-8686-4E86-BB9B-D3814F6CC0A7}"/>
              </a:ext>
            </a:extLst>
          </p:cNvPr>
          <p:cNvSpPr/>
          <p:nvPr/>
        </p:nvSpPr>
        <p:spPr>
          <a:xfrm>
            <a:off x="9931562" y="3353784"/>
            <a:ext cx="911451" cy="12683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195BC78-0985-4025-9440-089BD90461A5}"/>
              </a:ext>
            </a:extLst>
          </p:cNvPr>
          <p:cNvSpPr/>
          <p:nvPr/>
        </p:nvSpPr>
        <p:spPr>
          <a:xfrm>
            <a:off x="9931563" y="3926021"/>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5C0FC89-B796-43E3-9C02-D60DDD1170A1}"/>
              </a:ext>
            </a:extLst>
          </p:cNvPr>
          <p:cNvSpPr/>
          <p:nvPr/>
        </p:nvSpPr>
        <p:spPr>
          <a:xfrm>
            <a:off x="9943363" y="4141347"/>
            <a:ext cx="604683" cy="1386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174B175-2A3F-46BB-B00A-677267813AE7}"/>
              </a:ext>
            </a:extLst>
          </p:cNvPr>
          <p:cNvSpPr/>
          <p:nvPr/>
        </p:nvSpPr>
        <p:spPr>
          <a:xfrm>
            <a:off x="10588358" y="4158062"/>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A516E10-0DCF-4C56-8548-9677E4B4AB42}"/>
              </a:ext>
            </a:extLst>
          </p:cNvPr>
          <p:cNvSpPr/>
          <p:nvPr/>
        </p:nvSpPr>
        <p:spPr>
          <a:xfrm>
            <a:off x="10676848" y="3927988"/>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FC2238AD-1E29-4570-BB6B-913A9AD42283}"/>
              </a:ext>
            </a:extLst>
          </p:cNvPr>
          <p:cNvSpPr/>
          <p:nvPr/>
        </p:nvSpPr>
        <p:spPr>
          <a:xfrm>
            <a:off x="10712245" y="3113876"/>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C3E90A6-AAC5-4856-9568-FD09465682B4}"/>
              </a:ext>
            </a:extLst>
          </p:cNvPr>
          <p:cNvSpPr/>
          <p:nvPr/>
        </p:nvSpPr>
        <p:spPr>
          <a:xfrm>
            <a:off x="10370082" y="1810119"/>
            <a:ext cx="608617" cy="13666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1B7F3F6-1231-472B-BC13-8C3A534E88B9}"/>
              </a:ext>
            </a:extLst>
          </p:cNvPr>
          <p:cNvSpPr/>
          <p:nvPr/>
        </p:nvSpPr>
        <p:spPr>
          <a:xfrm>
            <a:off x="9974825" y="919316"/>
            <a:ext cx="649913" cy="11897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7F44EB4-C78F-4EA5-9589-D3513F4CCCAA}"/>
              </a:ext>
            </a:extLst>
          </p:cNvPr>
          <p:cNvSpPr/>
          <p:nvPr/>
        </p:nvSpPr>
        <p:spPr>
          <a:xfrm>
            <a:off x="2583916" y="5627984"/>
            <a:ext cx="560439" cy="1002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D64CE2A8-222C-494C-A5C0-8518A4DB20C3}"/>
              </a:ext>
            </a:extLst>
          </p:cNvPr>
          <p:cNvSpPr/>
          <p:nvPr/>
        </p:nvSpPr>
        <p:spPr>
          <a:xfrm>
            <a:off x="3945684" y="5638800"/>
            <a:ext cx="560439" cy="1002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502BA7C1-8C7B-4D81-B0EB-A8BD3B53FB6F}"/>
              </a:ext>
            </a:extLst>
          </p:cNvPr>
          <p:cNvSpPr/>
          <p:nvPr/>
        </p:nvSpPr>
        <p:spPr>
          <a:xfrm>
            <a:off x="4730298" y="5638800"/>
            <a:ext cx="874089" cy="953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4107926A-7153-432B-A830-E8487F1D7B8B}"/>
              </a:ext>
            </a:extLst>
          </p:cNvPr>
          <p:cNvSpPr/>
          <p:nvPr/>
        </p:nvSpPr>
        <p:spPr>
          <a:xfrm>
            <a:off x="1580042" y="5744987"/>
            <a:ext cx="560439" cy="1002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5C7321C1-2D28-4DE9-B952-9A9F8069FDE5}"/>
              </a:ext>
            </a:extLst>
          </p:cNvPr>
          <p:cNvSpPr/>
          <p:nvPr/>
        </p:nvSpPr>
        <p:spPr>
          <a:xfrm>
            <a:off x="2140481" y="5744988"/>
            <a:ext cx="560439" cy="1002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AA5923D-6855-4ADA-91A3-7D3CB4CD0458}"/>
              </a:ext>
            </a:extLst>
          </p:cNvPr>
          <p:cNvSpPr/>
          <p:nvPr/>
        </p:nvSpPr>
        <p:spPr>
          <a:xfrm>
            <a:off x="2895598" y="5739088"/>
            <a:ext cx="667612" cy="1012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5D620D7D-617F-487B-9377-AE0484630857}"/>
              </a:ext>
            </a:extLst>
          </p:cNvPr>
          <p:cNvSpPr/>
          <p:nvPr/>
        </p:nvSpPr>
        <p:spPr>
          <a:xfrm>
            <a:off x="3615320" y="5744989"/>
            <a:ext cx="644014" cy="8947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935AE8F-D15B-49C7-9E7A-857A51326355}"/>
              </a:ext>
            </a:extLst>
          </p:cNvPr>
          <p:cNvSpPr/>
          <p:nvPr/>
        </p:nvSpPr>
        <p:spPr>
          <a:xfrm>
            <a:off x="5096058" y="5739089"/>
            <a:ext cx="349047" cy="95373"/>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A9872268-2BD1-44B9-AAF0-D5AD9349DFDB}"/>
              </a:ext>
            </a:extLst>
          </p:cNvPr>
          <p:cNvSpPr/>
          <p:nvPr/>
        </p:nvSpPr>
        <p:spPr>
          <a:xfrm>
            <a:off x="1591841" y="5845276"/>
            <a:ext cx="732505" cy="107173"/>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53CABE5-6724-48BB-B3F5-2A26E9C277CC}"/>
              </a:ext>
            </a:extLst>
          </p:cNvPr>
          <p:cNvSpPr/>
          <p:nvPr/>
        </p:nvSpPr>
        <p:spPr>
          <a:xfrm>
            <a:off x="3208265" y="5846261"/>
            <a:ext cx="844592" cy="117003"/>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597CDEE-7D90-47D7-AE1D-C7024C3AB18A}"/>
              </a:ext>
            </a:extLst>
          </p:cNvPr>
          <p:cNvSpPr/>
          <p:nvPr/>
        </p:nvSpPr>
        <p:spPr>
          <a:xfrm>
            <a:off x="4560201" y="5627985"/>
            <a:ext cx="129786" cy="94389"/>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67D6780A-B8E2-4F79-8D45-1B6C8D2A879F}"/>
              </a:ext>
            </a:extLst>
          </p:cNvPr>
          <p:cNvSpPr/>
          <p:nvPr/>
        </p:nvSpPr>
        <p:spPr>
          <a:xfrm>
            <a:off x="2429551" y="5627001"/>
            <a:ext cx="129786" cy="94389"/>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F3A9591D-3A73-46F6-9162-8622088745EB}"/>
              </a:ext>
            </a:extLst>
          </p:cNvPr>
          <p:cNvSpPr/>
          <p:nvPr/>
        </p:nvSpPr>
        <p:spPr>
          <a:xfrm>
            <a:off x="2754015" y="5750888"/>
            <a:ext cx="129786" cy="94389"/>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D25CA464-566A-4379-959C-6B378ACDE2AA}"/>
              </a:ext>
            </a:extLst>
          </p:cNvPr>
          <p:cNvSpPr/>
          <p:nvPr/>
        </p:nvSpPr>
        <p:spPr>
          <a:xfrm>
            <a:off x="4960374" y="5750888"/>
            <a:ext cx="129786" cy="94389"/>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FB9D15F6-0D7E-474D-80CE-CCE10B566E7E}"/>
              </a:ext>
            </a:extLst>
          </p:cNvPr>
          <p:cNvSpPr/>
          <p:nvPr/>
        </p:nvSpPr>
        <p:spPr>
          <a:xfrm>
            <a:off x="3090278" y="5851178"/>
            <a:ext cx="129786" cy="94389"/>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8AA16CE2-D3C9-4F49-9FCF-AD256C0ACD0C}"/>
              </a:ext>
            </a:extLst>
          </p:cNvPr>
          <p:cNvSpPr/>
          <p:nvPr/>
        </p:nvSpPr>
        <p:spPr>
          <a:xfrm>
            <a:off x="2405952" y="754134"/>
            <a:ext cx="673511" cy="953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55FC037F-6B58-4924-B393-808DA81AD9F0}"/>
              </a:ext>
            </a:extLst>
          </p:cNvPr>
          <p:cNvSpPr/>
          <p:nvPr/>
        </p:nvSpPr>
        <p:spPr>
          <a:xfrm>
            <a:off x="4729314" y="4357656"/>
            <a:ext cx="597803" cy="7865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A4506BC9-FD29-4A68-8C0B-B4210DC625AF}"/>
              </a:ext>
            </a:extLst>
          </p:cNvPr>
          <p:cNvSpPr/>
          <p:nvPr/>
        </p:nvSpPr>
        <p:spPr>
          <a:xfrm>
            <a:off x="2398086" y="4356673"/>
            <a:ext cx="673511" cy="953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7E277D9A-D675-42AD-81CB-B766B4735FB3}"/>
              </a:ext>
            </a:extLst>
          </p:cNvPr>
          <p:cNvSpPr/>
          <p:nvPr/>
        </p:nvSpPr>
        <p:spPr>
          <a:xfrm>
            <a:off x="5057712" y="4680154"/>
            <a:ext cx="611568" cy="1042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83B41758-E2F3-4749-86DE-2B5818A28383}"/>
              </a:ext>
            </a:extLst>
          </p:cNvPr>
          <p:cNvSpPr/>
          <p:nvPr/>
        </p:nvSpPr>
        <p:spPr>
          <a:xfrm>
            <a:off x="4136429" y="4679171"/>
            <a:ext cx="883922" cy="9340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71DCF89-3137-41C2-B716-D4EDD6FC2EC3}"/>
              </a:ext>
            </a:extLst>
          </p:cNvPr>
          <p:cNvSpPr/>
          <p:nvPr/>
        </p:nvSpPr>
        <p:spPr>
          <a:xfrm>
            <a:off x="2471828" y="4678189"/>
            <a:ext cx="673511" cy="953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2D520F39-EC9C-4DBD-993B-243FD08A2306}"/>
              </a:ext>
            </a:extLst>
          </p:cNvPr>
          <p:cNvSpPr/>
          <p:nvPr/>
        </p:nvSpPr>
        <p:spPr>
          <a:xfrm>
            <a:off x="4576915" y="5107858"/>
            <a:ext cx="614518" cy="95373"/>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88B51626-20D7-4AE9-A35B-5294A351F19B}"/>
              </a:ext>
            </a:extLst>
          </p:cNvPr>
          <p:cNvSpPr/>
          <p:nvPr/>
        </p:nvSpPr>
        <p:spPr>
          <a:xfrm>
            <a:off x="3608437" y="5100976"/>
            <a:ext cx="768884" cy="84558"/>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C0B5B49B-6724-484B-B809-F456ACE4A645}"/>
              </a:ext>
            </a:extLst>
          </p:cNvPr>
          <p:cNvSpPr/>
          <p:nvPr/>
        </p:nvSpPr>
        <p:spPr>
          <a:xfrm>
            <a:off x="1607574" y="5099992"/>
            <a:ext cx="233026" cy="10913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B363B172-973D-4FC1-8FEF-C06AC9B7577F}"/>
              </a:ext>
            </a:extLst>
          </p:cNvPr>
          <p:cNvSpPr/>
          <p:nvPr/>
        </p:nvSpPr>
        <p:spPr>
          <a:xfrm>
            <a:off x="5228794" y="5004619"/>
            <a:ext cx="399192" cy="8062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C5DED91D-555D-4A68-B4FD-075C31C92624}"/>
              </a:ext>
            </a:extLst>
          </p:cNvPr>
          <p:cNvSpPr/>
          <p:nvPr/>
        </p:nvSpPr>
        <p:spPr>
          <a:xfrm>
            <a:off x="4301611" y="4991837"/>
            <a:ext cx="872123" cy="993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1DDFFD3E-B054-4B3C-8113-17466ED652F4}"/>
              </a:ext>
            </a:extLst>
          </p:cNvPr>
          <p:cNvSpPr/>
          <p:nvPr/>
        </p:nvSpPr>
        <p:spPr>
          <a:xfrm>
            <a:off x="2678306" y="4990854"/>
            <a:ext cx="673511" cy="953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C43DE7FB-12B4-4482-8F1E-6A027E9EAD11}"/>
              </a:ext>
            </a:extLst>
          </p:cNvPr>
          <p:cNvSpPr/>
          <p:nvPr/>
        </p:nvSpPr>
        <p:spPr>
          <a:xfrm>
            <a:off x="1603640" y="5426424"/>
            <a:ext cx="248757" cy="8947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FDE126C5-3F1B-43D8-BF97-7D75EA7446F0}"/>
              </a:ext>
            </a:extLst>
          </p:cNvPr>
          <p:cNvSpPr/>
          <p:nvPr/>
        </p:nvSpPr>
        <p:spPr>
          <a:xfrm>
            <a:off x="5207163" y="5313353"/>
            <a:ext cx="355930" cy="845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450045F3-5494-4890-A26A-266EEF08BF8A}"/>
              </a:ext>
            </a:extLst>
          </p:cNvPr>
          <p:cNvSpPr/>
          <p:nvPr/>
        </p:nvSpPr>
        <p:spPr>
          <a:xfrm>
            <a:off x="4079402" y="5312369"/>
            <a:ext cx="1100232"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988D4A8C-87E5-40EF-BC81-DC5719886DF2}"/>
              </a:ext>
            </a:extLst>
          </p:cNvPr>
          <p:cNvSpPr/>
          <p:nvPr/>
        </p:nvSpPr>
        <p:spPr>
          <a:xfrm>
            <a:off x="2556385" y="5317285"/>
            <a:ext cx="673511" cy="953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750884F5-99F6-4761-A6A3-9BFEFE20DA7E}"/>
              </a:ext>
            </a:extLst>
          </p:cNvPr>
          <p:cNvSpPr/>
          <p:nvPr/>
        </p:nvSpPr>
        <p:spPr>
          <a:xfrm>
            <a:off x="2782528" y="3319370"/>
            <a:ext cx="627300" cy="10815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41E529E4-BFA5-46D1-BA17-CCB6D7146033}"/>
              </a:ext>
            </a:extLst>
          </p:cNvPr>
          <p:cNvSpPr/>
          <p:nvPr/>
        </p:nvSpPr>
        <p:spPr>
          <a:xfrm>
            <a:off x="4197389" y="4144298"/>
            <a:ext cx="280221" cy="8554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4FBD45C7-E608-4CFD-A92E-D9DC9510B68E}"/>
              </a:ext>
            </a:extLst>
          </p:cNvPr>
          <p:cNvSpPr/>
          <p:nvPr/>
        </p:nvSpPr>
        <p:spPr>
          <a:xfrm>
            <a:off x="1724576" y="4137414"/>
            <a:ext cx="877039" cy="98323"/>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09257435-5BF2-46D9-8386-B8A6FA273AAA}"/>
              </a:ext>
            </a:extLst>
          </p:cNvPr>
          <p:cNvSpPr/>
          <p:nvPr/>
        </p:nvSpPr>
        <p:spPr>
          <a:xfrm>
            <a:off x="4513989" y="4036142"/>
            <a:ext cx="673511" cy="95373"/>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F328425-3F4E-475C-B3F1-946D07FC8B97}"/>
              </a:ext>
            </a:extLst>
          </p:cNvPr>
          <p:cNvSpPr/>
          <p:nvPr/>
        </p:nvSpPr>
        <p:spPr>
          <a:xfrm>
            <a:off x="2359742" y="4035159"/>
            <a:ext cx="607634" cy="943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D112D248-3C0C-444E-A364-CF4A4F759873}"/>
              </a:ext>
            </a:extLst>
          </p:cNvPr>
          <p:cNvSpPr/>
          <p:nvPr/>
        </p:nvSpPr>
        <p:spPr>
          <a:xfrm>
            <a:off x="1603641" y="4051873"/>
            <a:ext cx="573222" cy="7767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E676CC3D-973B-412B-8566-D1C289686459}"/>
              </a:ext>
            </a:extLst>
          </p:cNvPr>
          <p:cNvSpPr/>
          <p:nvPr/>
        </p:nvSpPr>
        <p:spPr>
          <a:xfrm>
            <a:off x="4900397" y="3927004"/>
            <a:ext cx="621400" cy="845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1315E3B1-AC9A-4904-B6B3-31D82C2A55DF}"/>
              </a:ext>
            </a:extLst>
          </p:cNvPr>
          <p:cNvSpPr/>
          <p:nvPr/>
        </p:nvSpPr>
        <p:spPr>
          <a:xfrm>
            <a:off x="2675356" y="3931920"/>
            <a:ext cx="551591" cy="796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305805C-3DC0-4D37-87EB-A40F76707D88}"/>
              </a:ext>
            </a:extLst>
          </p:cNvPr>
          <p:cNvSpPr/>
          <p:nvPr/>
        </p:nvSpPr>
        <p:spPr>
          <a:xfrm>
            <a:off x="1612489" y="4467778"/>
            <a:ext cx="458185" cy="1042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DAEE882-7D27-43C2-86D5-1076D2ED3A5D}"/>
              </a:ext>
            </a:extLst>
          </p:cNvPr>
          <p:cNvSpPr/>
          <p:nvPr/>
        </p:nvSpPr>
        <p:spPr>
          <a:xfrm>
            <a:off x="5392992" y="4348808"/>
            <a:ext cx="117005" cy="8750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7CE2380E-A468-45D9-BEE9-9D40ED8E74FE}"/>
              </a:ext>
            </a:extLst>
          </p:cNvPr>
          <p:cNvSpPr/>
          <p:nvPr/>
        </p:nvSpPr>
        <p:spPr>
          <a:xfrm>
            <a:off x="4021392" y="2994906"/>
            <a:ext cx="1004858" cy="904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6E2BCC51-5843-4022-A0DE-5E3DF286D2E7}"/>
              </a:ext>
            </a:extLst>
          </p:cNvPr>
          <p:cNvSpPr/>
          <p:nvPr/>
        </p:nvSpPr>
        <p:spPr>
          <a:xfrm>
            <a:off x="2303697" y="2993922"/>
            <a:ext cx="551591" cy="855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9859E9BD-1C3C-4892-AC50-8757EEB4CF48}"/>
              </a:ext>
            </a:extLst>
          </p:cNvPr>
          <p:cNvSpPr/>
          <p:nvPr/>
        </p:nvSpPr>
        <p:spPr>
          <a:xfrm>
            <a:off x="1771772" y="3647768"/>
            <a:ext cx="617468" cy="924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487316AA-A855-4528-A0F8-E3B129E114A8}"/>
              </a:ext>
            </a:extLst>
          </p:cNvPr>
          <p:cNvSpPr/>
          <p:nvPr/>
        </p:nvSpPr>
        <p:spPr>
          <a:xfrm>
            <a:off x="3127639" y="3534697"/>
            <a:ext cx="712841" cy="6981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1627540D-57B9-443A-BD25-1CA83DC50958}"/>
              </a:ext>
            </a:extLst>
          </p:cNvPr>
          <p:cNvSpPr/>
          <p:nvPr/>
        </p:nvSpPr>
        <p:spPr>
          <a:xfrm>
            <a:off x="1728509" y="3533715"/>
            <a:ext cx="666629" cy="8849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7155A84D-7B78-480D-A108-901B3502B2EC}"/>
              </a:ext>
            </a:extLst>
          </p:cNvPr>
          <p:cNvSpPr/>
          <p:nvPr/>
        </p:nvSpPr>
        <p:spPr>
          <a:xfrm>
            <a:off x="4022376" y="3420642"/>
            <a:ext cx="614518" cy="8357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76C2F823-B82C-42A4-80A2-3E24EBB9B191}"/>
              </a:ext>
            </a:extLst>
          </p:cNvPr>
          <p:cNvSpPr/>
          <p:nvPr/>
        </p:nvSpPr>
        <p:spPr>
          <a:xfrm>
            <a:off x="3331168" y="3431458"/>
            <a:ext cx="673511" cy="953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6CA0FE73-A5BB-4FEB-8416-80FF2B1286D4}"/>
              </a:ext>
            </a:extLst>
          </p:cNvPr>
          <p:cNvSpPr/>
          <p:nvPr/>
        </p:nvSpPr>
        <p:spPr>
          <a:xfrm>
            <a:off x="1619372" y="3436374"/>
            <a:ext cx="1536783" cy="796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45918B1B-8ECF-4FD3-B282-BFA1B321A22D}"/>
              </a:ext>
            </a:extLst>
          </p:cNvPr>
          <p:cNvSpPr/>
          <p:nvPr/>
        </p:nvSpPr>
        <p:spPr>
          <a:xfrm>
            <a:off x="4986921" y="3323303"/>
            <a:ext cx="646964" cy="983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66360F3E-D467-4C37-B971-7C18BEAEB0A0}"/>
              </a:ext>
            </a:extLst>
          </p:cNvPr>
          <p:cNvSpPr/>
          <p:nvPr/>
        </p:nvSpPr>
        <p:spPr>
          <a:xfrm>
            <a:off x="4042040" y="3322321"/>
            <a:ext cx="706941" cy="8160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A60775BE-3C76-427E-BA9D-2032D441CDE3}"/>
              </a:ext>
            </a:extLst>
          </p:cNvPr>
          <p:cNvSpPr/>
          <p:nvPr/>
        </p:nvSpPr>
        <p:spPr>
          <a:xfrm>
            <a:off x="2522956" y="1927124"/>
            <a:ext cx="609601" cy="786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24D68777-35A9-43C6-905A-01BC9A9FBDA2}"/>
              </a:ext>
            </a:extLst>
          </p:cNvPr>
          <p:cNvSpPr/>
          <p:nvPr/>
        </p:nvSpPr>
        <p:spPr>
          <a:xfrm>
            <a:off x="2421683" y="2575068"/>
            <a:ext cx="610585" cy="85541"/>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C29CFA85-5C30-4F21-BB31-575E24F6CB83}"/>
              </a:ext>
            </a:extLst>
          </p:cNvPr>
          <p:cNvSpPr/>
          <p:nvPr/>
        </p:nvSpPr>
        <p:spPr>
          <a:xfrm>
            <a:off x="4998719" y="2473797"/>
            <a:ext cx="617468" cy="6882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3FD81D3-1F67-48AF-BAB2-6611334D84DD}"/>
              </a:ext>
            </a:extLst>
          </p:cNvPr>
          <p:cNvSpPr/>
          <p:nvPr/>
        </p:nvSpPr>
        <p:spPr>
          <a:xfrm>
            <a:off x="4407800" y="2466913"/>
            <a:ext cx="553557" cy="9340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4E13ED29-8CDB-4B07-989C-EFF3A714665A}"/>
              </a:ext>
            </a:extLst>
          </p:cNvPr>
          <p:cNvSpPr/>
          <p:nvPr/>
        </p:nvSpPr>
        <p:spPr>
          <a:xfrm>
            <a:off x="3392127" y="2465930"/>
            <a:ext cx="831811" cy="8849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4E759D29-370C-4597-8EC7-580CE680046D}"/>
              </a:ext>
            </a:extLst>
          </p:cNvPr>
          <p:cNvSpPr/>
          <p:nvPr/>
        </p:nvSpPr>
        <p:spPr>
          <a:xfrm>
            <a:off x="2754015" y="2459048"/>
            <a:ext cx="608618" cy="894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88A7AEBD-C0D4-4DAA-B9FE-CF2FDECF74FE}"/>
              </a:ext>
            </a:extLst>
          </p:cNvPr>
          <p:cNvSpPr/>
          <p:nvPr/>
        </p:nvSpPr>
        <p:spPr>
          <a:xfrm>
            <a:off x="1602656" y="2463964"/>
            <a:ext cx="910469" cy="9045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A835A708-906D-42CD-AC94-3E63A6E85EB6}"/>
              </a:ext>
            </a:extLst>
          </p:cNvPr>
          <p:cNvSpPr/>
          <p:nvPr/>
        </p:nvSpPr>
        <p:spPr>
          <a:xfrm>
            <a:off x="5318268" y="2362692"/>
            <a:ext cx="345114" cy="7964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CD7E5EC0-F3B1-4373-8CB9-7D3E6CEE98AE}"/>
              </a:ext>
            </a:extLst>
          </p:cNvPr>
          <p:cNvSpPr/>
          <p:nvPr/>
        </p:nvSpPr>
        <p:spPr>
          <a:xfrm>
            <a:off x="3801150" y="2367608"/>
            <a:ext cx="611568" cy="7472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AFCE2586-02CE-44DB-A52B-E25E3933A0CC}"/>
              </a:ext>
            </a:extLst>
          </p:cNvPr>
          <p:cNvSpPr/>
          <p:nvPr/>
        </p:nvSpPr>
        <p:spPr>
          <a:xfrm>
            <a:off x="5050831" y="2991956"/>
            <a:ext cx="565356" cy="9340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73C354CA-C002-46A8-937C-833AED0D3234}"/>
              </a:ext>
            </a:extLst>
          </p:cNvPr>
          <p:cNvSpPr/>
          <p:nvPr/>
        </p:nvSpPr>
        <p:spPr>
          <a:xfrm>
            <a:off x="3065697" y="2039210"/>
            <a:ext cx="715789" cy="845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722B2FA0-E565-4B60-A473-630AA511EA0D}"/>
              </a:ext>
            </a:extLst>
          </p:cNvPr>
          <p:cNvSpPr/>
          <p:nvPr/>
        </p:nvSpPr>
        <p:spPr>
          <a:xfrm>
            <a:off x="2433483" y="2032329"/>
            <a:ext cx="586987" cy="8554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49E8B093-0C7E-48DA-B22B-6C86C7E0AFA4}"/>
              </a:ext>
            </a:extLst>
          </p:cNvPr>
          <p:cNvSpPr/>
          <p:nvPr/>
        </p:nvSpPr>
        <p:spPr>
          <a:xfrm>
            <a:off x="1612489" y="2054942"/>
            <a:ext cx="599770" cy="924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7AB74552-7CA6-44A8-9FAA-D8BC007FE9B1}"/>
              </a:ext>
            </a:extLst>
          </p:cNvPr>
          <p:cNvSpPr/>
          <p:nvPr/>
        </p:nvSpPr>
        <p:spPr>
          <a:xfrm>
            <a:off x="4891547" y="1935972"/>
            <a:ext cx="612552" cy="8160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1887D5A3-4FE2-4982-9E20-E6F7DC4FC74A}"/>
              </a:ext>
            </a:extLst>
          </p:cNvPr>
          <p:cNvSpPr/>
          <p:nvPr/>
        </p:nvSpPr>
        <p:spPr>
          <a:xfrm>
            <a:off x="4123648" y="1934988"/>
            <a:ext cx="530944" cy="8259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9DDAFE97-7511-4F66-A36D-0BA1425DCD92}"/>
              </a:ext>
            </a:extLst>
          </p:cNvPr>
          <p:cNvSpPr/>
          <p:nvPr/>
        </p:nvSpPr>
        <p:spPr>
          <a:xfrm>
            <a:off x="5171767" y="1077615"/>
            <a:ext cx="438519" cy="1022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17897F01-D9C0-4FA1-A82F-C77636CDB660}"/>
              </a:ext>
            </a:extLst>
          </p:cNvPr>
          <p:cNvSpPr/>
          <p:nvPr/>
        </p:nvSpPr>
        <p:spPr>
          <a:xfrm>
            <a:off x="2309596" y="1088431"/>
            <a:ext cx="628283" cy="7964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2ADC825A-8A7E-48FD-9C6D-CAC6EC753D2B}"/>
              </a:ext>
            </a:extLst>
          </p:cNvPr>
          <p:cNvSpPr/>
          <p:nvPr/>
        </p:nvSpPr>
        <p:spPr>
          <a:xfrm>
            <a:off x="3812948" y="1081549"/>
            <a:ext cx="1124812" cy="9242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09CA5807-B49D-4498-B668-DC86F94EB451}"/>
              </a:ext>
            </a:extLst>
          </p:cNvPr>
          <p:cNvSpPr/>
          <p:nvPr/>
        </p:nvSpPr>
        <p:spPr>
          <a:xfrm>
            <a:off x="2484610" y="2148348"/>
            <a:ext cx="771834" cy="93407"/>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92B22FD7-11BE-4A9A-A365-80ED5955B66B}"/>
              </a:ext>
            </a:extLst>
          </p:cNvPr>
          <p:cNvSpPr/>
          <p:nvPr/>
        </p:nvSpPr>
        <p:spPr>
          <a:xfrm>
            <a:off x="4695885" y="2047076"/>
            <a:ext cx="673511" cy="95373"/>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6B671408-4A14-4F31-9210-EFBD393081CA}"/>
              </a:ext>
            </a:extLst>
          </p:cNvPr>
          <p:cNvSpPr/>
          <p:nvPr/>
        </p:nvSpPr>
        <p:spPr>
          <a:xfrm>
            <a:off x="4422548" y="770849"/>
            <a:ext cx="762985" cy="9045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6630B5B8-04BE-4AB7-9C6B-90068138B6BA}"/>
              </a:ext>
            </a:extLst>
          </p:cNvPr>
          <p:cNvSpPr/>
          <p:nvPr/>
        </p:nvSpPr>
        <p:spPr>
          <a:xfrm>
            <a:off x="5217978" y="758067"/>
            <a:ext cx="297919"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2B3BF4E8-937F-4462-96FC-914BBF069AA7}"/>
              </a:ext>
            </a:extLst>
          </p:cNvPr>
          <p:cNvSpPr/>
          <p:nvPr/>
        </p:nvSpPr>
        <p:spPr>
          <a:xfrm>
            <a:off x="1606590" y="875070"/>
            <a:ext cx="251708" cy="8652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390567EC-4758-4442-AD91-8E16112232F9}"/>
              </a:ext>
            </a:extLst>
          </p:cNvPr>
          <p:cNvSpPr/>
          <p:nvPr/>
        </p:nvSpPr>
        <p:spPr>
          <a:xfrm>
            <a:off x="2042160" y="885887"/>
            <a:ext cx="565356" cy="8160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38C57A15-59D2-4591-AD2D-AEFC91C4582E}"/>
              </a:ext>
            </a:extLst>
          </p:cNvPr>
          <p:cNvSpPr/>
          <p:nvPr/>
        </p:nvSpPr>
        <p:spPr>
          <a:xfrm>
            <a:off x="1620354" y="1189703"/>
            <a:ext cx="1435512" cy="963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F3640021-DA62-4095-BB35-7F33793D146D}"/>
              </a:ext>
            </a:extLst>
          </p:cNvPr>
          <p:cNvSpPr/>
          <p:nvPr/>
        </p:nvSpPr>
        <p:spPr>
          <a:xfrm>
            <a:off x="2699937" y="1295892"/>
            <a:ext cx="810179" cy="84557"/>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71C34FE2-B4BC-4569-A13D-64A6977DA503}"/>
              </a:ext>
            </a:extLst>
          </p:cNvPr>
          <p:cNvSpPr/>
          <p:nvPr/>
        </p:nvSpPr>
        <p:spPr>
          <a:xfrm>
            <a:off x="3236778" y="1183804"/>
            <a:ext cx="721689" cy="963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92517890-EB46-49B9-B13A-3A8808E22000}"/>
              </a:ext>
            </a:extLst>
          </p:cNvPr>
          <p:cNvSpPr/>
          <p:nvPr/>
        </p:nvSpPr>
        <p:spPr>
          <a:xfrm>
            <a:off x="3974197" y="1189705"/>
            <a:ext cx="845576" cy="904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D6400908-9870-4FBE-BB85-C471981DF0E1}"/>
              </a:ext>
            </a:extLst>
          </p:cNvPr>
          <p:cNvSpPr/>
          <p:nvPr/>
        </p:nvSpPr>
        <p:spPr>
          <a:xfrm>
            <a:off x="1714744" y="1301791"/>
            <a:ext cx="780683" cy="72759"/>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D911D9AE-B5FA-438D-B16C-5C07FCE2C62E}"/>
              </a:ext>
            </a:extLst>
          </p:cNvPr>
          <p:cNvSpPr/>
          <p:nvPr/>
        </p:nvSpPr>
        <p:spPr>
          <a:xfrm>
            <a:off x="8469506" y="770850"/>
            <a:ext cx="462117" cy="12585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8DAC0B1B-15C2-44B5-94C1-EED916949BC1}"/>
              </a:ext>
            </a:extLst>
          </p:cNvPr>
          <p:cNvSpPr/>
          <p:nvPr/>
        </p:nvSpPr>
        <p:spPr>
          <a:xfrm>
            <a:off x="9188245" y="4403870"/>
            <a:ext cx="398208" cy="8554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36C4FFE8-58C6-4D1B-AB2C-5595E09699D3}"/>
              </a:ext>
            </a:extLst>
          </p:cNvPr>
          <p:cNvSpPr/>
          <p:nvPr/>
        </p:nvSpPr>
        <p:spPr>
          <a:xfrm>
            <a:off x="9659209" y="4503175"/>
            <a:ext cx="723656" cy="12191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4D06FCFB-B7E1-4A1A-9904-B6F2F9807642}"/>
              </a:ext>
            </a:extLst>
          </p:cNvPr>
          <p:cNvSpPr/>
          <p:nvPr/>
        </p:nvSpPr>
        <p:spPr>
          <a:xfrm>
            <a:off x="9168579" y="4508092"/>
            <a:ext cx="447369" cy="10520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2563E082-4630-4125-8851-8C4DE84B2B5E}"/>
              </a:ext>
            </a:extLst>
          </p:cNvPr>
          <p:cNvSpPr/>
          <p:nvPr/>
        </p:nvSpPr>
        <p:spPr>
          <a:xfrm>
            <a:off x="8725146" y="5108842"/>
            <a:ext cx="188780" cy="11208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E8373B38-05D3-4DB7-8F05-0564F0D3426B}"/>
              </a:ext>
            </a:extLst>
          </p:cNvPr>
          <p:cNvSpPr/>
          <p:nvPr/>
        </p:nvSpPr>
        <p:spPr>
          <a:xfrm>
            <a:off x="9172513" y="4635912"/>
            <a:ext cx="413940" cy="8947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1BE610EC-9FD6-4270-9991-80BB191A7399}"/>
              </a:ext>
            </a:extLst>
          </p:cNvPr>
          <p:cNvSpPr/>
          <p:nvPr/>
        </p:nvSpPr>
        <p:spPr>
          <a:xfrm>
            <a:off x="9165631" y="4735218"/>
            <a:ext cx="397224" cy="845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78ED9073-6B88-4281-9642-F105F0D91AC7}"/>
              </a:ext>
            </a:extLst>
          </p:cNvPr>
          <p:cNvSpPr/>
          <p:nvPr/>
        </p:nvSpPr>
        <p:spPr>
          <a:xfrm>
            <a:off x="9170547" y="4864019"/>
            <a:ext cx="433604"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821706C6-6515-4F78-88C4-0C9722770780}"/>
              </a:ext>
            </a:extLst>
          </p:cNvPr>
          <p:cNvSpPr/>
          <p:nvPr/>
        </p:nvSpPr>
        <p:spPr>
          <a:xfrm>
            <a:off x="8095880" y="5110807"/>
            <a:ext cx="582071" cy="1455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D38622C8-D0F2-4BA5-B2D6-E5DB78F959E2}"/>
              </a:ext>
            </a:extLst>
          </p:cNvPr>
          <p:cNvSpPr/>
          <p:nvPr/>
        </p:nvSpPr>
        <p:spPr>
          <a:xfrm>
            <a:off x="8112595" y="5351699"/>
            <a:ext cx="583054" cy="11700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CAFB99D7-857F-44D1-BAA2-782FA68A8DDD}"/>
              </a:ext>
            </a:extLst>
          </p:cNvPr>
          <p:cNvSpPr/>
          <p:nvPr/>
        </p:nvSpPr>
        <p:spPr>
          <a:xfrm>
            <a:off x="8105712" y="5598489"/>
            <a:ext cx="294969" cy="12388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8C30B57B-2FD3-4BDE-B90C-ACDBF9C3C87E}"/>
              </a:ext>
            </a:extLst>
          </p:cNvPr>
          <p:cNvSpPr/>
          <p:nvPr/>
        </p:nvSpPr>
        <p:spPr>
          <a:xfrm>
            <a:off x="9388822" y="3701846"/>
            <a:ext cx="533893"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15E541C2-E78C-4928-95E3-62517FF8E920}"/>
              </a:ext>
            </a:extLst>
          </p:cNvPr>
          <p:cNvSpPr/>
          <p:nvPr/>
        </p:nvSpPr>
        <p:spPr>
          <a:xfrm>
            <a:off x="8839198" y="3712662"/>
            <a:ext cx="493581" cy="983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5E06208E-3187-4C17-9F73-E38609188EB1}"/>
              </a:ext>
            </a:extLst>
          </p:cNvPr>
          <p:cNvSpPr/>
          <p:nvPr/>
        </p:nvSpPr>
        <p:spPr>
          <a:xfrm>
            <a:off x="9380956" y="3941754"/>
            <a:ext cx="175999" cy="7570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E0AC7352-B066-4746-9CFD-C128278905A7}"/>
              </a:ext>
            </a:extLst>
          </p:cNvPr>
          <p:cNvSpPr/>
          <p:nvPr/>
        </p:nvSpPr>
        <p:spPr>
          <a:xfrm>
            <a:off x="8819535" y="3946670"/>
            <a:ext cx="495546" cy="884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624D9FAC-729F-40D3-BE96-A342010EC786}"/>
              </a:ext>
            </a:extLst>
          </p:cNvPr>
          <p:cNvSpPr/>
          <p:nvPr/>
        </p:nvSpPr>
        <p:spPr>
          <a:xfrm>
            <a:off x="9355392" y="4040077"/>
            <a:ext cx="520128" cy="10717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FA229532-5D4B-4A22-831F-CECF79AB07E3}"/>
              </a:ext>
            </a:extLst>
          </p:cNvPr>
          <p:cNvSpPr/>
          <p:nvPr/>
        </p:nvSpPr>
        <p:spPr>
          <a:xfrm>
            <a:off x="8805769" y="4056792"/>
            <a:ext cx="503413" cy="10225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62D36E8F-F43B-4596-9A9D-6AA0B347DEB3}"/>
              </a:ext>
            </a:extLst>
          </p:cNvPr>
          <p:cNvSpPr/>
          <p:nvPr/>
        </p:nvSpPr>
        <p:spPr>
          <a:xfrm>
            <a:off x="9323930" y="4173794"/>
            <a:ext cx="162234" cy="796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A2A8BC82-3A01-41B2-A53B-FF0B77197219}"/>
              </a:ext>
            </a:extLst>
          </p:cNvPr>
          <p:cNvSpPr/>
          <p:nvPr/>
        </p:nvSpPr>
        <p:spPr>
          <a:xfrm>
            <a:off x="8809703" y="4178711"/>
            <a:ext cx="469982" cy="747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93B593AA-4960-4F01-A16B-1AD2360A9940}"/>
              </a:ext>
            </a:extLst>
          </p:cNvPr>
          <p:cNvSpPr/>
          <p:nvPr/>
        </p:nvSpPr>
        <p:spPr>
          <a:xfrm>
            <a:off x="9386856" y="4289816"/>
            <a:ext cx="642047" cy="934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4D6D72EA-9BA4-407E-AABF-2DE800176521}"/>
              </a:ext>
            </a:extLst>
          </p:cNvPr>
          <p:cNvSpPr/>
          <p:nvPr/>
        </p:nvSpPr>
        <p:spPr>
          <a:xfrm>
            <a:off x="8819535" y="4271134"/>
            <a:ext cx="525043" cy="943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05B1064C-040F-422A-90BF-032C7A5B0C56}"/>
              </a:ext>
            </a:extLst>
          </p:cNvPr>
          <p:cNvSpPr/>
          <p:nvPr/>
        </p:nvSpPr>
        <p:spPr>
          <a:xfrm>
            <a:off x="9371124" y="3129609"/>
            <a:ext cx="168133" cy="737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3EF21248-A4FF-4A62-9A8D-8A064FE5AA15}"/>
              </a:ext>
            </a:extLst>
          </p:cNvPr>
          <p:cNvSpPr/>
          <p:nvPr/>
        </p:nvSpPr>
        <p:spPr>
          <a:xfrm>
            <a:off x="8821501" y="3128627"/>
            <a:ext cx="493580" cy="924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5B54BB25-AB0E-4115-99C8-E30D9D495DA5}"/>
              </a:ext>
            </a:extLst>
          </p:cNvPr>
          <p:cNvSpPr/>
          <p:nvPr/>
        </p:nvSpPr>
        <p:spPr>
          <a:xfrm>
            <a:off x="9404553" y="3239731"/>
            <a:ext cx="535860" cy="1052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B63DFF44-6396-4B55-A57B-AFF447BA53FF}"/>
              </a:ext>
            </a:extLst>
          </p:cNvPr>
          <p:cNvSpPr/>
          <p:nvPr/>
        </p:nvSpPr>
        <p:spPr>
          <a:xfrm>
            <a:off x="8813635" y="3238746"/>
            <a:ext cx="536842" cy="1002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F815CEC0-D02F-4EFF-87F2-9701DABBB901}"/>
              </a:ext>
            </a:extLst>
          </p:cNvPr>
          <p:cNvSpPr/>
          <p:nvPr/>
        </p:nvSpPr>
        <p:spPr>
          <a:xfrm>
            <a:off x="9319996" y="3355751"/>
            <a:ext cx="89475" cy="835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B2689D15-8358-4C65-BA1A-7EAA0EBC1A63}"/>
              </a:ext>
            </a:extLst>
          </p:cNvPr>
          <p:cNvSpPr/>
          <p:nvPr/>
        </p:nvSpPr>
        <p:spPr>
          <a:xfrm>
            <a:off x="8805769" y="3366566"/>
            <a:ext cx="444419" cy="8455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1E2C13D-1F0E-4FF8-B466-0940B0099311}"/>
              </a:ext>
            </a:extLst>
          </p:cNvPr>
          <p:cNvSpPr/>
          <p:nvPr/>
        </p:nvSpPr>
        <p:spPr>
          <a:xfrm>
            <a:off x="9335728" y="3471771"/>
            <a:ext cx="179931"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E1947A0C-B493-4768-80AA-80EAC1744FFD}"/>
              </a:ext>
            </a:extLst>
          </p:cNvPr>
          <p:cNvSpPr/>
          <p:nvPr/>
        </p:nvSpPr>
        <p:spPr>
          <a:xfrm>
            <a:off x="8815602" y="3482587"/>
            <a:ext cx="481781" cy="806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FDFB8E9D-103A-43AF-8CDF-7FE49338BBD0}"/>
              </a:ext>
            </a:extLst>
          </p:cNvPr>
          <p:cNvSpPr/>
          <p:nvPr/>
        </p:nvSpPr>
        <p:spPr>
          <a:xfrm>
            <a:off x="9085989" y="3599590"/>
            <a:ext cx="146502" cy="8160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87FF4A8C-FDAD-40B4-A961-0FEB0F0B66E5}"/>
              </a:ext>
            </a:extLst>
          </p:cNvPr>
          <p:cNvSpPr/>
          <p:nvPr/>
        </p:nvSpPr>
        <p:spPr>
          <a:xfrm>
            <a:off x="8819535" y="3592708"/>
            <a:ext cx="200580" cy="884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5BF3181E-2ADC-461B-93B9-ADD7C8E3D9AB}"/>
              </a:ext>
            </a:extLst>
          </p:cNvPr>
          <p:cNvSpPr/>
          <p:nvPr/>
        </p:nvSpPr>
        <p:spPr>
          <a:xfrm>
            <a:off x="9400622" y="2085423"/>
            <a:ext cx="174032"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F48C85EF-05C0-488B-B537-733DD1ABB202}"/>
              </a:ext>
            </a:extLst>
          </p:cNvPr>
          <p:cNvSpPr/>
          <p:nvPr/>
        </p:nvSpPr>
        <p:spPr>
          <a:xfrm>
            <a:off x="8815602" y="2102138"/>
            <a:ext cx="523077" cy="9832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8202025B-0754-4351-A3AD-C76FA8325E97}"/>
              </a:ext>
            </a:extLst>
          </p:cNvPr>
          <p:cNvSpPr/>
          <p:nvPr/>
        </p:nvSpPr>
        <p:spPr>
          <a:xfrm>
            <a:off x="9687723" y="2337130"/>
            <a:ext cx="541758" cy="875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ADF560C6-441F-4E86-8EE0-ABDCF170BF5E}"/>
              </a:ext>
            </a:extLst>
          </p:cNvPr>
          <p:cNvSpPr/>
          <p:nvPr/>
        </p:nvSpPr>
        <p:spPr>
          <a:xfrm>
            <a:off x="9167597" y="2318448"/>
            <a:ext cx="359862" cy="825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5C0A3CEF-4770-4D9B-821F-4DB850A536B8}"/>
              </a:ext>
            </a:extLst>
          </p:cNvPr>
          <p:cNvSpPr/>
          <p:nvPr/>
        </p:nvSpPr>
        <p:spPr>
          <a:xfrm>
            <a:off x="9874536" y="2435452"/>
            <a:ext cx="490630" cy="9537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63616740-EDE6-4688-ABAF-8963060B1B60}"/>
              </a:ext>
            </a:extLst>
          </p:cNvPr>
          <p:cNvSpPr/>
          <p:nvPr/>
        </p:nvSpPr>
        <p:spPr>
          <a:xfrm>
            <a:off x="9195127" y="2434468"/>
            <a:ext cx="509312" cy="9635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55774BD4-DCD3-4AD8-9F22-0F16091258CA}"/>
              </a:ext>
            </a:extLst>
          </p:cNvPr>
          <p:cNvSpPr/>
          <p:nvPr/>
        </p:nvSpPr>
        <p:spPr>
          <a:xfrm>
            <a:off x="9854871" y="2557371"/>
            <a:ext cx="504396"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A61ED89D-5D69-48FF-B126-9C9C0887B927}"/>
              </a:ext>
            </a:extLst>
          </p:cNvPr>
          <p:cNvSpPr/>
          <p:nvPr/>
        </p:nvSpPr>
        <p:spPr>
          <a:xfrm>
            <a:off x="9169563" y="2550489"/>
            <a:ext cx="534876" cy="8652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CD75E879-9315-4BB2-81CA-0F623FCB1AC0}"/>
              </a:ext>
            </a:extLst>
          </p:cNvPr>
          <p:cNvSpPr/>
          <p:nvPr/>
        </p:nvSpPr>
        <p:spPr>
          <a:xfrm>
            <a:off x="9941395" y="2661594"/>
            <a:ext cx="529960" cy="1052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C5B549A6-29C1-49E0-9079-E1A9B0948294}"/>
              </a:ext>
            </a:extLst>
          </p:cNvPr>
          <p:cNvSpPr/>
          <p:nvPr/>
        </p:nvSpPr>
        <p:spPr>
          <a:xfrm>
            <a:off x="9179395" y="2660610"/>
            <a:ext cx="489648" cy="884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F297A283-BEFC-4551-8E7B-0BA615228461}"/>
              </a:ext>
            </a:extLst>
          </p:cNvPr>
          <p:cNvSpPr/>
          <p:nvPr/>
        </p:nvSpPr>
        <p:spPr>
          <a:xfrm>
            <a:off x="9809643" y="2783514"/>
            <a:ext cx="449335" cy="9537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0C0B5825-4DD5-4377-A69B-F085FAA27263}"/>
              </a:ext>
            </a:extLst>
          </p:cNvPr>
          <p:cNvSpPr/>
          <p:nvPr/>
        </p:nvSpPr>
        <p:spPr>
          <a:xfrm>
            <a:off x="9177428" y="2782531"/>
            <a:ext cx="503413" cy="727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542AB0BE-8CBA-497B-89F9-AB65A2498265}"/>
              </a:ext>
            </a:extLst>
          </p:cNvPr>
          <p:cNvSpPr/>
          <p:nvPr/>
        </p:nvSpPr>
        <p:spPr>
          <a:xfrm>
            <a:off x="9896167" y="2893634"/>
            <a:ext cx="527993"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EF99E768-C170-427A-B189-B30D8A2D9548}"/>
              </a:ext>
            </a:extLst>
          </p:cNvPr>
          <p:cNvSpPr/>
          <p:nvPr/>
        </p:nvSpPr>
        <p:spPr>
          <a:xfrm>
            <a:off x="9181362" y="2898551"/>
            <a:ext cx="552573" cy="10422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B4FB3F68-87EB-4987-8C5C-A43A31379700}"/>
              </a:ext>
            </a:extLst>
          </p:cNvPr>
          <p:cNvSpPr/>
          <p:nvPr/>
        </p:nvSpPr>
        <p:spPr>
          <a:xfrm>
            <a:off x="9942378" y="2099188"/>
            <a:ext cx="900636" cy="118969"/>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F405517F-4E68-4033-84BE-216E6F0A0010}"/>
              </a:ext>
            </a:extLst>
          </p:cNvPr>
          <p:cNvSpPr/>
          <p:nvPr/>
        </p:nvSpPr>
        <p:spPr>
          <a:xfrm>
            <a:off x="9164648" y="1336205"/>
            <a:ext cx="168132" cy="10913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ED00913D-DC9E-42DC-8814-EA4488ABB9E6}"/>
              </a:ext>
            </a:extLst>
          </p:cNvPr>
          <p:cNvSpPr/>
          <p:nvPr/>
        </p:nvSpPr>
        <p:spPr>
          <a:xfrm>
            <a:off x="8473439" y="1329323"/>
            <a:ext cx="635165" cy="1337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848E95C2-68D4-4341-BEBA-D02D78F4E00C}"/>
              </a:ext>
            </a:extLst>
          </p:cNvPr>
          <p:cNvSpPr/>
          <p:nvPr/>
        </p:nvSpPr>
        <p:spPr>
          <a:xfrm>
            <a:off x="9121386" y="1570213"/>
            <a:ext cx="175998" cy="1111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3007D761-2768-4D35-A396-5F66761AB5E1}"/>
              </a:ext>
            </a:extLst>
          </p:cNvPr>
          <p:cNvSpPr/>
          <p:nvPr/>
        </p:nvSpPr>
        <p:spPr>
          <a:xfrm>
            <a:off x="8465574" y="1575129"/>
            <a:ext cx="595835" cy="12978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EBB6647A-2F68-451F-B589-6D3628CAEB58}"/>
              </a:ext>
            </a:extLst>
          </p:cNvPr>
          <p:cNvSpPr/>
          <p:nvPr/>
        </p:nvSpPr>
        <p:spPr>
          <a:xfrm>
            <a:off x="8476388" y="1810121"/>
            <a:ext cx="567323" cy="13076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5044F21F-DE62-4B4A-9BAE-C79A3F0F2741}"/>
              </a:ext>
            </a:extLst>
          </p:cNvPr>
          <p:cNvSpPr/>
          <p:nvPr/>
        </p:nvSpPr>
        <p:spPr>
          <a:xfrm>
            <a:off x="9088938" y="1809137"/>
            <a:ext cx="173049" cy="11405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1107AC6A-3732-4BC3-896C-39A8FF6E592E}"/>
              </a:ext>
            </a:extLst>
          </p:cNvPr>
          <p:cNvSpPr/>
          <p:nvPr/>
        </p:nvSpPr>
        <p:spPr>
          <a:xfrm>
            <a:off x="8480322" y="1949739"/>
            <a:ext cx="527993" cy="11503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D065DF90-4FDE-4A93-BEE0-9C9F96EE9B15}"/>
              </a:ext>
            </a:extLst>
          </p:cNvPr>
          <p:cNvSpPr/>
          <p:nvPr/>
        </p:nvSpPr>
        <p:spPr>
          <a:xfrm>
            <a:off x="8981767" y="775767"/>
            <a:ext cx="197629" cy="12093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A3B9C389-9F1E-4736-BB75-2DC1E3900BC1}"/>
              </a:ext>
            </a:extLst>
          </p:cNvPr>
          <p:cNvSpPr/>
          <p:nvPr/>
        </p:nvSpPr>
        <p:spPr>
          <a:xfrm>
            <a:off x="62926" y="-17463"/>
            <a:ext cx="7226874" cy="646331"/>
          </a:xfrm>
          <a:prstGeom prst="rect">
            <a:avLst/>
          </a:prstGeom>
        </p:spPr>
        <p:txBody>
          <a:bodyPr wrap="square">
            <a:spAutoFit/>
          </a:bodyPr>
          <a:lstStyle/>
          <a:p>
            <a:r>
              <a:rPr lang="en-US" dirty="0"/>
              <a:t>Click on the properties of any person, spouse, or child.  Continue clicking until all properties of every person, spouse, or child are all highlighted.</a:t>
            </a:r>
          </a:p>
        </p:txBody>
      </p:sp>
      <p:sp>
        <p:nvSpPr>
          <p:cNvPr id="2" name="Rectangle 1">
            <a:extLst>
              <a:ext uri="{FF2B5EF4-FFF2-40B4-BE49-F238E27FC236}">
                <a16:creationId xmlns:a16="http://schemas.microsoft.com/office/drawing/2014/main" id="{BD755CF0-1365-42A5-B9B9-CED5FB25D26B}"/>
              </a:ext>
            </a:extLst>
          </p:cNvPr>
          <p:cNvSpPr/>
          <p:nvPr/>
        </p:nvSpPr>
        <p:spPr>
          <a:xfrm>
            <a:off x="9718040" y="2667000"/>
            <a:ext cx="193040" cy="91440"/>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D4552BC8-FF31-4ED5-AC69-1EC92491C2EC}"/>
              </a:ext>
            </a:extLst>
          </p:cNvPr>
          <p:cNvSpPr/>
          <p:nvPr/>
        </p:nvSpPr>
        <p:spPr>
          <a:xfrm>
            <a:off x="6855050" y="1793404"/>
            <a:ext cx="4141347" cy="32918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86C8DEF1-23E4-415C-ADDB-0D292C8C5C41}"/>
              </a:ext>
            </a:extLst>
          </p:cNvPr>
          <p:cNvSpPr/>
          <p:nvPr/>
        </p:nvSpPr>
        <p:spPr>
          <a:xfrm>
            <a:off x="6872748" y="130965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2A74F67E-1CF1-4757-8E57-688EDF5C8602}"/>
              </a:ext>
            </a:extLst>
          </p:cNvPr>
          <p:cNvSpPr/>
          <p:nvPr/>
        </p:nvSpPr>
        <p:spPr>
          <a:xfrm>
            <a:off x="6871765" y="155054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34B9AFD7-F51D-480F-8DDB-5349F3ABB3F6}"/>
              </a:ext>
            </a:extLst>
          </p:cNvPr>
          <p:cNvSpPr/>
          <p:nvPr/>
        </p:nvSpPr>
        <p:spPr>
          <a:xfrm>
            <a:off x="6877664" y="5096060"/>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6045136A-4FC7-4DCB-B4F1-BBC6FAD531C7}"/>
              </a:ext>
            </a:extLst>
          </p:cNvPr>
          <p:cNvSpPr/>
          <p:nvPr/>
        </p:nvSpPr>
        <p:spPr>
          <a:xfrm>
            <a:off x="6883563" y="5349731"/>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22438E0E-9BCE-4499-B73B-EFE5176D3E16}"/>
              </a:ext>
            </a:extLst>
          </p:cNvPr>
          <p:cNvSpPr/>
          <p:nvPr/>
        </p:nvSpPr>
        <p:spPr>
          <a:xfrm>
            <a:off x="6883564" y="5591605"/>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235BF787-76F8-4CC4-A9B2-970FC6CCBA0D}"/>
              </a:ext>
            </a:extLst>
          </p:cNvPr>
          <p:cNvSpPr/>
          <p:nvPr/>
        </p:nvSpPr>
        <p:spPr>
          <a:xfrm>
            <a:off x="7256207" y="2064774"/>
            <a:ext cx="3734292" cy="10146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1DA504A5-F017-4FAB-956A-42995506F5F6}"/>
              </a:ext>
            </a:extLst>
          </p:cNvPr>
          <p:cNvSpPr/>
          <p:nvPr/>
        </p:nvSpPr>
        <p:spPr>
          <a:xfrm>
            <a:off x="7256206" y="3078480"/>
            <a:ext cx="3733309" cy="8445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5DF846BF-DB53-4ADD-A793-DF1A4349C2B9}"/>
              </a:ext>
            </a:extLst>
          </p:cNvPr>
          <p:cNvSpPr/>
          <p:nvPr/>
        </p:nvSpPr>
        <p:spPr>
          <a:xfrm>
            <a:off x="7267023" y="3933887"/>
            <a:ext cx="3734292" cy="2192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79D97A80-CF61-4B89-867F-7AE68A08F434}"/>
              </a:ext>
            </a:extLst>
          </p:cNvPr>
          <p:cNvSpPr/>
          <p:nvPr/>
        </p:nvSpPr>
        <p:spPr>
          <a:xfrm>
            <a:off x="7272922" y="4163962"/>
            <a:ext cx="3734292" cy="815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437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C65B1-FA14-4A30-BBA3-6B38679F4564}"/>
              </a:ext>
            </a:extLst>
          </p:cNvPr>
          <p:cNvSpPr/>
          <p:nvPr/>
        </p:nvSpPr>
        <p:spPr>
          <a:xfrm>
            <a:off x="298899" y="85365"/>
            <a:ext cx="6296579" cy="369332"/>
          </a:xfrm>
          <a:prstGeom prst="rect">
            <a:avLst/>
          </a:prstGeom>
        </p:spPr>
        <p:txBody>
          <a:bodyPr wrap="square">
            <a:spAutoFit/>
          </a:bodyPr>
          <a:lstStyle/>
          <a:p>
            <a:r>
              <a:rPr lang="en-US" dirty="0"/>
              <a:t>Repeat process with next nested group. </a:t>
            </a:r>
          </a:p>
        </p:txBody>
      </p:sp>
      <p:pic>
        <p:nvPicPr>
          <p:cNvPr id="4" name="Picture 3">
            <a:extLst>
              <a:ext uri="{FF2B5EF4-FFF2-40B4-BE49-F238E27FC236}">
                <a16:creationId xmlns:a16="http://schemas.microsoft.com/office/drawing/2014/main" id="{A4F878F7-47B2-4D46-853C-6D9055E48AEF}"/>
              </a:ext>
            </a:extLst>
          </p:cNvPr>
          <p:cNvPicPr>
            <a:picLocks noChangeAspect="1"/>
          </p:cNvPicPr>
          <p:nvPr/>
        </p:nvPicPr>
        <p:blipFill>
          <a:blip r:embed="rId3"/>
          <a:stretch>
            <a:fillRect/>
          </a:stretch>
        </p:blipFill>
        <p:spPr>
          <a:xfrm>
            <a:off x="3586803" y="702750"/>
            <a:ext cx="4731288" cy="5771632"/>
          </a:xfrm>
          <a:prstGeom prst="rect">
            <a:avLst/>
          </a:prstGeom>
        </p:spPr>
      </p:pic>
      <p:sp>
        <p:nvSpPr>
          <p:cNvPr id="7" name="Rectangle 6">
            <a:extLst>
              <a:ext uri="{FF2B5EF4-FFF2-40B4-BE49-F238E27FC236}">
                <a16:creationId xmlns:a16="http://schemas.microsoft.com/office/drawing/2014/main" id="{9A418ACC-629C-4690-8514-0E45BF660111}"/>
              </a:ext>
            </a:extLst>
          </p:cNvPr>
          <p:cNvSpPr/>
          <p:nvPr/>
        </p:nvSpPr>
        <p:spPr>
          <a:xfrm>
            <a:off x="3683698" y="738474"/>
            <a:ext cx="4505388" cy="566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1B7326-C0D6-4929-BFE4-D7EF1D3B810E}"/>
              </a:ext>
            </a:extLst>
          </p:cNvPr>
          <p:cNvSpPr/>
          <p:nvPr/>
        </p:nvSpPr>
        <p:spPr>
          <a:xfrm>
            <a:off x="3551411" y="1833716"/>
            <a:ext cx="524059"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EAEF9EA-8197-4FA8-8B84-6E9AC6D6CDC7}"/>
              </a:ext>
            </a:extLst>
          </p:cNvPr>
          <p:cNvSpPr/>
          <p:nvPr/>
        </p:nvSpPr>
        <p:spPr>
          <a:xfrm>
            <a:off x="4093169" y="1345053"/>
            <a:ext cx="986175" cy="12290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C07B194-677E-441D-97F5-232FF9B2D319}"/>
              </a:ext>
            </a:extLst>
          </p:cNvPr>
          <p:cNvSpPr/>
          <p:nvPr/>
        </p:nvSpPr>
        <p:spPr>
          <a:xfrm>
            <a:off x="4103985" y="1580044"/>
            <a:ext cx="986175" cy="12290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B67C35-531D-476C-8AD5-ABC317D25578}"/>
              </a:ext>
            </a:extLst>
          </p:cNvPr>
          <p:cNvSpPr/>
          <p:nvPr/>
        </p:nvSpPr>
        <p:spPr>
          <a:xfrm>
            <a:off x="4080388" y="1827817"/>
            <a:ext cx="904568" cy="12487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F1B2B7-5579-4616-B286-C4154268BECB}"/>
              </a:ext>
            </a:extLst>
          </p:cNvPr>
          <p:cNvSpPr/>
          <p:nvPr/>
        </p:nvSpPr>
        <p:spPr>
          <a:xfrm>
            <a:off x="4073504" y="5112774"/>
            <a:ext cx="787565" cy="13175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B3C6DA6-87E8-42C1-9AA8-6912966023E8}"/>
              </a:ext>
            </a:extLst>
          </p:cNvPr>
          <p:cNvSpPr/>
          <p:nvPr/>
        </p:nvSpPr>
        <p:spPr>
          <a:xfrm>
            <a:off x="4072521" y="5371363"/>
            <a:ext cx="853441" cy="11503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5C5232-7E9C-4B91-9C36-E81C1A701D45}"/>
              </a:ext>
            </a:extLst>
          </p:cNvPr>
          <p:cNvSpPr/>
          <p:nvPr/>
        </p:nvSpPr>
        <p:spPr>
          <a:xfrm>
            <a:off x="4089236" y="5606353"/>
            <a:ext cx="986175" cy="12290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1125A6-C8EA-4507-AF76-59ED1887D77C}"/>
              </a:ext>
            </a:extLst>
          </p:cNvPr>
          <p:cNvSpPr/>
          <p:nvPr/>
        </p:nvSpPr>
        <p:spPr>
          <a:xfrm>
            <a:off x="6613177" y="805262"/>
            <a:ext cx="129786" cy="109138"/>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9CDFEE-26F1-4B3C-A49F-57FF3D333710}"/>
              </a:ext>
            </a:extLst>
          </p:cNvPr>
          <p:cNvSpPr/>
          <p:nvPr/>
        </p:nvSpPr>
        <p:spPr>
          <a:xfrm>
            <a:off x="6793107" y="781665"/>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9B3E06A-644E-4CA0-A0D3-E2E45853D17D}"/>
              </a:ext>
            </a:extLst>
          </p:cNvPr>
          <p:cNvSpPr/>
          <p:nvPr/>
        </p:nvSpPr>
        <p:spPr>
          <a:xfrm>
            <a:off x="6787207" y="1834700"/>
            <a:ext cx="734471" cy="1209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0F53098-CA3E-4139-B806-5F0D0369E89B}"/>
              </a:ext>
            </a:extLst>
          </p:cNvPr>
          <p:cNvSpPr/>
          <p:nvPr/>
        </p:nvSpPr>
        <p:spPr>
          <a:xfrm>
            <a:off x="7099874" y="3123708"/>
            <a:ext cx="781664" cy="15633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67C5A91-AEE6-48A0-AC51-628074728E14}"/>
              </a:ext>
            </a:extLst>
          </p:cNvPr>
          <p:cNvSpPr/>
          <p:nvPr/>
        </p:nvSpPr>
        <p:spPr>
          <a:xfrm>
            <a:off x="7117570" y="3365583"/>
            <a:ext cx="911451" cy="12683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1E80214-5077-4B4A-A692-4C327FB6F15F}"/>
              </a:ext>
            </a:extLst>
          </p:cNvPr>
          <p:cNvSpPr/>
          <p:nvPr/>
        </p:nvSpPr>
        <p:spPr>
          <a:xfrm>
            <a:off x="7117571" y="3937820"/>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A72689B-D6F0-4DC4-9222-99E73AF65414}"/>
              </a:ext>
            </a:extLst>
          </p:cNvPr>
          <p:cNvSpPr/>
          <p:nvPr/>
        </p:nvSpPr>
        <p:spPr>
          <a:xfrm>
            <a:off x="7129371" y="4153146"/>
            <a:ext cx="604683" cy="1386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7C8A2D9-06E8-45A6-98D7-383EAD32174F}"/>
              </a:ext>
            </a:extLst>
          </p:cNvPr>
          <p:cNvSpPr/>
          <p:nvPr/>
        </p:nvSpPr>
        <p:spPr>
          <a:xfrm>
            <a:off x="7774366" y="4169861"/>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ADD0E7-1F8F-4A65-B3A2-CCAAB9748862}"/>
              </a:ext>
            </a:extLst>
          </p:cNvPr>
          <p:cNvSpPr/>
          <p:nvPr/>
        </p:nvSpPr>
        <p:spPr>
          <a:xfrm>
            <a:off x="7862856" y="3939787"/>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E0B4F8D-B6F9-45FA-8CD8-2F69BEF74E4A}"/>
              </a:ext>
            </a:extLst>
          </p:cNvPr>
          <p:cNvSpPr/>
          <p:nvPr/>
        </p:nvSpPr>
        <p:spPr>
          <a:xfrm>
            <a:off x="7898253" y="3125675"/>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D86EC8-6B66-4825-9177-0B4F422BD3DC}"/>
              </a:ext>
            </a:extLst>
          </p:cNvPr>
          <p:cNvSpPr/>
          <p:nvPr/>
        </p:nvSpPr>
        <p:spPr>
          <a:xfrm>
            <a:off x="7556090" y="1821918"/>
            <a:ext cx="608617" cy="13666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365B162-225C-4A9B-BF16-6CE825A27D02}"/>
              </a:ext>
            </a:extLst>
          </p:cNvPr>
          <p:cNvSpPr/>
          <p:nvPr/>
        </p:nvSpPr>
        <p:spPr>
          <a:xfrm>
            <a:off x="7160833" y="931115"/>
            <a:ext cx="649913" cy="11897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8944089-E89F-4CDF-B635-5CDDA753B163}"/>
              </a:ext>
            </a:extLst>
          </p:cNvPr>
          <p:cNvSpPr/>
          <p:nvPr/>
        </p:nvSpPr>
        <p:spPr>
          <a:xfrm>
            <a:off x="5655514" y="782649"/>
            <a:ext cx="462117" cy="12585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7F8B36D-2A20-4BDA-8FD5-8FA077FD1614}"/>
              </a:ext>
            </a:extLst>
          </p:cNvPr>
          <p:cNvSpPr/>
          <p:nvPr/>
        </p:nvSpPr>
        <p:spPr>
          <a:xfrm>
            <a:off x="6374253" y="4415669"/>
            <a:ext cx="398208" cy="8554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09C4B6E-B7BB-427C-81D7-163F45F91884}"/>
              </a:ext>
            </a:extLst>
          </p:cNvPr>
          <p:cNvSpPr/>
          <p:nvPr/>
        </p:nvSpPr>
        <p:spPr>
          <a:xfrm>
            <a:off x="6845217" y="4514974"/>
            <a:ext cx="723656" cy="12191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64A89E-70ED-438D-90DE-2B4C389B2D70}"/>
              </a:ext>
            </a:extLst>
          </p:cNvPr>
          <p:cNvSpPr/>
          <p:nvPr/>
        </p:nvSpPr>
        <p:spPr>
          <a:xfrm>
            <a:off x="6354587" y="4519891"/>
            <a:ext cx="447369" cy="10520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C41A55-D63E-428D-9F2B-63E9830088C7}"/>
              </a:ext>
            </a:extLst>
          </p:cNvPr>
          <p:cNvSpPr/>
          <p:nvPr/>
        </p:nvSpPr>
        <p:spPr>
          <a:xfrm>
            <a:off x="5911154" y="5120641"/>
            <a:ext cx="188780" cy="11208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7431098-5991-4DED-8850-26DE0CED60A7}"/>
              </a:ext>
            </a:extLst>
          </p:cNvPr>
          <p:cNvSpPr/>
          <p:nvPr/>
        </p:nvSpPr>
        <p:spPr>
          <a:xfrm>
            <a:off x="6358521" y="4647711"/>
            <a:ext cx="413940" cy="8947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81BF6E3-B39C-4778-99CD-A7889BFD1217}"/>
              </a:ext>
            </a:extLst>
          </p:cNvPr>
          <p:cNvSpPr/>
          <p:nvPr/>
        </p:nvSpPr>
        <p:spPr>
          <a:xfrm>
            <a:off x="6351639" y="4747017"/>
            <a:ext cx="397224" cy="845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537A5E9-9173-47C6-847E-381CBE7D565F}"/>
              </a:ext>
            </a:extLst>
          </p:cNvPr>
          <p:cNvSpPr/>
          <p:nvPr/>
        </p:nvSpPr>
        <p:spPr>
          <a:xfrm>
            <a:off x="6356555" y="4875818"/>
            <a:ext cx="433604"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84C6D0E-66D0-4DAD-B44A-8C821A7B0309}"/>
              </a:ext>
            </a:extLst>
          </p:cNvPr>
          <p:cNvSpPr/>
          <p:nvPr/>
        </p:nvSpPr>
        <p:spPr>
          <a:xfrm>
            <a:off x="5281888" y="5122606"/>
            <a:ext cx="582071" cy="1455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5A8DCC6-A4CF-4B72-81E7-CD587863CB73}"/>
              </a:ext>
            </a:extLst>
          </p:cNvPr>
          <p:cNvSpPr/>
          <p:nvPr/>
        </p:nvSpPr>
        <p:spPr>
          <a:xfrm>
            <a:off x="5298603" y="5363498"/>
            <a:ext cx="583054" cy="11700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2281AE-85D3-4BD4-A4FD-4F444B3732CB}"/>
              </a:ext>
            </a:extLst>
          </p:cNvPr>
          <p:cNvSpPr/>
          <p:nvPr/>
        </p:nvSpPr>
        <p:spPr>
          <a:xfrm>
            <a:off x="5291720" y="5610288"/>
            <a:ext cx="294969" cy="12388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659CC33-36B9-45AD-8733-A5409CD879E2}"/>
              </a:ext>
            </a:extLst>
          </p:cNvPr>
          <p:cNvSpPr/>
          <p:nvPr/>
        </p:nvSpPr>
        <p:spPr>
          <a:xfrm>
            <a:off x="6574830" y="3713645"/>
            <a:ext cx="533893"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3D7D0AA-FF70-4466-856E-1948895B7BC1}"/>
              </a:ext>
            </a:extLst>
          </p:cNvPr>
          <p:cNvSpPr/>
          <p:nvPr/>
        </p:nvSpPr>
        <p:spPr>
          <a:xfrm>
            <a:off x="6025206" y="3724461"/>
            <a:ext cx="493581" cy="983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5577BE0-27B7-478D-BB39-7B517D8EE37E}"/>
              </a:ext>
            </a:extLst>
          </p:cNvPr>
          <p:cNvSpPr/>
          <p:nvPr/>
        </p:nvSpPr>
        <p:spPr>
          <a:xfrm>
            <a:off x="6566964" y="3953553"/>
            <a:ext cx="175999" cy="7570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E650348-D0F2-44AD-AB3A-A78158B3F60E}"/>
              </a:ext>
            </a:extLst>
          </p:cNvPr>
          <p:cNvSpPr/>
          <p:nvPr/>
        </p:nvSpPr>
        <p:spPr>
          <a:xfrm>
            <a:off x="6005543" y="3958469"/>
            <a:ext cx="495546" cy="884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B24556E-DB83-45A7-B0C8-0BCCA0C178D9}"/>
              </a:ext>
            </a:extLst>
          </p:cNvPr>
          <p:cNvSpPr/>
          <p:nvPr/>
        </p:nvSpPr>
        <p:spPr>
          <a:xfrm>
            <a:off x="6541400" y="4051876"/>
            <a:ext cx="520128" cy="10717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4E86CE3-13C6-4A5B-A1F1-D7E35230AC17}"/>
              </a:ext>
            </a:extLst>
          </p:cNvPr>
          <p:cNvSpPr/>
          <p:nvPr/>
        </p:nvSpPr>
        <p:spPr>
          <a:xfrm>
            <a:off x="5991777" y="4068591"/>
            <a:ext cx="503413" cy="10225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509FABB-D2C0-4B24-B5BB-EC1801111E0A}"/>
              </a:ext>
            </a:extLst>
          </p:cNvPr>
          <p:cNvSpPr/>
          <p:nvPr/>
        </p:nvSpPr>
        <p:spPr>
          <a:xfrm>
            <a:off x="6509938" y="4185593"/>
            <a:ext cx="162234" cy="796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0B420B5-6CC5-4361-A1A2-07843392CFDF}"/>
              </a:ext>
            </a:extLst>
          </p:cNvPr>
          <p:cNvSpPr/>
          <p:nvPr/>
        </p:nvSpPr>
        <p:spPr>
          <a:xfrm>
            <a:off x="5995711" y="4190510"/>
            <a:ext cx="469982" cy="747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70B73CF-45CF-4E18-9220-AE4CF46E0444}"/>
              </a:ext>
            </a:extLst>
          </p:cNvPr>
          <p:cNvSpPr/>
          <p:nvPr/>
        </p:nvSpPr>
        <p:spPr>
          <a:xfrm>
            <a:off x="6572864" y="4301615"/>
            <a:ext cx="642047" cy="934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4BE8A2A-6D48-44F1-A960-BB528793FD18}"/>
              </a:ext>
            </a:extLst>
          </p:cNvPr>
          <p:cNvSpPr/>
          <p:nvPr/>
        </p:nvSpPr>
        <p:spPr>
          <a:xfrm>
            <a:off x="6005543" y="4282933"/>
            <a:ext cx="525043" cy="943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2D32139-7B2F-493B-A825-3E2155E89F05}"/>
              </a:ext>
            </a:extLst>
          </p:cNvPr>
          <p:cNvSpPr/>
          <p:nvPr/>
        </p:nvSpPr>
        <p:spPr>
          <a:xfrm>
            <a:off x="6557132" y="3141408"/>
            <a:ext cx="168133" cy="737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234D585-3094-4FFA-9E28-EFA326CAF91C}"/>
              </a:ext>
            </a:extLst>
          </p:cNvPr>
          <p:cNvSpPr/>
          <p:nvPr/>
        </p:nvSpPr>
        <p:spPr>
          <a:xfrm>
            <a:off x="6007509" y="3140426"/>
            <a:ext cx="493580" cy="924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7AC5815-ECA3-4E3C-BC5B-86AA8BED0A23}"/>
              </a:ext>
            </a:extLst>
          </p:cNvPr>
          <p:cNvSpPr/>
          <p:nvPr/>
        </p:nvSpPr>
        <p:spPr>
          <a:xfrm>
            <a:off x="6590561" y="3251530"/>
            <a:ext cx="535860" cy="1052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A3773A3-BEB8-4092-9DA3-BACD8A861964}"/>
              </a:ext>
            </a:extLst>
          </p:cNvPr>
          <p:cNvSpPr/>
          <p:nvPr/>
        </p:nvSpPr>
        <p:spPr>
          <a:xfrm>
            <a:off x="5999643" y="3250545"/>
            <a:ext cx="536842" cy="1002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66113D0-8440-49C9-9F8C-48260C63AB0D}"/>
              </a:ext>
            </a:extLst>
          </p:cNvPr>
          <p:cNvSpPr/>
          <p:nvPr/>
        </p:nvSpPr>
        <p:spPr>
          <a:xfrm>
            <a:off x="6506004" y="3367550"/>
            <a:ext cx="89475" cy="835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7082B93-44BD-4B2B-B09B-ADE82205DA3F}"/>
              </a:ext>
            </a:extLst>
          </p:cNvPr>
          <p:cNvSpPr/>
          <p:nvPr/>
        </p:nvSpPr>
        <p:spPr>
          <a:xfrm>
            <a:off x="5991777" y="3378365"/>
            <a:ext cx="444419" cy="8455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20F7569-BD0B-4AA4-A12E-1837CA26976B}"/>
              </a:ext>
            </a:extLst>
          </p:cNvPr>
          <p:cNvSpPr/>
          <p:nvPr/>
        </p:nvSpPr>
        <p:spPr>
          <a:xfrm>
            <a:off x="6521736" y="3483570"/>
            <a:ext cx="179931"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6DDCD2A-AA37-4108-BCFF-412E16DB9A71}"/>
              </a:ext>
            </a:extLst>
          </p:cNvPr>
          <p:cNvSpPr/>
          <p:nvPr/>
        </p:nvSpPr>
        <p:spPr>
          <a:xfrm>
            <a:off x="6001610" y="3494386"/>
            <a:ext cx="481781" cy="806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25317F4-F7AB-47F3-8E87-F25A679949AD}"/>
              </a:ext>
            </a:extLst>
          </p:cNvPr>
          <p:cNvSpPr/>
          <p:nvPr/>
        </p:nvSpPr>
        <p:spPr>
          <a:xfrm>
            <a:off x="6271997" y="3611389"/>
            <a:ext cx="146502" cy="8160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404F546-D048-48C6-B44C-9059EF6D9C69}"/>
              </a:ext>
            </a:extLst>
          </p:cNvPr>
          <p:cNvSpPr/>
          <p:nvPr/>
        </p:nvSpPr>
        <p:spPr>
          <a:xfrm>
            <a:off x="6005543" y="3604507"/>
            <a:ext cx="200580" cy="884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5C866BA-A0D0-4FE5-B565-A9E8718FFDF8}"/>
              </a:ext>
            </a:extLst>
          </p:cNvPr>
          <p:cNvSpPr/>
          <p:nvPr/>
        </p:nvSpPr>
        <p:spPr>
          <a:xfrm>
            <a:off x="6586630" y="2097222"/>
            <a:ext cx="174032"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5257DBD-55D3-4D28-8F76-DCDEB2BE98A6}"/>
              </a:ext>
            </a:extLst>
          </p:cNvPr>
          <p:cNvSpPr/>
          <p:nvPr/>
        </p:nvSpPr>
        <p:spPr>
          <a:xfrm>
            <a:off x="6001610" y="2113937"/>
            <a:ext cx="523077" cy="9832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3C6A963-3591-4921-89B7-8A569B3F17E4}"/>
              </a:ext>
            </a:extLst>
          </p:cNvPr>
          <p:cNvSpPr/>
          <p:nvPr/>
        </p:nvSpPr>
        <p:spPr>
          <a:xfrm>
            <a:off x="6873731" y="2348929"/>
            <a:ext cx="541758" cy="875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2B5ED60-2B8E-4043-8E14-E073109A8BDF}"/>
              </a:ext>
            </a:extLst>
          </p:cNvPr>
          <p:cNvSpPr/>
          <p:nvPr/>
        </p:nvSpPr>
        <p:spPr>
          <a:xfrm>
            <a:off x="6353605" y="2330247"/>
            <a:ext cx="359862" cy="825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DD1F0B1-3AE9-4358-9F58-7D733262FD33}"/>
              </a:ext>
            </a:extLst>
          </p:cNvPr>
          <p:cNvSpPr/>
          <p:nvPr/>
        </p:nvSpPr>
        <p:spPr>
          <a:xfrm>
            <a:off x="7060544" y="2447251"/>
            <a:ext cx="490630" cy="9537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53B454F-4966-4121-92FE-025090C2F2DC}"/>
              </a:ext>
            </a:extLst>
          </p:cNvPr>
          <p:cNvSpPr/>
          <p:nvPr/>
        </p:nvSpPr>
        <p:spPr>
          <a:xfrm>
            <a:off x="6381135" y="2446267"/>
            <a:ext cx="509312" cy="9635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DDB4B6A0-B8E0-4E1A-AE1E-12BA93539A13}"/>
              </a:ext>
            </a:extLst>
          </p:cNvPr>
          <p:cNvSpPr/>
          <p:nvPr/>
        </p:nvSpPr>
        <p:spPr>
          <a:xfrm>
            <a:off x="7040879" y="2569170"/>
            <a:ext cx="504396"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03941BF-87BB-49D9-8254-653CD79FAF09}"/>
              </a:ext>
            </a:extLst>
          </p:cNvPr>
          <p:cNvSpPr/>
          <p:nvPr/>
        </p:nvSpPr>
        <p:spPr>
          <a:xfrm>
            <a:off x="6355571" y="2562288"/>
            <a:ext cx="534876" cy="8652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ED46DCF-EC93-460C-BCF3-BCCB8C5AA90D}"/>
              </a:ext>
            </a:extLst>
          </p:cNvPr>
          <p:cNvSpPr/>
          <p:nvPr/>
        </p:nvSpPr>
        <p:spPr>
          <a:xfrm>
            <a:off x="7127403" y="2673393"/>
            <a:ext cx="529960" cy="1052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16EE5CF-68A5-4B15-9A4D-19C4023D4FF7}"/>
              </a:ext>
            </a:extLst>
          </p:cNvPr>
          <p:cNvSpPr/>
          <p:nvPr/>
        </p:nvSpPr>
        <p:spPr>
          <a:xfrm>
            <a:off x="6365403" y="2672409"/>
            <a:ext cx="489648" cy="884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4AEEF27-DC10-4A4A-A4A5-9184A9D71FB4}"/>
              </a:ext>
            </a:extLst>
          </p:cNvPr>
          <p:cNvSpPr/>
          <p:nvPr/>
        </p:nvSpPr>
        <p:spPr>
          <a:xfrm>
            <a:off x="6995651" y="2795313"/>
            <a:ext cx="449335" cy="9537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5570A5F-3772-48C5-B600-0347BB0B5733}"/>
              </a:ext>
            </a:extLst>
          </p:cNvPr>
          <p:cNvSpPr/>
          <p:nvPr/>
        </p:nvSpPr>
        <p:spPr>
          <a:xfrm>
            <a:off x="6363436" y="2794330"/>
            <a:ext cx="503413" cy="727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1E0B9455-E33E-4C74-8475-FDD58583FFE8}"/>
              </a:ext>
            </a:extLst>
          </p:cNvPr>
          <p:cNvSpPr/>
          <p:nvPr/>
        </p:nvSpPr>
        <p:spPr>
          <a:xfrm>
            <a:off x="7082175" y="2905433"/>
            <a:ext cx="527993"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C9AAD0BE-FE65-4285-866D-922BCC8D5FAA}"/>
              </a:ext>
            </a:extLst>
          </p:cNvPr>
          <p:cNvSpPr/>
          <p:nvPr/>
        </p:nvSpPr>
        <p:spPr>
          <a:xfrm>
            <a:off x="6367370" y="2910350"/>
            <a:ext cx="552573" cy="10422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B4B51235-E1C1-4885-BD93-AABE7FD06664}"/>
              </a:ext>
            </a:extLst>
          </p:cNvPr>
          <p:cNvSpPr/>
          <p:nvPr/>
        </p:nvSpPr>
        <p:spPr>
          <a:xfrm>
            <a:off x="7128386" y="2110987"/>
            <a:ext cx="900636" cy="118969"/>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E1DD997-5AC5-4B34-B3EC-B6F092B1FE88}"/>
              </a:ext>
            </a:extLst>
          </p:cNvPr>
          <p:cNvSpPr/>
          <p:nvPr/>
        </p:nvSpPr>
        <p:spPr>
          <a:xfrm>
            <a:off x="6350656" y="1348004"/>
            <a:ext cx="168132" cy="10913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728B1F5-CE34-478B-8E5D-CC909C4E066E}"/>
              </a:ext>
            </a:extLst>
          </p:cNvPr>
          <p:cNvSpPr/>
          <p:nvPr/>
        </p:nvSpPr>
        <p:spPr>
          <a:xfrm>
            <a:off x="5659447" y="1341122"/>
            <a:ext cx="635165" cy="1337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1A2582B-F46C-40DC-A202-1B2E75F3AB06}"/>
              </a:ext>
            </a:extLst>
          </p:cNvPr>
          <p:cNvSpPr/>
          <p:nvPr/>
        </p:nvSpPr>
        <p:spPr>
          <a:xfrm>
            <a:off x="6307394" y="1582012"/>
            <a:ext cx="175998" cy="1111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06E70AE-15FE-4EBF-B3BD-9C60DBED4D4C}"/>
              </a:ext>
            </a:extLst>
          </p:cNvPr>
          <p:cNvSpPr/>
          <p:nvPr/>
        </p:nvSpPr>
        <p:spPr>
          <a:xfrm>
            <a:off x="5651582" y="1586928"/>
            <a:ext cx="595835" cy="12978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BC8DB231-0350-474A-8209-1FF826AD6582}"/>
              </a:ext>
            </a:extLst>
          </p:cNvPr>
          <p:cNvSpPr/>
          <p:nvPr/>
        </p:nvSpPr>
        <p:spPr>
          <a:xfrm>
            <a:off x="5662396" y="1821920"/>
            <a:ext cx="567323" cy="13076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D07BDBC-9477-4315-A061-B6F393FE8C17}"/>
              </a:ext>
            </a:extLst>
          </p:cNvPr>
          <p:cNvSpPr/>
          <p:nvPr/>
        </p:nvSpPr>
        <p:spPr>
          <a:xfrm>
            <a:off x="6274946" y="1820936"/>
            <a:ext cx="173049" cy="11405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60D6F5C-900B-40C6-BF6F-C52727B965C1}"/>
              </a:ext>
            </a:extLst>
          </p:cNvPr>
          <p:cNvSpPr/>
          <p:nvPr/>
        </p:nvSpPr>
        <p:spPr>
          <a:xfrm>
            <a:off x="5666330" y="1961538"/>
            <a:ext cx="527993" cy="11503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B227B73-029D-4A27-AF3E-ABEE9C1D4AD6}"/>
              </a:ext>
            </a:extLst>
          </p:cNvPr>
          <p:cNvSpPr/>
          <p:nvPr/>
        </p:nvSpPr>
        <p:spPr>
          <a:xfrm>
            <a:off x="6167775" y="787566"/>
            <a:ext cx="197629" cy="12093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0E0C0678-E15E-41B0-93C5-BEA9A60FEEF1}"/>
              </a:ext>
            </a:extLst>
          </p:cNvPr>
          <p:cNvSpPr/>
          <p:nvPr/>
        </p:nvSpPr>
        <p:spPr>
          <a:xfrm>
            <a:off x="4046957" y="1781606"/>
            <a:ext cx="4141347" cy="32918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CEF147C5-0E38-4485-B70E-652ED38F3BA5}"/>
              </a:ext>
            </a:extLst>
          </p:cNvPr>
          <p:cNvSpPr/>
          <p:nvPr/>
        </p:nvSpPr>
        <p:spPr>
          <a:xfrm>
            <a:off x="4064655" y="1297859"/>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4B5AC01-EA57-4F9F-983F-AC2CDD2A4405}"/>
              </a:ext>
            </a:extLst>
          </p:cNvPr>
          <p:cNvSpPr/>
          <p:nvPr/>
        </p:nvSpPr>
        <p:spPr>
          <a:xfrm>
            <a:off x="4063672" y="1538749"/>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AF61567-12C0-4572-8586-20CE06130603}"/>
              </a:ext>
            </a:extLst>
          </p:cNvPr>
          <p:cNvSpPr/>
          <p:nvPr/>
        </p:nvSpPr>
        <p:spPr>
          <a:xfrm>
            <a:off x="4069571" y="5084262"/>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E52BF953-EB19-41D5-A3BD-349ED4D57384}"/>
              </a:ext>
            </a:extLst>
          </p:cNvPr>
          <p:cNvSpPr/>
          <p:nvPr/>
        </p:nvSpPr>
        <p:spPr>
          <a:xfrm>
            <a:off x="4075470" y="5337933"/>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F162A9B0-124B-4594-A28F-F6C9B611E8B1}"/>
              </a:ext>
            </a:extLst>
          </p:cNvPr>
          <p:cNvSpPr/>
          <p:nvPr/>
        </p:nvSpPr>
        <p:spPr>
          <a:xfrm>
            <a:off x="4075471" y="557980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610DD50-0A29-430D-9713-B634AAD54BD4}"/>
              </a:ext>
            </a:extLst>
          </p:cNvPr>
          <p:cNvPicPr>
            <a:picLocks noChangeAspect="1"/>
          </p:cNvPicPr>
          <p:nvPr/>
        </p:nvPicPr>
        <p:blipFill>
          <a:blip r:embed="rId4"/>
          <a:stretch>
            <a:fillRect/>
          </a:stretch>
        </p:blipFill>
        <p:spPr>
          <a:xfrm>
            <a:off x="4445852" y="2077593"/>
            <a:ext cx="3767655" cy="2926334"/>
          </a:xfrm>
          <a:prstGeom prst="rect">
            <a:avLst/>
          </a:prstGeom>
        </p:spPr>
      </p:pic>
    </p:spTree>
    <p:extLst>
      <p:ext uri="{BB962C8B-B14F-4D97-AF65-F5344CB8AC3E}">
        <p14:creationId xmlns:p14="http://schemas.microsoft.com/office/powerpoint/2010/main" val="1310642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C65B1-FA14-4A30-BBA3-6B38679F4564}"/>
              </a:ext>
            </a:extLst>
          </p:cNvPr>
          <p:cNvSpPr/>
          <p:nvPr/>
        </p:nvSpPr>
        <p:spPr>
          <a:xfrm>
            <a:off x="298899" y="85365"/>
            <a:ext cx="9340647" cy="369332"/>
          </a:xfrm>
          <a:prstGeom prst="rect">
            <a:avLst/>
          </a:prstGeom>
        </p:spPr>
        <p:txBody>
          <a:bodyPr wrap="square">
            <a:spAutoFit/>
          </a:bodyPr>
          <a:lstStyle/>
          <a:p>
            <a:r>
              <a:rPr lang="en-US" dirty="0"/>
              <a:t>… after adding children … spouses and attributes are already in place … and we’re done</a:t>
            </a:r>
          </a:p>
        </p:txBody>
      </p:sp>
      <p:pic>
        <p:nvPicPr>
          <p:cNvPr id="4" name="Picture 3">
            <a:extLst>
              <a:ext uri="{FF2B5EF4-FFF2-40B4-BE49-F238E27FC236}">
                <a16:creationId xmlns:a16="http://schemas.microsoft.com/office/drawing/2014/main" id="{A4F878F7-47B2-4D46-853C-6D9055E48AEF}"/>
              </a:ext>
            </a:extLst>
          </p:cNvPr>
          <p:cNvPicPr>
            <a:picLocks noChangeAspect="1"/>
          </p:cNvPicPr>
          <p:nvPr/>
        </p:nvPicPr>
        <p:blipFill>
          <a:blip r:embed="rId3"/>
          <a:stretch>
            <a:fillRect/>
          </a:stretch>
        </p:blipFill>
        <p:spPr>
          <a:xfrm>
            <a:off x="3586803" y="702750"/>
            <a:ext cx="4731288" cy="5771632"/>
          </a:xfrm>
          <a:prstGeom prst="rect">
            <a:avLst/>
          </a:prstGeom>
        </p:spPr>
      </p:pic>
      <p:sp>
        <p:nvSpPr>
          <p:cNvPr id="7" name="Rectangle 6">
            <a:extLst>
              <a:ext uri="{FF2B5EF4-FFF2-40B4-BE49-F238E27FC236}">
                <a16:creationId xmlns:a16="http://schemas.microsoft.com/office/drawing/2014/main" id="{9A418ACC-629C-4690-8514-0E45BF660111}"/>
              </a:ext>
            </a:extLst>
          </p:cNvPr>
          <p:cNvSpPr/>
          <p:nvPr/>
        </p:nvSpPr>
        <p:spPr>
          <a:xfrm>
            <a:off x="3683698" y="738474"/>
            <a:ext cx="4505388" cy="566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1B7326-C0D6-4929-BFE4-D7EF1D3B810E}"/>
              </a:ext>
            </a:extLst>
          </p:cNvPr>
          <p:cNvSpPr/>
          <p:nvPr/>
        </p:nvSpPr>
        <p:spPr>
          <a:xfrm>
            <a:off x="3551411" y="1833716"/>
            <a:ext cx="524059"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EAEF9EA-8197-4FA8-8B84-6E9AC6D6CDC7}"/>
              </a:ext>
            </a:extLst>
          </p:cNvPr>
          <p:cNvSpPr/>
          <p:nvPr/>
        </p:nvSpPr>
        <p:spPr>
          <a:xfrm>
            <a:off x="4093169" y="1345053"/>
            <a:ext cx="986175" cy="12290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C07B194-677E-441D-97F5-232FF9B2D319}"/>
              </a:ext>
            </a:extLst>
          </p:cNvPr>
          <p:cNvSpPr/>
          <p:nvPr/>
        </p:nvSpPr>
        <p:spPr>
          <a:xfrm>
            <a:off x="4103985" y="1580044"/>
            <a:ext cx="986175" cy="12290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B67C35-531D-476C-8AD5-ABC317D25578}"/>
              </a:ext>
            </a:extLst>
          </p:cNvPr>
          <p:cNvSpPr/>
          <p:nvPr/>
        </p:nvSpPr>
        <p:spPr>
          <a:xfrm>
            <a:off x="4080388" y="1827817"/>
            <a:ext cx="904568" cy="12487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F1B2B7-5579-4616-B286-C4154268BECB}"/>
              </a:ext>
            </a:extLst>
          </p:cNvPr>
          <p:cNvSpPr/>
          <p:nvPr/>
        </p:nvSpPr>
        <p:spPr>
          <a:xfrm>
            <a:off x="4073504" y="5112774"/>
            <a:ext cx="787565" cy="13175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B3C6DA6-87E8-42C1-9AA8-6912966023E8}"/>
              </a:ext>
            </a:extLst>
          </p:cNvPr>
          <p:cNvSpPr/>
          <p:nvPr/>
        </p:nvSpPr>
        <p:spPr>
          <a:xfrm>
            <a:off x="4072521" y="5371363"/>
            <a:ext cx="853441" cy="11503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5C5232-7E9C-4B91-9C36-E81C1A701D45}"/>
              </a:ext>
            </a:extLst>
          </p:cNvPr>
          <p:cNvSpPr/>
          <p:nvPr/>
        </p:nvSpPr>
        <p:spPr>
          <a:xfrm>
            <a:off x="4089236" y="5606353"/>
            <a:ext cx="986175" cy="12290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1125A6-C8EA-4507-AF76-59ED1887D77C}"/>
              </a:ext>
            </a:extLst>
          </p:cNvPr>
          <p:cNvSpPr/>
          <p:nvPr/>
        </p:nvSpPr>
        <p:spPr>
          <a:xfrm>
            <a:off x="6613177" y="805262"/>
            <a:ext cx="129786" cy="109138"/>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9CDFEE-26F1-4B3C-A49F-57FF3D333710}"/>
              </a:ext>
            </a:extLst>
          </p:cNvPr>
          <p:cNvSpPr/>
          <p:nvPr/>
        </p:nvSpPr>
        <p:spPr>
          <a:xfrm>
            <a:off x="6793107" y="781665"/>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9B3E06A-644E-4CA0-A0D3-E2E45853D17D}"/>
              </a:ext>
            </a:extLst>
          </p:cNvPr>
          <p:cNvSpPr/>
          <p:nvPr/>
        </p:nvSpPr>
        <p:spPr>
          <a:xfrm>
            <a:off x="6787207" y="1834700"/>
            <a:ext cx="734471" cy="1209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0F53098-CA3E-4139-B806-5F0D0369E89B}"/>
              </a:ext>
            </a:extLst>
          </p:cNvPr>
          <p:cNvSpPr/>
          <p:nvPr/>
        </p:nvSpPr>
        <p:spPr>
          <a:xfrm>
            <a:off x="7099874" y="3123708"/>
            <a:ext cx="781664" cy="15633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67C5A91-AEE6-48A0-AC51-628074728E14}"/>
              </a:ext>
            </a:extLst>
          </p:cNvPr>
          <p:cNvSpPr/>
          <p:nvPr/>
        </p:nvSpPr>
        <p:spPr>
          <a:xfrm>
            <a:off x="7117570" y="3365583"/>
            <a:ext cx="911451" cy="12683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1E80214-5077-4B4A-A692-4C327FB6F15F}"/>
              </a:ext>
            </a:extLst>
          </p:cNvPr>
          <p:cNvSpPr/>
          <p:nvPr/>
        </p:nvSpPr>
        <p:spPr>
          <a:xfrm>
            <a:off x="7117571" y="3937820"/>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A72689B-D6F0-4DC4-9222-99E73AF65414}"/>
              </a:ext>
            </a:extLst>
          </p:cNvPr>
          <p:cNvSpPr/>
          <p:nvPr/>
        </p:nvSpPr>
        <p:spPr>
          <a:xfrm>
            <a:off x="7129371" y="4153146"/>
            <a:ext cx="604683" cy="1386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7C8A2D9-06E8-45A6-98D7-383EAD32174F}"/>
              </a:ext>
            </a:extLst>
          </p:cNvPr>
          <p:cNvSpPr/>
          <p:nvPr/>
        </p:nvSpPr>
        <p:spPr>
          <a:xfrm>
            <a:off x="7774366" y="4169861"/>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ADD0E7-1F8F-4A65-B3A2-CCAAB9748862}"/>
              </a:ext>
            </a:extLst>
          </p:cNvPr>
          <p:cNvSpPr/>
          <p:nvPr/>
        </p:nvSpPr>
        <p:spPr>
          <a:xfrm>
            <a:off x="7862856" y="3939787"/>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E0B4F8D-B6F9-45FA-8CD8-2F69BEF74E4A}"/>
              </a:ext>
            </a:extLst>
          </p:cNvPr>
          <p:cNvSpPr/>
          <p:nvPr/>
        </p:nvSpPr>
        <p:spPr>
          <a:xfrm>
            <a:off x="7898253" y="3125675"/>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D86EC8-6B66-4825-9177-0B4F422BD3DC}"/>
              </a:ext>
            </a:extLst>
          </p:cNvPr>
          <p:cNvSpPr/>
          <p:nvPr/>
        </p:nvSpPr>
        <p:spPr>
          <a:xfrm>
            <a:off x="7556090" y="1821918"/>
            <a:ext cx="608617" cy="13666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365B162-225C-4A9B-BF16-6CE825A27D02}"/>
              </a:ext>
            </a:extLst>
          </p:cNvPr>
          <p:cNvSpPr/>
          <p:nvPr/>
        </p:nvSpPr>
        <p:spPr>
          <a:xfrm>
            <a:off x="7160833" y="931115"/>
            <a:ext cx="649913" cy="11897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8944089-E89F-4CDF-B635-5CDDA753B163}"/>
              </a:ext>
            </a:extLst>
          </p:cNvPr>
          <p:cNvSpPr/>
          <p:nvPr/>
        </p:nvSpPr>
        <p:spPr>
          <a:xfrm>
            <a:off x="5655514" y="782649"/>
            <a:ext cx="462117" cy="12585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7F8B36D-2A20-4BDA-8FD5-8FA077FD1614}"/>
              </a:ext>
            </a:extLst>
          </p:cNvPr>
          <p:cNvSpPr/>
          <p:nvPr/>
        </p:nvSpPr>
        <p:spPr>
          <a:xfrm>
            <a:off x="6374253" y="4415669"/>
            <a:ext cx="398208" cy="8554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09C4B6E-B7BB-427C-81D7-163F45F91884}"/>
              </a:ext>
            </a:extLst>
          </p:cNvPr>
          <p:cNvSpPr/>
          <p:nvPr/>
        </p:nvSpPr>
        <p:spPr>
          <a:xfrm>
            <a:off x="6845217" y="4514974"/>
            <a:ext cx="723656" cy="12191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64A89E-70ED-438D-90DE-2B4C389B2D70}"/>
              </a:ext>
            </a:extLst>
          </p:cNvPr>
          <p:cNvSpPr/>
          <p:nvPr/>
        </p:nvSpPr>
        <p:spPr>
          <a:xfrm>
            <a:off x="6354587" y="4519891"/>
            <a:ext cx="447369" cy="10520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C41A55-D63E-428D-9F2B-63E9830088C7}"/>
              </a:ext>
            </a:extLst>
          </p:cNvPr>
          <p:cNvSpPr/>
          <p:nvPr/>
        </p:nvSpPr>
        <p:spPr>
          <a:xfrm>
            <a:off x="5911154" y="5120641"/>
            <a:ext cx="188780" cy="11208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7431098-5991-4DED-8850-26DE0CED60A7}"/>
              </a:ext>
            </a:extLst>
          </p:cNvPr>
          <p:cNvSpPr/>
          <p:nvPr/>
        </p:nvSpPr>
        <p:spPr>
          <a:xfrm>
            <a:off x="6358521" y="4647711"/>
            <a:ext cx="413940" cy="8947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81BF6E3-B39C-4778-99CD-A7889BFD1217}"/>
              </a:ext>
            </a:extLst>
          </p:cNvPr>
          <p:cNvSpPr/>
          <p:nvPr/>
        </p:nvSpPr>
        <p:spPr>
          <a:xfrm>
            <a:off x="6351639" y="4747017"/>
            <a:ext cx="397224" cy="845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537A5E9-9173-47C6-847E-381CBE7D565F}"/>
              </a:ext>
            </a:extLst>
          </p:cNvPr>
          <p:cNvSpPr/>
          <p:nvPr/>
        </p:nvSpPr>
        <p:spPr>
          <a:xfrm>
            <a:off x="6356555" y="4875818"/>
            <a:ext cx="433604"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84C6D0E-66D0-4DAD-B44A-8C821A7B0309}"/>
              </a:ext>
            </a:extLst>
          </p:cNvPr>
          <p:cNvSpPr/>
          <p:nvPr/>
        </p:nvSpPr>
        <p:spPr>
          <a:xfrm>
            <a:off x="5281888" y="5122606"/>
            <a:ext cx="582071" cy="1455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5A8DCC6-A4CF-4B72-81E7-CD587863CB73}"/>
              </a:ext>
            </a:extLst>
          </p:cNvPr>
          <p:cNvSpPr/>
          <p:nvPr/>
        </p:nvSpPr>
        <p:spPr>
          <a:xfrm>
            <a:off x="5298603" y="5363498"/>
            <a:ext cx="583054" cy="11700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2281AE-85D3-4BD4-A4FD-4F444B3732CB}"/>
              </a:ext>
            </a:extLst>
          </p:cNvPr>
          <p:cNvSpPr/>
          <p:nvPr/>
        </p:nvSpPr>
        <p:spPr>
          <a:xfrm>
            <a:off x="5291720" y="5610288"/>
            <a:ext cx="294969" cy="12388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659CC33-36B9-45AD-8733-A5409CD879E2}"/>
              </a:ext>
            </a:extLst>
          </p:cNvPr>
          <p:cNvSpPr/>
          <p:nvPr/>
        </p:nvSpPr>
        <p:spPr>
          <a:xfrm>
            <a:off x="6574830" y="3713645"/>
            <a:ext cx="533893"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3D7D0AA-FF70-4466-856E-1948895B7BC1}"/>
              </a:ext>
            </a:extLst>
          </p:cNvPr>
          <p:cNvSpPr/>
          <p:nvPr/>
        </p:nvSpPr>
        <p:spPr>
          <a:xfrm>
            <a:off x="6025206" y="3724461"/>
            <a:ext cx="493581" cy="983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5577BE0-27B7-478D-BB39-7B517D8EE37E}"/>
              </a:ext>
            </a:extLst>
          </p:cNvPr>
          <p:cNvSpPr/>
          <p:nvPr/>
        </p:nvSpPr>
        <p:spPr>
          <a:xfrm>
            <a:off x="6566964" y="3953553"/>
            <a:ext cx="175999" cy="7570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E650348-D0F2-44AD-AB3A-A78158B3F60E}"/>
              </a:ext>
            </a:extLst>
          </p:cNvPr>
          <p:cNvSpPr/>
          <p:nvPr/>
        </p:nvSpPr>
        <p:spPr>
          <a:xfrm>
            <a:off x="6005543" y="3958469"/>
            <a:ext cx="495546" cy="884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B24556E-DB83-45A7-B0C8-0BCCA0C178D9}"/>
              </a:ext>
            </a:extLst>
          </p:cNvPr>
          <p:cNvSpPr/>
          <p:nvPr/>
        </p:nvSpPr>
        <p:spPr>
          <a:xfrm>
            <a:off x="6541400" y="4051876"/>
            <a:ext cx="520128" cy="10717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4E86CE3-13C6-4A5B-A1F1-D7E35230AC17}"/>
              </a:ext>
            </a:extLst>
          </p:cNvPr>
          <p:cNvSpPr/>
          <p:nvPr/>
        </p:nvSpPr>
        <p:spPr>
          <a:xfrm>
            <a:off x="5991777" y="4068591"/>
            <a:ext cx="503413" cy="10225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509FABB-D2C0-4B24-B5BB-EC1801111E0A}"/>
              </a:ext>
            </a:extLst>
          </p:cNvPr>
          <p:cNvSpPr/>
          <p:nvPr/>
        </p:nvSpPr>
        <p:spPr>
          <a:xfrm>
            <a:off x="6509938" y="4185593"/>
            <a:ext cx="162234" cy="796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0B420B5-6CC5-4361-A1A2-07843392CFDF}"/>
              </a:ext>
            </a:extLst>
          </p:cNvPr>
          <p:cNvSpPr/>
          <p:nvPr/>
        </p:nvSpPr>
        <p:spPr>
          <a:xfrm>
            <a:off x="5995711" y="4190510"/>
            <a:ext cx="469982" cy="747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70B73CF-45CF-4E18-9220-AE4CF46E0444}"/>
              </a:ext>
            </a:extLst>
          </p:cNvPr>
          <p:cNvSpPr/>
          <p:nvPr/>
        </p:nvSpPr>
        <p:spPr>
          <a:xfrm>
            <a:off x="6572864" y="4301615"/>
            <a:ext cx="642047" cy="934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4BE8A2A-6D48-44F1-A960-BB528793FD18}"/>
              </a:ext>
            </a:extLst>
          </p:cNvPr>
          <p:cNvSpPr/>
          <p:nvPr/>
        </p:nvSpPr>
        <p:spPr>
          <a:xfrm>
            <a:off x="6005543" y="4282933"/>
            <a:ext cx="525043" cy="943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2D32139-7B2F-493B-A825-3E2155E89F05}"/>
              </a:ext>
            </a:extLst>
          </p:cNvPr>
          <p:cNvSpPr/>
          <p:nvPr/>
        </p:nvSpPr>
        <p:spPr>
          <a:xfrm>
            <a:off x="6557132" y="3141408"/>
            <a:ext cx="168133" cy="737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234D585-3094-4FFA-9E28-EFA326CAF91C}"/>
              </a:ext>
            </a:extLst>
          </p:cNvPr>
          <p:cNvSpPr/>
          <p:nvPr/>
        </p:nvSpPr>
        <p:spPr>
          <a:xfrm>
            <a:off x="6007509" y="3140426"/>
            <a:ext cx="493580" cy="924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7AC5815-ECA3-4E3C-BC5B-86AA8BED0A23}"/>
              </a:ext>
            </a:extLst>
          </p:cNvPr>
          <p:cNvSpPr/>
          <p:nvPr/>
        </p:nvSpPr>
        <p:spPr>
          <a:xfrm>
            <a:off x="6590561" y="3251530"/>
            <a:ext cx="535860" cy="1052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A3773A3-BEB8-4092-9DA3-BACD8A861964}"/>
              </a:ext>
            </a:extLst>
          </p:cNvPr>
          <p:cNvSpPr/>
          <p:nvPr/>
        </p:nvSpPr>
        <p:spPr>
          <a:xfrm>
            <a:off x="5999643" y="3250545"/>
            <a:ext cx="536842" cy="1002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66113D0-8440-49C9-9F8C-48260C63AB0D}"/>
              </a:ext>
            </a:extLst>
          </p:cNvPr>
          <p:cNvSpPr/>
          <p:nvPr/>
        </p:nvSpPr>
        <p:spPr>
          <a:xfrm>
            <a:off x="6506004" y="3367550"/>
            <a:ext cx="89475" cy="835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7082B93-44BD-4B2B-B09B-ADE82205DA3F}"/>
              </a:ext>
            </a:extLst>
          </p:cNvPr>
          <p:cNvSpPr/>
          <p:nvPr/>
        </p:nvSpPr>
        <p:spPr>
          <a:xfrm>
            <a:off x="5991777" y="3378365"/>
            <a:ext cx="444419" cy="8455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20F7569-BD0B-4AA4-A12E-1837CA26976B}"/>
              </a:ext>
            </a:extLst>
          </p:cNvPr>
          <p:cNvSpPr/>
          <p:nvPr/>
        </p:nvSpPr>
        <p:spPr>
          <a:xfrm>
            <a:off x="6521736" y="3483570"/>
            <a:ext cx="179931"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6DDCD2A-AA37-4108-BCFF-412E16DB9A71}"/>
              </a:ext>
            </a:extLst>
          </p:cNvPr>
          <p:cNvSpPr/>
          <p:nvPr/>
        </p:nvSpPr>
        <p:spPr>
          <a:xfrm>
            <a:off x="6001610" y="3494386"/>
            <a:ext cx="481781" cy="806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25317F4-F7AB-47F3-8E87-F25A679949AD}"/>
              </a:ext>
            </a:extLst>
          </p:cNvPr>
          <p:cNvSpPr/>
          <p:nvPr/>
        </p:nvSpPr>
        <p:spPr>
          <a:xfrm>
            <a:off x="6271997" y="3611389"/>
            <a:ext cx="146502" cy="8160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404F546-D048-48C6-B44C-9059EF6D9C69}"/>
              </a:ext>
            </a:extLst>
          </p:cNvPr>
          <p:cNvSpPr/>
          <p:nvPr/>
        </p:nvSpPr>
        <p:spPr>
          <a:xfrm>
            <a:off x="6005543" y="3604507"/>
            <a:ext cx="200580" cy="884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5C866BA-A0D0-4FE5-B565-A9E8718FFDF8}"/>
              </a:ext>
            </a:extLst>
          </p:cNvPr>
          <p:cNvSpPr/>
          <p:nvPr/>
        </p:nvSpPr>
        <p:spPr>
          <a:xfrm>
            <a:off x="6586630" y="2097222"/>
            <a:ext cx="174032"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5257DBD-55D3-4D28-8F76-DCDEB2BE98A6}"/>
              </a:ext>
            </a:extLst>
          </p:cNvPr>
          <p:cNvSpPr/>
          <p:nvPr/>
        </p:nvSpPr>
        <p:spPr>
          <a:xfrm>
            <a:off x="6001610" y="2113937"/>
            <a:ext cx="523077" cy="9832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3C6A963-3591-4921-89B7-8A569B3F17E4}"/>
              </a:ext>
            </a:extLst>
          </p:cNvPr>
          <p:cNvSpPr/>
          <p:nvPr/>
        </p:nvSpPr>
        <p:spPr>
          <a:xfrm>
            <a:off x="6873731" y="2348929"/>
            <a:ext cx="541758" cy="875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2B5ED60-2B8E-4043-8E14-E073109A8BDF}"/>
              </a:ext>
            </a:extLst>
          </p:cNvPr>
          <p:cNvSpPr/>
          <p:nvPr/>
        </p:nvSpPr>
        <p:spPr>
          <a:xfrm>
            <a:off x="6353605" y="2330247"/>
            <a:ext cx="359862" cy="825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DD1F0B1-3AE9-4358-9F58-7D733262FD33}"/>
              </a:ext>
            </a:extLst>
          </p:cNvPr>
          <p:cNvSpPr/>
          <p:nvPr/>
        </p:nvSpPr>
        <p:spPr>
          <a:xfrm>
            <a:off x="7060544" y="2447251"/>
            <a:ext cx="490630" cy="9537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53B454F-4966-4121-92FE-025090C2F2DC}"/>
              </a:ext>
            </a:extLst>
          </p:cNvPr>
          <p:cNvSpPr/>
          <p:nvPr/>
        </p:nvSpPr>
        <p:spPr>
          <a:xfrm>
            <a:off x="6381135" y="2446267"/>
            <a:ext cx="509312" cy="9635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DDB4B6A0-B8E0-4E1A-AE1E-12BA93539A13}"/>
              </a:ext>
            </a:extLst>
          </p:cNvPr>
          <p:cNvSpPr/>
          <p:nvPr/>
        </p:nvSpPr>
        <p:spPr>
          <a:xfrm>
            <a:off x="7040879" y="2569170"/>
            <a:ext cx="504396"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03941BF-87BB-49D9-8254-653CD79FAF09}"/>
              </a:ext>
            </a:extLst>
          </p:cNvPr>
          <p:cNvSpPr/>
          <p:nvPr/>
        </p:nvSpPr>
        <p:spPr>
          <a:xfrm>
            <a:off x="6355571" y="2562288"/>
            <a:ext cx="534876" cy="8652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ED46DCF-EC93-460C-BCF3-BCCB8C5AA90D}"/>
              </a:ext>
            </a:extLst>
          </p:cNvPr>
          <p:cNvSpPr/>
          <p:nvPr/>
        </p:nvSpPr>
        <p:spPr>
          <a:xfrm>
            <a:off x="7127403" y="2673393"/>
            <a:ext cx="529960" cy="1052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16EE5CF-68A5-4B15-9A4D-19C4023D4FF7}"/>
              </a:ext>
            </a:extLst>
          </p:cNvPr>
          <p:cNvSpPr/>
          <p:nvPr/>
        </p:nvSpPr>
        <p:spPr>
          <a:xfrm>
            <a:off x="6365403" y="2672409"/>
            <a:ext cx="489648" cy="884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4AEEF27-DC10-4A4A-A4A5-9184A9D71FB4}"/>
              </a:ext>
            </a:extLst>
          </p:cNvPr>
          <p:cNvSpPr/>
          <p:nvPr/>
        </p:nvSpPr>
        <p:spPr>
          <a:xfrm>
            <a:off x="6995651" y="2795313"/>
            <a:ext cx="449335" cy="9537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5570A5F-3772-48C5-B600-0347BB0B5733}"/>
              </a:ext>
            </a:extLst>
          </p:cNvPr>
          <p:cNvSpPr/>
          <p:nvPr/>
        </p:nvSpPr>
        <p:spPr>
          <a:xfrm>
            <a:off x="6363436" y="2794330"/>
            <a:ext cx="503413" cy="727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1E0B9455-E33E-4C74-8475-FDD58583FFE8}"/>
              </a:ext>
            </a:extLst>
          </p:cNvPr>
          <p:cNvSpPr/>
          <p:nvPr/>
        </p:nvSpPr>
        <p:spPr>
          <a:xfrm>
            <a:off x="7082175" y="2905433"/>
            <a:ext cx="527993"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C9AAD0BE-FE65-4285-866D-922BCC8D5FAA}"/>
              </a:ext>
            </a:extLst>
          </p:cNvPr>
          <p:cNvSpPr/>
          <p:nvPr/>
        </p:nvSpPr>
        <p:spPr>
          <a:xfrm>
            <a:off x="6367370" y="2910350"/>
            <a:ext cx="552573" cy="10422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B4B51235-E1C1-4885-BD93-AABE7FD06664}"/>
              </a:ext>
            </a:extLst>
          </p:cNvPr>
          <p:cNvSpPr/>
          <p:nvPr/>
        </p:nvSpPr>
        <p:spPr>
          <a:xfrm>
            <a:off x="7128386" y="2110987"/>
            <a:ext cx="900636" cy="118969"/>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E1DD997-5AC5-4B34-B3EC-B6F092B1FE88}"/>
              </a:ext>
            </a:extLst>
          </p:cNvPr>
          <p:cNvSpPr/>
          <p:nvPr/>
        </p:nvSpPr>
        <p:spPr>
          <a:xfrm>
            <a:off x="6350656" y="1348004"/>
            <a:ext cx="168132" cy="10913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728B1F5-CE34-478B-8E5D-CC909C4E066E}"/>
              </a:ext>
            </a:extLst>
          </p:cNvPr>
          <p:cNvSpPr/>
          <p:nvPr/>
        </p:nvSpPr>
        <p:spPr>
          <a:xfrm>
            <a:off x="5659447" y="1341122"/>
            <a:ext cx="635165" cy="1337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1A2582B-F46C-40DC-A202-1B2E75F3AB06}"/>
              </a:ext>
            </a:extLst>
          </p:cNvPr>
          <p:cNvSpPr/>
          <p:nvPr/>
        </p:nvSpPr>
        <p:spPr>
          <a:xfrm>
            <a:off x="6307394" y="1582012"/>
            <a:ext cx="175998" cy="1111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06E70AE-15FE-4EBF-B3BD-9C60DBED4D4C}"/>
              </a:ext>
            </a:extLst>
          </p:cNvPr>
          <p:cNvSpPr/>
          <p:nvPr/>
        </p:nvSpPr>
        <p:spPr>
          <a:xfrm>
            <a:off x="5651582" y="1586928"/>
            <a:ext cx="595835" cy="12978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BC8DB231-0350-474A-8209-1FF826AD6582}"/>
              </a:ext>
            </a:extLst>
          </p:cNvPr>
          <p:cNvSpPr/>
          <p:nvPr/>
        </p:nvSpPr>
        <p:spPr>
          <a:xfrm>
            <a:off x="5662396" y="1821920"/>
            <a:ext cx="567323" cy="13076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D07BDBC-9477-4315-A061-B6F393FE8C17}"/>
              </a:ext>
            </a:extLst>
          </p:cNvPr>
          <p:cNvSpPr/>
          <p:nvPr/>
        </p:nvSpPr>
        <p:spPr>
          <a:xfrm>
            <a:off x="6274946" y="1820936"/>
            <a:ext cx="173049" cy="11405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60D6F5C-900B-40C6-BF6F-C52727B965C1}"/>
              </a:ext>
            </a:extLst>
          </p:cNvPr>
          <p:cNvSpPr/>
          <p:nvPr/>
        </p:nvSpPr>
        <p:spPr>
          <a:xfrm>
            <a:off x="5666330" y="1961538"/>
            <a:ext cx="527993" cy="11503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B227B73-029D-4A27-AF3E-ABEE9C1D4AD6}"/>
              </a:ext>
            </a:extLst>
          </p:cNvPr>
          <p:cNvSpPr/>
          <p:nvPr/>
        </p:nvSpPr>
        <p:spPr>
          <a:xfrm>
            <a:off x="6167775" y="787566"/>
            <a:ext cx="197629" cy="12093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0E0C0678-E15E-41B0-93C5-BEA9A60FEEF1}"/>
              </a:ext>
            </a:extLst>
          </p:cNvPr>
          <p:cNvSpPr/>
          <p:nvPr/>
        </p:nvSpPr>
        <p:spPr>
          <a:xfrm>
            <a:off x="4046957" y="1781606"/>
            <a:ext cx="4141347" cy="32918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CEF147C5-0E38-4485-B70E-652ED38F3BA5}"/>
              </a:ext>
            </a:extLst>
          </p:cNvPr>
          <p:cNvSpPr/>
          <p:nvPr/>
        </p:nvSpPr>
        <p:spPr>
          <a:xfrm>
            <a:off x="4064655" y="1297859"/>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4B5AC01-EA57-4F9F-983F-AC2CDD2A4405}"/>
              </a:ext>
            </a:extLst>
          </p:cNvPr>
          <p:cNvSpPr/>
          <p:nvPr/>
        </p:nvSpPr>
        <p:spPr>
          <a:xfrm>
            <a:off x="4063672" y="1538749"/>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AF61567-12C0-4572-8586-20CE06130603}"/>
              </a:ext>
            </a:extLst>
          </p:cNvPr>
          <p:cNvSpPr/>
          <p:nvPr/>
        </p:nvSpPr>
        <p:spPr>
          <a:xfrm>
            <a:off x="4069571" y="5084262"/>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E52BF953-EB19-41D5-A3BD-349ED4D57384}"/>
              </a:ext>
            </a:extLst>
          </p:cNvPr>
          <p:cNvSpPr/>
          <p:nvPr/>
        </p:nvSpPr>
        <p:spPr>
          <a:xfrm>
            <a:off x="4075470" y="5337933"/>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F162A9B0-124B-4594-A28F-F6C9B611E8B1}"/>
              </a:ext>
            </a:extLst>
          </p:cNvPr>
          <p:cNvSpPr/>
          <p:nvPr/>
        </p:nvSpPr>
        <p:spPr>
          <a:xfrm>
            <a:off x="4075471" y="557980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48D8699-8719-40B5-874C-487CFFBC40AB}"/>
              </a:ext>
            </a:extLst>
          </p:cNvPr>
          <p:cNvSpPr/>
          <p:nvPr/>
        </p:nvSpPr>
        <p:spPr>
          <a:xfrm>
            <a:off x="4430415" y="2094271"/>
            <a:ext cx="949797" cy="12978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88CA995-7F3A-4F8B-B56E-ECF381034796}"/>
              </a:ext>
            </a:extLst>
          </p:cNvPr>
          <p:cNvSpPr/>
          <p:nvPr/>
        </p:nvSpPr>
        <p:spPr>
          <a:xfrm>
            <a:off x="4435331" y="3119776"/>
            <a:ext cx="1139559" cy="12486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8A0D9AB-A455-4852-85BA-60DD594D5A12}"/>
              </a:ext>
            </a:extLst>
          </p:cNvPr>
          <p:cNvSpPr/>
          <p:nvPr/>
        </p:nvSpPr>
        <p:spPr>
          <a:xfrm>
            <a:off x="4440247" y="3921105"/>
            <a:ext cx="975361" cy="12585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616EA378-CC5B-432F-9278-C9B39CAE21B9}"/>
              </a:ext>
            </a:extLst>
          </p:cNvPr>
          <p:cNvSpPr/>
          <p:nvPr/>
        </p:nvSpPr>
        <p:spPr>
          <a:xfrm>
            <a:off x="4445163" y="4167894"/>
            <a:ext cx="1035338" cy="15043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E30587C2-BDF2-485E-8370-30457D773251}"/>
              </a:ext>
            </a:extLst>
          </p:cNvPr>
          <p:cNvSpPr/>
          <p:nvPr/>
        </p:nvSpPr>
        <p:spPr>
          <a:xfrm>
            <a:off x="3569111" y="2098204"/>
            <a:ext cx="853438" cy="114054"/>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a:extLst>
              <a:ext uri="{FF2B5EF4-FFF2-40B4-BE49-F238E27FC236}">
                <a16:creationId xmlns:a16="http://schemas.microsoft.com/office/drawing/2014/main" id="{3013E708-C3A3-45E6-B95B-2000A3AA6B7C}"/>
              </a:ext>
            </a:extLst>
          </p:cNvPr>
          <p:cNvPicPr>
            <a:picLocks noChangeAspect="1"/>
          </p:cNvPicPr>
          <p:nvPr/>
        </p:nvPicPr>
        <p:blipFill>
          <a:blip r:embed="rId4"/>
          <a:stretch>
            <a:fillRect/>
          </a:stretch>
        </p:blipFill>
        <p:spPr>
          <a:xfrm>
            <a:off x="4445852" y="2077593"/>
            <a:ext cx="3767655" cy="2926334"/>
          </a:xfrm>
          <a:prstGeom prst="rect">
            <a:avLst/>
          </a:prstGeom>
        </p:spPr>
      </p:pic>
    </p:spTree>
    <p:extLst>
      <p:ext uri="{BB962C8B-B14F-4D97-AF65-F5344CB8AC3E}">
        <p14:creationId xmlns:p14="http://schemas.microsoft.com/office/powerpoint/2010/main" val="1307447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F878F7-47B2-4D46-853C-6D9055E48AEF}"/>
              </a:ext>
            </a:extLst>
          </p:cNvPr>
          <p:cNvPicPr>
            <a:picLocks noChangeAspect="1"/>
          </p:cNvPicPr>
          <p:nvPr/>
        </p:nvPicPr>
        <p:blipFill>
          <a:blip r:embed="rId3"/>
          <a:stretch>
            <a:fillRect/>
          </a:stretch>
        </p:blipFill>
        <p:spPr>
          <a:xfrm>
            <a:off x="3586803" y="702750"/>
            <a:ext cx="4731288" cy="5771632"/>
          </a:xfrm>
          <a:prstGeom prst="rect">
            <a:avLst/>
          </a:prstGeom>
        </p:spPr>
      </p:pic>
      <p:sp>
        <p:nvSpPr>
          <p:cNvPr id="7" name="Rectangle 6">
            <a:extLst>
              <a:ext uri="{FF2B5EF4-FFF2-40B4-BE49-F238E27FC236}">
                <a16:creationId xmlns:a16="http://schemas.microsoft.com/office/drawing/2014/main" id="{9A418ACC-629C-4690-8514-0E45BF660111}"/>
              </a:ext>
            </a:extLst>
          </p:cNvPr>
          <p:cNvSpPr/>
          <p:nvPr/>
        </p:nvSpPr>
        <p:spPr>
          <a:xfrm>
            <a:off x="3683698" y="738474"/>
            <a:ext cx="4505388" cy="566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1B7326-C0D6-4929-BFE4-D7EF1D3B810E}"/>
              </a:ext>
            </a:extLst>
          </p:cNvPr>
          <p:cNvSpPr/>
          <p:nvPr/>
        </p:nvSpPr>
        <p:spPr>
          <a:xfrm>
            <a:off x="3569111" y="2329262"/>
            <a:ext cx="1220182" cy="107172"/>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1125A6-C8EA-4507-AF76-59ED1887D77C}"/>
              </a:ext>
            </a:extLst>
          </p:cNvPr>
          <p:cNvSpPr/>
          <p:nvPr/>
        </p:nvSpPr>
        <p:spPr>
          <a:xfrm>
            <a:off x="6613177" y="805262"/>
            <a:ext cx="129786" cy="109138"/>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9CDFEE-26F1-4B3C-A49F-57FF3D333710}"/>
              </a:ext>
            </a:extLst>
          </p:cNvPr>
          <p:cNvSpPr/>
          <p:nvPr/>
        </p:nvSpPr>
        <p:spPr>
          <a:xfrm>
            <a:off x="6793107" y="781665"/>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9B3E06A-644E-4CA0-A0D3-E2E45853D17D}"/>
              </a:ext>
            </a:extLst>
          </p:cNvPr>
          <p:cNvSpPr/>
          <p:nvPr/>
        </p:nvSpPr>
        <p:spPr>
          <a:xfrm>
            <a:off x="6787207" y="1834700"/>
            <a:ext cx="734471" cy="1209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0F53098-CA3E-4139-B806-5F0D0369E89B}"/>
              </a:ext>
            </a:extLst>
          </p:cNvPr>
          <p:cNvSpPr/>
          <p:nvPr/>
        </p:nvSpPr>
        <p:spPr>
          <a:xfrm>
            <a:off x="7099874" y="3123708"/>
            <a:ext cx="781664" cy="15633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67C5A91-AEE6-48A0-AC51-628074728E14}"/>
              </a:ext>
            </a:extLst>
          </p:cNvPr>
          <p:cNvSpPr/>
          <p:nvPr/>
        </p:nvSpPr>
        <p:spPr>
          <a:xfrm>
            <a:off x="7117570" y="3365583"/>
            <a:ext cx="911451" cy="12683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1E80214-5077-4B4A-A692-4C327FB6F15F}"/>
              </a:ext>
            </a:extLst>
          </p:cNvPr>
          <p:cNvSpPr/>
          <p:nvPr/>
        </p:nvSpPr>
        <p:spPr>
          <a:xfrm>
            <a:off x="7117571" y="3937820"/>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A72689B-D6F0-4DC4-9222-99E73AF65414}"/>
              </a:ext>
            </a:extLst>
          </p:cNvPr>
          <p:cNvSpPr/>
          <p:nvPr/>
        </p:nvSpPr>
        <p:spPr>
          <a:xfrm>
            <a:off x="7129371" y="4153146"/>
            <a:ext cx="604683" cy="1386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7C8A2D9-06E8-45A6-98D7-383EAD32174F}"/>
              </a:ext>
            </a:extLst>
          </p:cNvPr>
          <p:cNvSpPr/>
          <p:nvPr/>
        </p:nvSpPr>
        <p:spPr>
          <a:xfrm>
            <a:off x="7774366" y="4169861"/>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ADD0E7-1F8F-4A65-B3A2-CCAAB9748862}"/>
              </a:ext>
            </a:extLst>
          </p:cNvPr>
          <p:cNvSpPr/>
          <p:nvPr/>
        </p:nvSpPr>
        <p:spPr>
          <a:xfrm>
            <a:off x="7862856" y="3939787"/>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E0B4F8D-B6F9-45FA-8CD8-2F69BEF74E4A}"/>
              </a:ext>
            </a:extLst>
          </p:cNvPr>
          <p:cNvSpPr/>
          <p:nvPr/>
        </p:nvSpPr>
        <p:spPr>
          <a:xfrm>
            <a:off x="7898253" y="3125675"/>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D86EC8-6B66-4825-9177-0B4F422BD3DC}"/>
              </a:ext>
            </a:extLst>
          </p:cNvPr>
          <p:cNvSpPr/>
          <p:nvPr/>
        </p:nvSpPr>
        <p:spPr>
          <a:xfrm>
            <a:off x="7556090" y="1821918"/>
            <a:ext cx="608617" cy="13666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365B162-225C-4A9B-BF16-6CE825A27D02}"/>
              </a:ext>
            </a:extLst>
          </p:cNvPr>
          <p:cNvSpPr/>
          <p:nvPr/>
        </p:nvSpPr>
        <p:spPr>
          <a:xfrm>
            <a:off x="7160833" y="931115"/>
            <a:ext cx="649913" cy="11897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8944089-E89F-4CDF-B635-5CDDA753B163}"/>
              </a:ext>
            </a:extLst>
          </p:cNvPr>
          <p:cNvSpPr/>
          <p:nvPr/>
        </p:nvSpPr>
        <p:spPr>
          <a:xfrm>
            <a:off x="5655514" y="782649"/>
            <a:ext cx="462117" cy="12585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7F8B36D-2A20-4BDA-8FD5-8FA077FD1614}"/>
              </a:ext>
            </a:extLst>
          </p:cNvPr>
          <p:cNvSpPr/>
          <p:nvPr/>
        </p:nvSpPr>
        <p:spPr>
          <a:xfrm>
            <a:off x="6374253" y="4415669"/>
            <a:ext cx="398208" cy="8554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09C4B6E-B7BB-427C-81D7-163F45F91884}"/>
              </a:ext>
            </a:extLst>
          </p:cNvPr>
          <p:cNvSpPr/>
          <p:nvPr/>
        </p:nvSpPr>
        <p:spPr>
          <a:xfrm>
            <a:off x="6845217" y="4514974"/>
            <a:ext cx="723656" cy="12191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64A89E-70ED-438D-90DE-2B4C389B2D70}"/>
              </a:ext>
            </a:extLst>
          </p:cNvPr>
          <p:cNvSpPr/>
          <p:nvPr/>
        </p:nvSpPr>
        <p:spPr>
          <a:xfrm>
            <a:off x="6354587" y="4519891"/>
            <a:ext cx="447369" cy="10520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C41A55-D63E-428D-9F2B-63E9830088C7}"/>
              </a:ext>
            </a:extLst>
          </p:cNvPr>
          <p:cNvSpPr/>
          <p:nvPr/>
        </p:nvSpPr>
        <p:spPr>
          <a:xfrm>
            <a:off x="5911154" y="5120641"/>
            <a:ext cx="188780" cy="11208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7431098-5991-4DED-8850-26DE0CED60A7}"/>
              </a:ext>
            </a:extLst>
          </p:cNvPr>
          <p:cNvSpPr/>
          <p:nvPr/>
        </p:nvSpPr>
        <p:spPr>
          <a:xfrm>
            <a:off x="6358521" y="4647711"/>
            <a:ext cx="413940" cy="8947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81BF6E3-B39C-4778-99CD-A7889BFD1217}"/>
              </a:ext>
            </a:extLst>
          </p:cNvPr>
          <p:cNvSpPr/>
          <p:nvPr/>
        </p:nvSpPr>
        <p:spPr>
          <a:xfrm>
            <a:off x="6351639" y="4747017"/>
            <a:ext cx="397224" cy="845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537A5E9-9173-47C6-847E-381CBE7D565F}"/>
              </a:ext>
            </a:extLst>
          </p:cNvPr>
          <p:cNvSpPr/>
          <p:nvPr/>
        </p:nvSpPr>
        <p:spPr>
          <a:xfrm>
            <a:off x="6356555" y="4875818"/>
            <a:ext cx="433604"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84C6D0E-66D0-4DAD-B44A-8C821A7B0309}"/>
              </a:ext>
            </a:extLst>
          </p:cNvPr>
          <p:cNvSpPr/>
          <p:nvPr/>
        </p:nvSpPr>
        <p:spPr>
          <a:xfrm>
            <a:off x="5281888" y="5122606"/>
            <a:ext cx="582071" cy="1455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5A8DCC6-A4CF-4B72-81E7-CD587863CB73}"/>
              </a:ext>
            </a:extLst>
          </p:cNvPr>
          <p:cNvSpPr/>
          <p:nvPr/>
        </p:nvSpPr>
        <p:spPr>
          <a:xfrm>
            <a:off x="5298603" y="5363498"/>
            <a:ext cx="583054" cy="11700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2281AE-85D3-4BD4-A4FD-4F444B3732CB}"/>
              </a:ext>
            </a:extLst>
          </p:cNvPr>
          <p:cNvSpPr/>
          <p:nvPr/>
        </p:nvSpPr>
        <p:spPr>
          <a:xfrm>
            <a:off x="5291720" y="5610288"/>
            <a:ext cx="294969" cy="12388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659CC33-36B9-45AD-8733-A5409CD879E2}"/>
              </a:ext>
            </a:extLst>
          </p:cNvPr>
          <p:cNvSpPr/>
          <p:nvPr/>
        </p:nvSpPr>
        <p:spPr>
          <a:xfrm>
            <a:off x="6574830" y="3713645"/>
            <a:ext cx="533893"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3D7D0AA-FF70-4466-856E-1948895B7BC1}"/>
              </a:ext>
            </a:extLst>
          </p:cNvPr>
          <p:cNvSpPr/>
          <p:nvPr/>
        </p:nvSpPr>
        <p:spPr>
          <a:xfrm>
            <a:off x="6025206" y="3724461"/>
            <a:ext cx="493581" cy="983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5577BE0-27B7-478D-BB39-7B517D8EE37E}"/>
              </a:ext>
            </a:extLst>
          </p:cNvPr>
          <p:cNvSpPr/>
          <p:nvPr/>
        </p:nvSpPr>
        <p:spPr>
          <a:xfrm>
            <a:off x="6566964" y="3953553"/>
            <a:ext cx="175999" cy="7570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E650348-D0F2-44AD-AB3A-A78158B3F60E}"/>
              </a:ext>
            </a:extLst>
          </p:cNvPr>
          <p:cNvSpPr/>
          <p:nvPr/>
        </p:nvSpPr>
        <p:spPr>
          <a:xfrm>
            <a:off x="6005543" y="3958469"/>
            <a:ext cx="495546" cy="884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B24556E-DB83-45A7-B0C8-0BCCA0C178D9}"/>
              </a:ext>
            </a:extLst>
          </p:cNvPr>
          <p:cNvSpPr/>
          <p:nvPr/>
        </p:nvSpPr>
        <p:spPr>
          <a:xfrm>
            <a:off x="6541400" y="4051876"/>
            <a:ext cx="520128" cy="10717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4E86CE3-13C6-4A5B-A1F1-D7E35230AC17}"/>
              </a:ext>
            </a:extLst>
          </p:cNvPr>
          <p:cNvSpPr/>
          <p:nvPr/>
        </p:nvSpPr>
        <p:spPr>
          <a:xfrm>
            <a:off x="5991777" y="4068591"/>
            <a:ext cx="503413" cy="10225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509FABB-D2C0-4B24-B5BB-EC1801111E0A}"/>
              </a:ext>
            </a:extLst>
          </p:cNvPr>
          <p:cNvSpPr/>
          <p:nvPr/>
        </p:nvSpPr>
        <p:spPr>
          <a:xfrm>
            <a:off x="6509938" y="4185593"/>
            <a:ext cx="162234" cy="796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0B420B5-6CC5-4361-A1A2-07843392CFDF}"/>
              </a:ext>
            </a:extLst>
          </p:cNvPr>
          <p:cNvSpPr/>
          <p:nvPr/>
        </p:nvSpPr>
        <p:spPr>
          <a:xfrm>
            <a:off x="5995711" y="4190510"/>
            <a:ext cx="469982" cy="747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70B73CF-45CF-4E18-9220-AE4CF46E0444}"/>
              </a:ext>
            </a:extLst>
          </p:cNvPr>
          <p:cNvSpPr/>
          <p:nvPr/>
        </p:nvSpPr>
        <p:spPr>
          <a:xfrm>
            <a:off x="6572864" y="4301615"/>
            <a:ext cx="642047" cy="934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4BE8A2A-6D48-44F1-A960-BB528793FD18}"/>
              </a:ext>
            </a:extLst>
          </p:cNvPr>
          <p:cNvSpPr/>
          <p:nvPr/>
        </p:nvSpPr>
        <p:spPr>
          <a:xfrm>
            <a:off x="6005543" y="4282933"/>
            <a:ext cx="525043" cy="943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2D32139-7B2F-493B-A825-3E2155E89F05}"/>
              </a:ext>
            </a:extLst>
          </p:cNvPr>
          <p:cNvSpPr/>
          <p:nvPr/>
        </p:nvSpPr>
        <p:spPr>
          <a:xfrm>
            <a:off x="6557132" y="3141408"/>
            <a:ext cx="168133" cy="737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234D585-3094-4FFA-9E28-EFA326CAF91C}"/>
              </a:ext>
            </a:extLst>
          </p:cNvPr>
          <p:cNvSpPr/>
          <p:nvPr/>
        </p:nvSpPr>
        <p:spPr>
          <a:xfrm>
            <a:off x="6007509" y="3140426"/>
            <a:ext cx="493580" cy="924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7AC5815-ECA3-4E3C-BC5B-86AA8BED0A23}"/>
              </a:ext>
            </a:extLst>
          </p:cNvPr>
          <p:cNvSpPr/>
          <p:nvPr/>
        </p:nvSpPr>
        <p:spPr>
          <a:xfrm>
            <a:off x="6590561" y="3251530"/>
            <a:ext cx="535860" cy="1052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A3773A3-BEB8-4092-9DA3-BACD8A861964}"/>
              </a:ext>
            </a:extLst>
          </p:cNvPr>
          <p:cNvSpPr/>
          <p:nvPr/>
        </p:nvSpPr>
        <p:spPr>
          <a:xfrm>
            <a:off x="5999643" y="3250545"/>
            <a:ext cx="536842" cy="1002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66113D0-8440-49C9-9F8C-48260C63AB0D}"/>
              </a:ext>
            </a:extLst>
          </p:cNvPr>
          <p:cNvSpPr/>
          <p:nvPr/>
        </p:nvSpPr>
        <p:spPr>
          <a:xfrm>
            <a:off x="6506004" y="3367550"/>
            <a:ext cx="89475" cy="835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7082B93-44BD-4B2B-B09B-ADE82205DA3F}"/>
              </a:ext>
            </a:extLst>
          </p:cNvPr>
          <p:cNvSpPr/>
          <p:nvPr/>
        </p:nvSpPr>
        <p:spPr>
          <a:xfrm>
            <a:off x="5991777" y="3378365"/>
            <a:ext cx="444419" cy="8455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20F7569-BD0B-4AA4-A12E-1837CA26976B}"/>
              </a:ext>
            </a:extLst>
          </p:cNvPr>
          <p:cNvSpPr/>
          <p:nvPr/>
        </p:nvSpPr>
        <p:spPr>
          <a:xfrm>
            <a:off x="6521736" y="3483570"/>
            <a:ext cx="179931"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6DDCD2A-AA37-4108-BCFF-412E16DB9A71}"/>
              </a:ext>
            </a:extLst>
          </p:cNvPr>
          <p:cNvSpPr/>
          <p:nvPr/>
        </p:nvSpPr>
        <p:spPr>
          <a:xfrm>
            <a:off x="6001610" y="3494386"/>
            <a:ext cx="481781" cy="806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25317F4-F7AB-47F3-8E87-F25A679949AD}"/>
              </a:ext>
            </a:extLst>
          </p:cNvPr>
          <p:cNvSpPr/>
          <p:nvPr/>
        </p:nvSpPr>
        <p:spPr>
          <a:xfrm>
            <a:off x="6271997" y="3611389"/>
            <a:ext cx="146502" cy="8160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404F546-D048-48C6-B44C-9059EF6D9C69}"/>
              </a:ext>
            </a:extLst>
          </p:cNvPr>
          <p:cNvSpPr/>
          <p:nvPr/>
        </p:nvSpPr>
        <p:spPr>
          <a:xfrm>
            <a:off x="6005543" y="3604507"/>
            <a:ext cx="200580" cy="884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5C866BA-A0D0-4FE5-B565-A9E8718FFDF8}"/>
              </a:ext>
            </a:extLst>
          </p:cNvPr>
          <p:cNvSpPr/>
          <p:nvPr/>
        </p:nvSpPr>
        <p:spPr>
          <a:xfrm>
            <a:off x="6586630" y="2097222"/>
            <a:ext cx="174032"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5257DBD-55D3-4D28-8F76-DCDEB2BE98A6}"/>
              </a:ext>
            </a:extLst>
          </p:cNvPr>
          <p:cNvSpPr/>
          <p:nvPr/>
        </p:nvSpPr>
        <p:spPr>
          <a:xfrm>
            <a:off x="6001610" y="2113937"/>
            <a:ext cx="523077" cy="9832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3C6A963-3591-4921-89B7-8A569B3F17E4}"/>
              </a:ext>
            </a:extLst>
          </p:cNvPr>
          <p:cNvSpPr/>
          <p:nvPr/>
        </p:nvSpPr>
        <p:spPr>
          <a:xfrm>
            <a:off x="6873731" y="2348929"/>
            <a:ext cx="541758" cy="875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2B5ED60-2B8E-4043-8E14-E073109A8BDF}"/>
              </a:ext>
            </a:extLst>
          </p:cNvPr>
          <p:cNvSpPr/>
          <p:nvPr/>
        </p:nvSpPr>
        <p:spPr>
          <a:xfrm>
            <a:off x="6353605" y="2330247"/>
            <a:ext cx="359862" cy="825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DD1F0B1-3AE9-4358-9F58-7D733262FD33}"/>
              </a:ext>
            </a:extLst>
          </p:cNvPr>
          <p:cNvSpPr/>
          <p:nvPr/>
        </p:nvSpPr>
        <p:spPr>
          <a:xfrm>
            <a:off x="7060544" y="2447251"/>
            <a:ext cx="490630" cy="9537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53B454F-4966-4121-92FE-025090C2F2DC}"/>
              </a:ext>
            </a:extLst>
          </p:cNvPr>
          <p:cNvSpPr/>
          <p:nvPr/>
        </p:nvSpPr>
        <p:spPr>
          <a:xfrm>
            <a:off x="6381135" y="2446267"/>
            <a:ext cx="509312" cy="9635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DDB4B6A0-B8E0-4E1A-AE1E-12BA93539A13}"/>
              </a:ext>
            </a:extLst>
          </p:cNvPr>
          <p:cNvSpPr/>
          <p:nvPr/>
        </p:nvSpPr>
        <p:spPr>
          <a:xfrm>
            <a:off x="7040879" y="2569170"/>
            <a:ext cx="504396"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03941BF-87BB-49D9-8254-653CD79FAF09}"/>
              </a:ext>
            </a:extLst>
          </p:cNvPr>
          <p:cNvSpPr/>
          <p:nvPr/>
        </p:nvSpPr>
        <p:spPr>
          <a:xfrm>
            <a:off x="6355571" y="2562288"/>
            <a:ext cx="534876" cy="8652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ED46DCF-EC93-460C-BCF3-BCCB8C5AA90D}"/>
              </a:ext>
            </a:extLst>
          </p:cNvPr>
          <p:cNvSpPr/>
          <p:nvPr/>
        </p:nvSpPr>
        <p:spPr>
          <a:xfrm>
            <a:off x="7127403" y="2673393"/>
            <a:ext cx="529960" cy="1052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16EE5CF-68A5-4B15-9A4D-19C4023D4FF7}"/>
              </a:ext>
            </a:extLst>
          </p:cNvPr>
          <p:cNvSpPr/>
          <p:nvPr/>
        </p:nvSpPr>
        <p:spPr>
          <a:xfrm>
            <a:off x="6365403" y="2672409"/>
            <a:ext cx="489648" cy="884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4AEEF27-DC10-4A4A-A4A5-9184A9D71FB4}"/>
              </a:ext>
            </a:extLst>
          </p:cNvPr>
          <p:cNvSpPr/>
          <p:nvPr/>
        </p:nvSpPr>
        <p:spPr>
          <a:xfrm>
            <a:off x="6995651" y="2795313"/>
            <a:ext cx="449335" cy="9537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5570A5F-3772-48C5-B600-0347BB0B5733}"/>
              </a:ext>
            </a:extLst>
          </p:cNvPr>
          <p:cNvSpPr/>
          <p:nvPr/>
        </p:nvSpPr>
        <p:spPr>
          <a:xfrm>
            <a:off x="6363436" y="2794330"/>
            <a:ext cx="503413" cy="727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1E0B9455-E33E-4C74-8475-FDD58583FFE8}"/>
              </a:ext>
            </a:extLst>
          </p:cNvPr>
          <p:cNvSpPr/>
          <p:nvPr/>
        </p:nvSpPr>
        <p:spPr>
          <a:xfrm>
            <a:off x="7082175" y="2905433"/>
            <a:ext cx="527993"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C9AAD0BE-FE65-4285-866D-922BCC8D5FAA}"/>
              </a:ext>
            </a:extLst>
          </p:cNvPr>
          <p:cNvSpPr/>
          <p:nvPr/>
        </p:nvSpPr>
        <p:spPr>
          <a:xfrm>
            <a:off x="6367370" y="2910350"/>
            <a:ext cx="552573" cy="10422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B4B51235-E1C1-4885-BD93-AABE7FD06664}"/>
              </a:ext>
            </a:extLst>
          </p:cNvPr>
          <p:cNvSpPr/>
          <p:nvPr/>
        </p:nvSpPr>
        <p:spPr>
          <a:xfrm>
            <a:off x="7128386" y="2110987"/>
            <a:ext cx="900636" cy="118969"/>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E1DD997-5AC5-4B34-B3EC-B6F092B1FE88}"/>
              </a:ext>
            </a:extLst>
          </p:cNvPr>
          <p:cNvSpPr/>
          <p:nvPr/>
        </p:nvSpPr>
        <p:spPr>
          <a:xfrm>
            <a:off x="6350656" y="1348004"/>
            <a:ext cx="168132" cy="10913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728B1F5-CE34-478B-8E5D-CC909C4E066E}"/>
              </a:ext>
            </a:extLst>
          </p:cNvPr>
          <p:cNvSpPr/>
          <p:nvPr/>
        </p:nvSpPr>
        <p:spPr>
          <a:xfrm>
            <a:off x="5659447" y="1341122"/>
            <a:ext cx="635165" cy="1337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1A2582B-F46C-40DC-A202-1B2E75F3AB06}"/>
              </a:ext>
            </a:extLst>
          </p:cNvPr>
          <p:cNvSpPr/>
          <p:nvPr/>
        </p:nvSpPr>
        <p:spPr>
          <a:xfrm>
            <a:off x="6307394" y="1582012"/>
            <a:ext cx="175998" cy="1111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06E70AE-15FE-4EBF-B3BD-9C60DBED4D4C}"/>
              </a:ext>
            </a:extLst>
          </p:cNvPr>
          <p:cNvSpPr/>
          <p:nvPr/>
        </p:nvSpPr>
        <p:spPr>
          <a:xfrm>
            <a:off x="5651582" y="1586928"/>
            <a:ext cx="595835" cy="12978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BC8DB231-0350-474A-8209-1FF826AD6582}"/>
              </a:ext>
            </a:extLst>
          </p:cNvPr>
          <p:cNvSpPr/>
          <p:nvPr/>
        </p:nvSpPr>
        <p:spPr>
          <a:xfrm>
            <a:off x="5662396" y="1821920"/>
            <a:ext cx="567323" cy="13076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D07BDBC-9477-4315-A061-B6F393FE8C17}"/>
              </a:ext>
            </a:extLst>
          </p:cNvPr>
          <p:cNvSpPr/>
          <p:nvPr/>
        </p:nvSpPr>
        <p:spPr>
          <a:xfrm>
            <a:off x="6274946" y="1820936"/>
            <a:ext cx="173049" cy="11405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60D6F5C-900B-40C6-BF6F-C52727B965C1}"/>
              </a:ext>
            </a:extLst>
          </p:cNvPr>
          <p:cNvSpPr/>
          <p:nvPr/>
        </p:nvSpPr>
        <p:spPr>
          <a:xfrm>
            <a:off x="5666330" y="1961538"/>
            <a:ext cx="527993" cy="11503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B227B73-029D-4A27-AF3E-ABEE9C1D4AD6}"/>
              </a:ext>
            </a:extLst>
          </p:cNvPr>
          <p:cNvSpPr/>
          <p:nvPr/>
        </p:nvSpPr>
        <p:spPr>
          <a:xfrm>
            <a:off x="6167775" y="787566"/>
            <a:ext cx="197629" cy="12093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0E0C0678-E15E-41B0-93C5-BEA9A60FEEF1}"/>
              </a:ext>
            </a:extLst>
          </p:cNvPr>
          <p:cNvSpPr/>
          <p:nvPr/>
        </p:nvSpPr>
        <p:spPr>
          <a:xfrm>
            <a:off x="4046957" y="1781606"/>
            <a:ext cx="4141347" cy="32918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CEF147C5-0E38-4485-B70E-652ED38F3BA5}"/>
              </a:ext>
            </a:extLst>
          </p:cNvPr>
          <p:cNvSpPr/>
          <p:nvPr/>
        </p:nvSpPr>
        <p:spPr>
          <a:xfrm>
            <a:off x="4064655" y="1297859"/>
            <a:ext cx="4123649" cy="253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4B5AC01-EA57-4F9F-983F-AC2CDD2A4405}"/>
              </a:ext>
            </a:extLst>
          </p:cNvPr>
          <p:cNvSpPr/>
          <p:nvPr/>
        </p:nvSpPr>
        <p:spPr>
          <a:xfrm>
            <a:off x="4063672" y="1538749"/>
            <a:ext cx="4123649" cy="253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AF61567-12C0-4572-8586-20CE06130603}"/>
              </a:ext>
            </a:extLst>
          </p:cNvPr>
          <p:cNvSpPr/>
          <p:nvPr/>
        </p:nvSpPr>
        <p:spPr>
          <a:xfrm>
            <a:off x="4069571" y="5084262"/>
            <a:ext cx="4123649" cy="253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E52BF953-EB19-41D5-A3BD-349ED4D57384}"/>
              </a:ext>
            </a:extLst>
          </p:cNvPr>
          <p:cNvSpPr/>
          <p:nvPr/>
        </p:nvSpPr>
        <p:spPr>
          <a:xfrm>
            <a:off x="4075470" y="5337933"/>
            <a:ext cx="4123649" cy="253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F162A9B0-124B-4594-A28F-F6C9B611E8B1}"/>
              </a:ext>
            </a:extLst>
          </p:cNvPr>
          <p:cNvSpPr/>
          <p:nvPr/>
        </p:nvSpPr>
        <p:spPr>
          <a:xfrm>
            <a:off x="4075471" y="5579807"/>
            <a:ext cx="4123649" cy="253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48D8699-8719-40B5-874C-487CFFBC40AB}"/>
              </a:ext>
            </a:extLst>
          </p:cNvPr>
          <p:cNvSpPr/>
          <p:nvPr/>
        </p:nvSpPr>
        <p:spPr>
          <a:xfrm>
            <a:off x="4430415" y="2094271"/>
            <a:ext cx="949797" cy="1297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88CA995-7F3A-4F8B-B56E-ECF381034796}"/>
              </a:ext>
            </a:extLst>
          </p:cNvPr>
          <p:cNvSpPr/>
          <p:nvPr/>
        </p:nvSpPr>
        <p:spPr>
          <a:xfrm>
            <a:off x="4435331" y="3119776"/>
            <a:ext cx="1139559" cy="12486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8A0D9AB-A455-4852-85BA-60DD594D5A12}"/>
              </a:ext>
            </a:extLst>
          </p:cNvPr>
          <p:cNvSpPr/>
          <p:nvPr/>
        </p:nvSpPr>
        <p:spPr>
          <a:xfrm>
            <a:off x="4440247" y="3921105"/>
            <a:ext cx="975361" cy="12585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616EA378-CC5B-432F-9278-C9B39CAE21B9}"/>
              </a:ext>
            </a:extLst>
          </p:cNvPr>
          <p:cNvSpPr/>
          <p:nvPr/>
        </p:nvSpPr>
        <p:spPr>
          <a:xfrm>
            <a:off x="4445163" y="4167894"/>
            <a:ext cx="1035338" cy="15043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E30587C2-BDF2-485E-8370-30457D773251}"/>
              </a:ext>
            </a:extLst>
          </p:cNvPr>
          <p:cNvSpPr/>
          <p:nvPr/>
        </p:nvSpPr>
        <p:spPr>
          <a:xfrm>
            <a:off x="3569111" y="2098204"/>
            <a:ext cx="853438" cy="114054"/>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82A3CE00-4DE5-43FB-A33D-5A44B2C4A768}"/>
              </a:ext>
            </a:extLst>
          </p:cNvPr>
          <p:cNvSpPr/>
          <p:nvPr/>
        </p:nvSpPr>
        <p:spPr>
          <a:xfrm>
            <a:off x="298899" y="85365"/>
            <a:ext cx="10756492" cy="369332"/>
          </a:xfrm>
          <a:prstGeom prst="rect">
            <a:avLst/>
          </a:prstGeom>
        </p:spPr>
        <p:txBody>
          <a:bodyPr wrap="square">
            <a:spAutoFit/>
          </a:bodyPr>
          <a:lstStyle/>
          <a:p>
            <a:r>
              <a:rPr lang="en-US" dirty="0"/>
              <a:t>Repeat process with next nested group.  … and after one click to label a child, we’re done </a:t>
            </a:r>
          </a:p>
        </p:txBody>
      </p:sp>
      <p:sp>
        <p:nvSpPr>
          <p:cNvPr id="92" name="Rectangle 91">
            <a:extLst>
              <a:ext uri="{FF2B5EF4-FFF2-40B4-BE49-F238E27FC236}">
                <a16:creationId xmlns:a16="http://schemas.microsoft.com/office/drawing/2014/main" id="{76D96D2E-8AAF-41E0-9FDA-39C4109A3CF5}"/>
              </a:ext>
            </a:extLst>
          </p:cNvPr>
          <p:cNvSpPr/>
          <p:nvPr/>
        </p:nvSpPr>
        <p:spPr>
          <a:xfrm>
            <a:off x="4442215" y="2100171"/>
            <a:ext cx="3734292" cy="10146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26B4E8BA-8EE3-477D-B5E0-98A48EA8B4FF}"/>
              </a:ext>
            </a:extLst>
          </p:cNvPr>
          <p:cNvSpPr/>
          <p:nvPr/>
        </p:nvSpPr>
        <p:spPr>
          <a:xfrm>
            <a:off x="4442214" y="3113877"/>
            <a:ext cx="3733309" cy="8445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DC8153F5-46D9-45CD-B740-48FE709472CC}"/>
              </a:ext>
            </a:extLst>
          </p:cNvPr>
          <p:cNvSpPr/>
          <p:nvPr/>
        </p:nvSpPr>
        <p:spPr>
          <a:xfrm>
            <a:off x="4453031" y="3969284"/>
            <a:ext cx="3734292" cy="2192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4BC14B6D-1A3A-4955-82A1-C78C009C6C9C}"/>
              </a:ext>
            </a:extLst>
          </p:cNvPr>
          <p:cNvSpPr/>
          <p:nvPr/>
        </p:nvSpPr>
        <p:spPr>
          <a:xfrm>
            <a:off x="4458930" y="4199359"/>
            <a:ext cx="3734292" cy="815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AAE239C6-F6ED-4AE3-9112-E989A88770DB}"/>
              </a:ext>
            </a:extLst>
          </p:cNvPr>
          <p:cNvSpPr/>
          <p:nvPr/>
        </p:nvSpPr>
        <p:spPr>
          <a:xfrm>
            <a:off x="4789294" y="2328278"/>
            <a:ext cx="585018" cy="108155"/>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7D15704D-6CBF-490C-9B0D-04EB6CD1E7FC}"/>
              </a:ext>
            </a:extLst>
          </p:cNvPr>
          <p:cNvSpPr/>
          <p:nvPr/>
        </p:nvSpPr>
        <p:spPr>
          <a:xfrm>
            <a:off x="4823706" y="2787444"/>
            <a:ext cx="627297" cy="109139"/>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E0FAE248-75CD-4FF1-AB14-F55822B9E0EA}"/>
              </a:ext>
            </a:extLst>
          </p:cNvPr>
          <p:cNvSpPr/>
          <p:nvPr/>
        </p:nvSpPr>
        <p:spPr>
          <a:xfrm>
            <a:off x="4822724" y="2904448"/>
            <a:ext cx="740368" cy="104223"/>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88B2F0E6-763E-4296-9CE1-2128E2640859}"/>
              </a:ext>
            </a:extLst>
          </p:cNvPr>
          <p:cNvSpPr/>
          <p:nvPr/>
        </p:nvSpPr>
        <p:spPr>
          <a:xfrm>
            <a:off x="4809940" y="3363615"/>
            <a:ext cx="764949" cy="122904"/>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8F2391C9-46D7-45C8-8219-9F1FF96531D0}"/>
              </a:ext>
            </a:extLst>
          </p:cNvPr>
          <p:cNvSpPr/>
          <p:nvPr/>
        </p:nvSpPr>
        <p:spPr>
          <a:xfrm>
            <a:off x="4826655" y="3592707"/>
            <a:ext cx="801329" cy="135685"/>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421A327D-3D0E-47E2-A32C-D961A3D16A0B}"/>
              </a:ext>
            </a:extLst>
          </p:cNvPr>
          <p:cNvSpPr/>
          <p:nvPr/>
        </p:nvSpPr>
        <p:spPr>
          <a:xfrm>
            <a:off x="4831572" y="3721510"/>
            <a:ext cx="761016" cy="107172"/>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D3C0C819-54D0-493D-90EA-B2968095F527}"/>
              </a:ext>
            </a:extLst>
          </p:cNvPr>
          <p:cNvSpPr/>
          <p:nvPr/>
        </p:nvSpPr>
        <p:spPr>
          <a:xfrm>
            <a:off x="4806993" y="4387153"/>
            <a:ext cx="691206" cy="114055"/>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EFD35AE2-5B25-4255-A53C-92255A9B75D2}"/>
              </a:ext>
            </a:extLst>
          </p:cNvPr>
          <p:cNvSpPr/>
          <p:nvPr/>
        </p:nvSpPr>
        <p:spPr>
          <a:xfrm>
            <a:off x="4811907" y="4504157"/>
            <a:ext cx="863271" cy="120937"/>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6C3C3A38-DBD7-40A6-BE8B-A705302EBA38}"/>
              </a:ext>
            </a:extLst>
          </p:cNvPr>
          <p:cNvSpPr/>
          <p:nvPr/>
        </p:nvSpPr>
        <p:spPr>
          <a:xfrm>
            <a:off x="4805026" y="4632961"/>
            <a:ext cx="610582" cy="104222"/>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A674E8A2-D40E-4D0A-BEB0-73BAD7836C6A}"/>
              </a:ext>
            </a:extLst>
          </p:cNvPr>
          <p:cNvSpPr/>
          <p:nvPr/>
        </p:nvSpPr>
        <p:spPr>
          <a:xfrm>
            <a:off x="4809941" y="4749964"/>
            <a:ext cx="611566" cy="87508"/>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2AA5ACEC-0CF4-4F0C-B4CA-DEEA07C55945}"/>
              </a:ext>
            </a:extLst>
          </p:cNvPr>
          <p:cNvSpPr/>
          <p:nvPr/>
        </p:nvSpPr>
        <p:spPr>
          <a:xfrm>
            <a:off x="4808958" y="4861068"/>
            <a:ext cx="695140" cy="106189"/>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0639CF13-DC32-473C-8AF5-6904E999E228}"/>
              </a:ext>
            </a:extLst>
          </p:cNvPr>
          <p:cNvSpPr/>
          <p:nvPr/>
        </p:nvSpPr>
        <p:spPr>
          <a:xfrm>
            <a:off x="4794210" y="2451182"/>
            <a:ext cx="532907" cy="97340"/>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4D63F881-2CCA-40BB-B76E-3047B751A2BD}"/>
              </a:ext>
            </a:extLst>
          </p:cNvPr>
          <p:cNvSpPr/>
          <p:nvPr/>
        </p:nvSpPr>
        <p:spPr>
          <a:xfrm>
            <a:off x="4805025" y="2562286"/>
            <a:ext cx="510294" cy="98324"/>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2DD1CE8B-DE3D-44B5-B07A-B2DADA8D2CFE}"/>
              </a:ext>
            </a:extLst>
          </p:cNvPr>
          <p:cNvSpPr/>
          <p:nvPr/>
        </p:nvSpPr>
        <p:spPr>
          <a:xfrm>
            <a:off x="4811909" y="2675357"/>
            <a:ext cx="686290" cy="103239"/>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661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040" y="-136436"/>
            <a:ext cx="10515600" cy="1325563"/>
          </a:xfrm>
        </p:spPr>
        <p:txBody>
          <a:bodyPr>
            <a:normAutofit/>
          </a:bodyPr>
          <a:lstStyle/>
          <a:p>
            <a:pPr algn="ctr"/>
            <a:r>
              <a:rPr lang="en-US" sz="3200" b="1" dirty="0"/>
              <a:t>Workflow Pipeline</a:t>
            </a:r>
          </a:p>
        </p:txBody>
      </p:sp>
      <p:sp>
        <p:nvSpPr>
          <p:cNvPr id="4" name="TextBox 3"/>
          <p:cNvSpPr txBox="1"/>
          <p:nvPr/>
        </p:nvSpPr>
        <p:spPr>
          <a:xfrm>
            <a:off x="1534886" y="840527"/>
            <a:ext cx="3175165" cy="5632311"/>
          </a:xfrm>
          <a:prstGeom prst="rect">
            <a:avLst/>
          </a:prstGeom>
          <a:noFill/>
        </p:spPr>
        <p:txBody>
          <a:bodyPr wrap="none" rtlCol="0">
            <a:spAutoFit/>
          </a:bodyPr>
          <a:lstStyle/>
          <a:p>
            <a:r>
              <a:rPr lang="en-US" dirty="0"/>
              <a:t>1.pages</a:t>
            </a:r>
          </a:p>
          <a:p>
            <a:r>
              <a:rPr lang="en-US" dirty="0"/>
              <a:t>2.tools</a:t>
            </a:r>
          </a:p>
          <a:p>
            <a:r>
              <a:rPr lang="en-US" dirty="0"/>
              <a:t>    &lt;</a:t>
            </a:r>
            <a:r>
              <a:rPr lang="en-US" dirty="0" err="1"/>
              <a:t>toolName</a:t>
            </a:r>
            <a:r>
              <a:rPr lang="en-US" dirty="0"/>
              <a:t>&gt;</a:t>
            </a:r>
          </a:p>
          <a:p>
            <a:r>
              <a:rPr lang="en-US" dirty="0"/>
              <a:t>        PMCFI: extracted (osmx)</a:t>
            </a:r>
          </a:p>
          <a:p>
            <a:r>
              <a:rPr lang="en-US" dirty="0"/>
              <a:t>        2.1.tool-ontology-extracted</a:t>
            </a:r>
          </a:p>
          <a:p>
            <a:r>
              <a:rPr lang="en-US" dirty="0"/>
              <a:t>        2.2.ontology-extracted</a:t>
            </a:r>
          </a:p>
          <a:p>
            <a:r>
              <a:rPr lang="en-US" dirty="0"/>
              <a:t>        2.3.extracted-text-cleaned</a:t>
            </a:r>
          </a:p>
          <a:p>
            <a:r>
              <a:rPr lang="en-US" dirty="0"/>
              <a:t>3.json-from-osmx</a:t>
            </a:r>
          </a:p>
          <a:p>
            <a:r>
              <a:rPr lang="en-US" dirty="0"/>
              <a:t>    3.1.ontology-merged</a:t>
            </a:r>
          </a:p>
          <a:p>
            <a:r>
              <a:rPr lang="en-US" dirty="0"/>
              <a:t>    3.2.value-cleaned</a:t>
            </a:r>
          </a:p>
          <a:p>
            <a:r>
              <a:rPr lang="en-US" dirty="0"/>
              <a:t>    3.3.date-value-parsed</a:t>
            </a:r>
          </a:p>
          <a:p>
            <a:r>
              <a:rPr lang="en-US" dirty="0"/>
              <a:t>    3.4.relationships-added</a:t>
            </a:r>
          </a:p>
          <a:p>
            <a:r>
              <a:rPr lang="en-US" dirty="0"/>
              <a:t>    3.5.constraint-checked</a:t>
            </a:r>
          </a:p>
          <a:p>
            <a:r>
              <a:rPr lang="en-US" dirty="0"/>
              <a:t>    PMCFI: osmx</a:t>
            </a:r>
          </a:p>
          <a:p>
            <a:r>
              <a:rPr lang="en-US" dirty="0"/>
              <a:t>4.json-working</a:t>
            </a:r>
          </a:p>
          <a:p>
            <a:r>
              <a:rPr lang="en-US" dirty="0"/>
              <a:t>    PMCFI: json</a:t>
            </a:r>
          </a:p>
          <a:p>
            <a:r>
              <a:rPr lang="en-US" dirty="0"/>
              <a:t>5.json-final</a:t>
            </a:r>
          </a:p>
          <a:p>
            <a:r>
              <a:rPr lang="en-US" dirty="0"/>
              <a:t>    PMCFI: json &amp; osmx</a:t>
            </a:r>
          </a:p>
          <a:p>
            <a:r>
              <a:rPr lang="en-US" dirty="0"/>
              <a:t>6.osmx-checked</a:t>
            </a:r>
          </a:p>
          <a:p>
            <a:r>
              <a:rPr lang="en-US" dirty="0"/>
              <a:t>    6.1.ontology-merged</a:t>
            </a:r>
          </a:p>
        </p:txBody>
      </p:sp>
      <p:sp>
        <p:nvSpPr>
          <p:cNvPr id="5" name="TextBox 4"/>
          <p:cNvSpPr txBox="1"/>
          <p:nvPr/>
        </p:nvSpPr>
        <p:spPr>
          <a:xfrm>
            <a:off x="7041085" y="847058"/>
            <a:ext cx="4619021" cy="5909310"/>
          </a:xfrm>
          <a:prstGeom prst="rect">
            <a:avLst/>
          </a:prstGeom>
          <a:noFill/>
        </p:spPr>
        <p:txBody>
          <a:bodyPr wrap="none" rtlCol="0">
            <a:spAutoFit/>
          </a:bodyPr>
          <a:lstStyle/>
          <a:p>
            <a:r>
              <a:rPr lang="en-US" dirty="0"/>
              <a:t>    6.2.value-cleaned</a:t>
            </a:r>
          </a:p>
          <a:p>
            <a:r>
              <a:rPr lang="en-US" dirty="0"/>
              <a:t>    6.3.date-value-parsed</a:t>
            </a:r>
          </a:p>
          <a:p>
            <a:r>
              <a:rPr lang="en-US" dirty="0"/>
              <a:t>    6.4.relationships-added</a:t>
            </a:r>
          </a:p>
          <a:p>
            <a:r>
              <a:rPr lang="en-US" dirty="0"/>
              <a:t>    6.5.constraint-checked</a:t>
            </a:r>
          </a:p>
          <a:p>
            <a:r>
              <a:rPr lang="en-US" dirty="0"/>
              <a:t>    PMCFI: osmx</a:t>
            </a:r>
          </a:p>
          <a:p>
            <a:r>
              <a:rPr lang="en-US" dirty="0"/>
              <a:t>7.osmx-enhanced</a:t>
            </a:r>
          </a:p>
          <a:p>
            <a:r>
              <a:rPr lang="en-US" dirty="0"/>
              <a:t>    7.1.target-ontology-generated</a:t>
            </a:r>
          </a:p>
          <a:p>
            <a:r>
              <a:rPr lang="en-US" dirty="0"/>
              <a:t>    7.2.value-standardized (&amp; authority-checked)</a:t>
            </a:r>
          </a:p>
          <a:p>
            <a:r>
              <a:rPr lang="en-US" dirty="0"/>
              <a:t>    7.3.information-inferred</a:t>
            </a:r>
          </a:p>
          <a:p>
            <a:r>
              <a:rPr lang="en-US" dirty="0"/>
              <a:t>    Personas-</a:t>
            </a:r>
            <a:r>
              <a:rPr lang="en-US" dirty="0" err="1"/>
              <a:t>json</a:t>
            </a:r>
            <a:endParaRPr lang="en-US" dirty="0"/>
          </a:p>
          <a:p>
            <a:r>
              <a:rPr lang="en-US" dirty="0"/>
              <a:t>8.gedcomx</a:t>
            </a:r>
          </a:p>
          <a:p>
            <a:r>
              <a:rPr lang="en-US" dirty="0"/>
              <a:t>    8.1.results-generated</a:t>
            </a:r>
          </a:p>
          <a:p>
            <a:r>
              <a:rPr lang="en-US" dirty="0"/>
              <a:t>    8.2.FS-imports-generated (CDS &amp; FamilyTree)</a:t>
            </a:r>
          </a:p>
          <a:p>
            <a:r>
              <a:rPr lang="en-US" dirty="0"/>
              <a:t>        Personas-txt</a:t>
            </a:r>
          </a:p>
          <a:p>
            <a:r>
              <a:rPr lang="en-US" dirty="0"/>
              <a:t>        Personas-pdf</a:t>
            </a:r>
          </a:p>
          <a:p>
            <a:r>
              <a:rPr lang="en-US" dirty="0"/>
              <a:t>        </a:t>
            </a:r>
            <a:r>
              <a:rPr lang="en-US" dirty="0" err="1"/>
              <a:t>PersonasTreeReady-json</a:t>
            </a:r>
            <a:endParaRPr lang="en-US" dirty="0"/>
          </a:p>
          <a:p>
            <a:r>
              <a:rPr lang="en-US" dirty="0"/>
              <a:t>    8.3.tree-generated (LLS &amp; FamilyTree)</a:t>
            </a:r>
          </a:p>
          <a:p>
            <a:r>
              <a:rPr lang="en-US" dirty="0"/>
              <a:t>        </a:t>
            </a:r>
            <a:r>
              <a:rPr lang="en-US" dirty="0" err="1"/>
              <a:t>FamilyTree-gedcomx</a:t>
            </a:r>
            <a:endParaRPr lang="en-US" dirty="0"/>
          </a:p>
          <a:p>
            <a:r>
              <a:rPr lang="en-US" dirty="0"/>
              <a:t>        </a:t>
            </a:r>
            <a:r>
              <a:rPr lang="en-US" dirty="0" err="1"/>
              <a:t>MergedPersonas</a:t>
            </a:r>
            <a:r>
              <a:rPr lang="en-US" dirty="0"/>
              <a:t>-pdf</a:t>
            </a:r>
          </a:p>
          <a:p>
            <a:r>
              <a:rPr lang="en-US" dirty="0"/>
              <a:t>        </a:t>
            </a:r>
            <a:r>
              <a:rPr lang="en-US" dirty="0" err="1"/>
              <a:t>MergedPersonas-json</a:t>
            </a:r>
            <a:endParaRPr lang="en-US" dirty="0"/>
          </a:p>
          <a:p>
            <a:r>
              <a:rPr lang="en-US" dirty="0"/>
              <a:t>        </a:t>
            </a:r>
            <a:r>
              <a:rPr lang="en-US" dirty="0" err="1"/>
              <a:t>MergedPersonasTreeReady-json</a:t>
            </a:r>
            <a:endParaRPr lang="en-US" dirty="0"/>
          </a:p>
        </p:txBody>
      </p:sp>
      <p:cxnSp>
        <p:nvCxnSpPr>
          <p:cNvPr id="7" name="Straight Arrow Connector 6"/>
          <p:cNvCxnSpPr>
            <a:cxnSpLocks/>
          </p:cNvCxnSpPr>
          <p:nvPr/>
        </p:nvCxnSpPr>
        <p:spPr>
          <a:xfrm flipV="1">
            <a:off x="3965825" y="2681555"/>
            <a:ext cx="3328827" cy="15924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905000" y="2122138"/>
            <a:ext cx="14287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905000" y="1741138"/>
            <a:ext cx="0" cy="3810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cxnSpLocks/>
          </p:cNvCxnSpPr>
          <p:nvPr/>
        </p:nvCxnSpPr>
        <p:spPr>
          <a:xfrm flipH="1">
            <a:off x="4191000" y="2388838"/>
            <a:ext cx="484239"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581150" y="1569688"/>
            <a:ext cx="1619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cxnSpLocks/>
          </p:cNvCxnSpPr>
          <p:nvPr/>
        </p:nvCxnSpPr>
        <p:spPr>
          <a:xfrm>
            <a:off x="1581150" y="1569688"/>
            <a:ext cx="0" cy="8168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cxnSpLocks/>
          </p:cNvCxnSpPr>
          <p:nvPr/>
        </p:nvCxnSpPr>
        <p:spPr>
          <a:xfrm>
            <a:off x="1581027" y="2398363"/>
            <a:ext cx="43827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4668786" y="1847818"/>
            <a:ext cx="0" cy="5422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4FCC14E-6847-44A8-A413-21D7A79CD7C6}"/>
              </a:ext>
            </a:extLst>
          </p:cNvPr>
          <p:cNvCxnSpPr>
            <a:cxnSpLocks/>
          </p:cNvCxnSpPr>
          <p:nvPr/>
        </p:nvCxnSpPr>
        <p:spPr>
          <a:xfrm flipH="1">
            <a:off x="2953791" y="2137025"/>
            <a:ext cx="4330587" cy="29873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578E33F-DA7D-4398-88AC-0B02FF7207AD}"/>
              </a:ext>
            </a:extLst>
          </p:cNvPr>
          <p:cNvCxnSpPr/>
          <p:nvPr/>
        </p:nvCxnSpPr>
        <p:spPr>
          <a:xfrm flipH="1">
            <a:off x="4368800" y="1847818"/>
            <a:ext cx="299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B0A7778-0113-4850-9A14-2362CDF5A3E8}"/>
              </a:ext>
            </a:extLst>
          </p:cNvPr>
          <p:cNvSpPr txBox="1"/>
          <p:nvPr/>
        </p:nvSpPr>
        <p:spPr>
          <a:xfrm>
            <a:off x="5413751" y="3475853"/>
            <a:ext cx="1571777" cy="369332"/>
          </a:xfrm>
          <a:prstGeom prst="rect">
            <a:avLst/>
          </a:prstGeom>
          <a:noFill/>
        </p:spPr>
        <p:txBody>
          <a:bodyPr wrap="square" rtlCol="0">
            <a:spAutoFit/>
          </a:bodyPr>
          <a:lstStyle/>
          <a:p>
            <a:r>
              <a:rPr lang="en-US" dirty="0"/>
              <a:t>COMET Bypass</a:t>
            </a:r>
          </a:p>
        </p:txBody>
      </p:sp>
      <p:sp>
        <p:nvSpPr>
          <p:cNvPr id="15" name="TextBox 14">
            <a:extLst>
              <a:ext uri="{FF2B5EF4-FFF2-40B4-BE49-F238E27FC236}">
                <a16:creationId xmlns:a16="http://schemas.microsoft.com/office/drawing/2014/main" id="{2C408358-9C23-4646-BC9B-43B107AB609A}"/>
              </a:ext>
            </a:extLst>
          </p:cNvPr>
          <p:cNvSpPr txBox="1"/>
          <p:nvPr/>
        </p:nvSpPr>
        <p:spPr>
          <a:xfrm>
            <a:off x="3625054" y="4560937"/>
            <a:ext cx="1396088" cy="369332"/>
          </a:xfrm>
          <a:prstGeom prst="rect">
            <a:avLst/>
          </a:prstGeom>
          <a:noFill/>
        </p:spPr>
        <p:txBody>
          <a:bodyPr wrap="square" rtlCol="0">
            <a:spAutoFit/>
          </a:bodyPr>
          <a:lstStyle/>
          <a:p>
            <a:r>
              <a:rPr lang="en-US" dirty="0"/>
              <a:t>COMET Loop</a:t>
            </a:r>
          </a:p>
        </p:txBody>
      </p:sp>
    </p:spTree>
    <p:extLst>
      <p:ext uri="{BB962C8B-B14F-4D97-AF65-F5344CB8AC3E}">
        <p14:creationId xmlns:p14="http://schemas.microsoft.com/office/powerpoint/2010/main" val="3781079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E5C6E-A3A5-46A1-A3C6-06F9D37CBC2E}"/>
              </a:ext>
            </a:extLst>
          </p:cNvPr>
          <p:cNvSpPr>
            <a:spLocks noGrp="1"/>
          </p:cNvSpPr>
          <p:nvPr>
            <p:ph type="title"/>
          </p:nvPr>
        </p:nvSpPr>
        <p:spPr>
          <a:xfrm>
            <a:off x="838200" y="5535"/>
            <a:ext cx="10515600" cy="1325563"/>
          </a:xfrm>
        </p:spPr>
        <p:txBody>
          <a:bodyPr/>
          <a:lstStyle/>
          <a:p>
            <a:pPr algn="ctr"/>
            <a:r>
              <a:rPr lang="en-US" dirty="0"/>
              <a:t>Extraction-tool testing: checking relationships</a:t>
            </a:r>
          </a:p>
        </p:txBody>
      </p:sp>
      <p:sp>
        <p:nvSpPr>
          <p:cNvPr id="3" name="Content Placeholder 2">
            <a:extLst>
              <a:ext uri="{FF2B5EF4-FFF2-40B4-BE49-F238E27FC236}">
                <a16:creationId xmlns:a16="http://schemas.microsoft.com/office/drawing/2014/main" id="{D39E3649-C596-4CEE-B4C0-C6D6C0C1E8E6}"/>
              </a:ext>
            </a:extLst>
          </p:cNvPr>
          <p:cNvSpPr>
            <a:spLocks noGrp="1"/>
          </p:cNvSpPr>
          <p:nvPr>
            <p:ph idx="1"/>
          </p:nvPr>
        </p:nvSpPr>
        <p:spPr>
          <a:xfrm>
            <a:off x="838200" y="1132114"/>
            <a:ext cx="10515600" cy="5540829"/>
          </a:xfrm>
        </p:spPr>
        <p:txBody>
          <a:bodyPr>
            <a:normAutofit fontScale="85000" lnSpcReduction="20000"/>
          </a:bodyPr>
          <a:lstStyle/>
          <a:p>
            <a:r>
              <a:rPr lang="en-US" dirty="0"/>
              <a:t>Finding recall errors</a:t>
            </a:r>
          </a:p>
          <a:p>
            <a:pPr lvl="1"/>
            <a:r>
              <a:rPr lang="en-US" dirty="0"/>
              <a:t>Missing heads</a:t>
            </a:r>
          </a:p>
          <a:p>
            <a:pPr lvl="2"/>
            <a:r>
              <a:rPr lang="en-US" dirty="0"/>
              <a:t>Discover by observing FD violations</a:t>
            </a:r>
          </a:p>
          <a:p>
            <a:pPr lvl="2"/>
            <a:r>
              <a:rPr lang="en-US" dirty="0"/>
              <a:t>For non-FD relationships, discover by finding statistical outliers in the distribution of the text distance between list elements (e.g. the text distance from one child to the next should be far less than the distance from the last child in a family to first child in next family)</a:t>
            </a:r>
          </a:p>
          <a:p>
            <a:pPr lvl="2"/>
            <a:r>
              <a:rPr lang="en-US" dirty="0"/>
              <a:t>If possible, also assess the frequency of patterns in the text space identified as containing the missing heads (perhaps by identifying potential Names and search-phrase variations within the text space) </a:t>
            </a:r>
          </a:p>
          <a:p>
            <a:pPr lvl="1"/>
            <a:r>
              <a:rPr lang="en-US" dirty="0"/>
              <a:t>Other missing extracts (ala GN’s ideas)</a:t>
            </a:r>
          </a:p>
          <a:p>
            <a:pPr lvl="2"/>
            <a:r>
              <a:rPr lang="en-US" dirty="0"/>
              <a:t>Find search phrases without extracts (order token patterns by frequency of occurrence)</a:t>
            </a:r>
          </a:p>
          <a:p>
            <a:pPr lvl="2"/>
            <a:r>
              <a:rPr lang="en-US" dirty="0"/>
              <a:t>Find potential extracts (Names &amp; Dates &amp;? Places) not identified as Extracts (order token patterns by frequency of left context tokens, e.g. “</a:t>
            </a:r>
            <a:r>
              <a:rPr lang="en-US" dirty="0" err="1"/>
              <a:t>bom</a:t>
            </a:r>
            <a:r>
              <a:rPr lang="en-US" dirty="0"/>
              <a:t>” as an OCR error for “born” in Kilbarchan)</a:t>
            </a:r>
          </a:p>
          <a:p>
            <a:r>
              <a:rPr lang="en-US" dirty="0"/>
              <a:t>Finding precision errors</a:t>
            </a:r>
          </a:p>
          <a:p>
            <a:pPr lvl="1"/>
            <a:r>
              <a:rPr lang="en-US" dirty="0"/>
              <a:t>Display red- and yellow-flag indicators, including new indicators with warning messages when the following can be detected</a:t>
            </a:r>
          </a:p>
          <a:p>
            <a:pPr lvl="1"/>
            <a:r>
              <a:rPr lang="en-US" dirty="0"/>
              <a:t>Relationship violations</a:t>
            </a:r>
          </a:p>
          <a:p>
            <a:pPr lvl="2"/>
            <a:r>
              <a:rPr lang="en-US" dirty="0"/>
              <a:t>Caused by missing heads or by missing extracts (see above)</a:t>
            </a:r>
          </a:p>
          <a:p>
            <a:pPr lvl="2"/>
            <a:r>
              <a:rPr lang="en-US" dirty="0"/>
              <a:t>Other causes (?) as indicated by red and yellow flags</a:t>
            </a:r>
          </a:p>
          <a:p>
            <a:pPr lvl="1"/>
            <a:r>
              <a:rPr lang="en-US" dirty="0"/>
              <a:t>Entity violations (incorrect classification)</a:t>
            </a:r>
          </a:p>
          <a:p>
            <a:pPr lvl="2"/>
            <a:r>
              <a:rPr lang="en-US" dirty="0"/>
              <a:t>Caused by missing search phrases and extracts (see above)</a:t>
            </a:r>
          </a:p>
          <a:p>
            <a:pPr lvl="2"/>
            <a:r>
              <a:rPr lang="en-US" dirty="0"/>
              <a:t>Other causes (?) as indicated by red and yellow flags</a:t>
            </a:r>
          </a:p>
        </p:txBody>
      </p:sp>
    </p:spTree>
    <p:extLst>
      <p:ext uri="{BB962C8B-B14F-4D97-AF65-F5344CB8AC3E}">
        <p14:creationId xmlns:p14="http://schemas.microsoft.com/office/powerpoint/2010/main" val="2582894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266C1-C13F-438A-88B4-EF88759FDE0C}"/>
              </a:ext>
            </a:extLst>
          </p:cNvPr>
          <p:cNvSpPr>
            <a:spLocks noGrp="1"/>
          </p:cNvSpPr>
          <p:nvPr>
            <p:ph type="title"/>
          </p:nvPr>
        </p:nvSpPr>
        <p:spPr>
          <a:xfrm>
            <a:off x="838200" y="319968"/>
            <a:ext cx="10515600" cy="1325563"/>
          </a:xfrm>
        </p:spPr>
        <p:txBody>
          <a:bodyPr/>
          <a:lstStyle/>
          <a:p>
            <a:r>
              <a:rPr lang="en-US" dirty="0"/>
              <a:t>Missing Head</a:t>
            </a:r>
            <a:br>
              <a:rPr lang="en-US" dirty="0"/>
            </a:br>
            <a:r>
              <a:rPr lang="en-US" dirty="0"/>
              <a:t> &amp; Missing Extract</a:t>
            </a:r>
          </a:p>
        </p:txBody>
      </p:sp>
      <p:pic>
        <p:nvPicPr>
          <p:cNvPr id="6" name="Picture 5">
            <a:extLst>
              <a:ext uri="{FF2B5EF4-FFF2-40B4-BE49-F238E27FC236}">
                <a16:creationId xmlns:a16="http://schemas.microsoft.com/office/drawing/2014/main" id="{A545B09A-F529-4F7D-83E3-883E0611EB73}"/>
              </a:ext>
            </a:extLst>
          </p:cNvPr>
          <p:cNvPicPr>
            <a:picLocks noChangeAspect="1"/>
          </p:cNvPicPr>
          <p:nvPr/>
        </p:nvPicPr>
        <p:blipFill>
          <a:blip r:embed="rId3"/>
          <a:stretch>
            <a:fillRect/>
          </a:stretch>
        </p:blipFill>
        <p:spPr>
          <a:xfrm>
            <a:off x="5321765" y="648929"/>
            <a:ext cx="5931619" cy="6037005"/>
          </a:xfrm>
          <a:prstGeom prst="rect">
            <a:avLst/>
          </a:prstGeom>
        </p:spPr>
      </p:pic>
      <p:sp>
        <p:nvSpPr>
          <p:cNvPr id="7" name="Rectangle 6">
            <a:extLst>
              <a:ext uri="{FF2B5EF4-FFF2-40B4-BE49-F238E27FC236}">
                <a16:creationId xmlns:a16="http://schemas.microsoft.com/office/drawing/2014/main" id="{70B5B348-D06B-43C4-80D1-5D104172E229}"/>
              </a:ext>
            </a:extLst>
          </p:cNvPr>
          <p:cNvSpPr/>
          <p:nvPr/>
        </p:nvSpPr>
        <p:spPr>
          <a:xfrm>
            <a:off x="7806813" y="914400"/>
            <a:ext cx="1219200" cy="216310"/>
          </a:xfrm>
          <a:prstGeom prst="rect">
            <a:avLst/>
          </a:prstGeom>
          <a:solidFill>
            <a:srgbClr val="00B05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8E9FB2E-3B9C-450A-AFE5-56E3417109BB}"/>
              </a:ext>
            </a:extLst>
          </p:cNvPr>
          <p:cNvSpPr/>
          <p:nvPr/>
        </p:nvSpPr>
        <p:spPr>
          <a:xfrm>
            <a:off x="5423831" y="1513608"/>
            <a:ext cx="384687" cy="221673"/>
          </a:xfrm>
          <a:prstGeom prst="rect">
            <a:avLst/>
          </a:prstGeom>
          <a:solidFill>
            <a:srgbClr val="00B05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76FABAF-276C-4547-B40C-39945730E0D6}"/>
              </a:ext>
            </a:extLst>
          </p:cNvPr>
          <p:cNvSpPr/>
          <p:nvPr/>
        </p:nvSpPr>
        <p:spPr>
          <a:xfrm>
            <a:off x="9296176" y="1551709"/>
            <a:ext cx="384687" cy="221673"/>
          </a:xfrm>
          <a:prstGeom prst="rect">
            <a:avLst/>
          </a:prstGeom>
          <a:solidFill>
            <a:srgbClr val="FFC0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5647AD4-F762-4243-9439-454FD0CB7081}"/>
              </a:ext>
            </a:extLst>
          </p:cNvPr>
          <p:cNvSpPr/>
          <p:nvPr/>
        </p:nvSpPr>
        <p:spPr>
          <a:xfrm>
            <a:off x="9798402" y="1544782"/>
            <a:ext cx="1309479" cy="211282"/>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A750774-5B5A-41C6-9EC3-316127B010D6}"/>
              </a:ext>
            </a:extLst>
          </p:cNvPr>
          <p:cNvSpPr/>
          <p:nvPr/>
        </p:nvSpPr>
        <p:spPr>
          <a:xfrm>
            <a:off x="5430759" y="1759528"/>
            <a:ext cx="242677" cy="214746"/>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F2861BF-33F4-46CC-82CC-B94438063875}"/>
              </a:ext>
            </a:extLst>
          </p:cNvPr>
          <p:cNvSpPr txBox="1"/>
          <p:nvPr/>
        </p:nvSpPr>
        <p:spPr>
          <a:xfrm>
            <a:off x="571500" y="2234045"/>
            <a:ext cx="3720890" cy="369332"/>
          </a:xfrm>
          <a:prstGeom prst="rect">
            <a:avLst/>
          </a:prstGeom>
          <a:noFill/>
        </p:spPr>
        <p:txBody>
          <a:bodyPr wrap="none" rtlCol="0">
            <a:spAutoFit/>
          </a:bodyPr>
          <a:lstStyle/>
          <a:p>
            <a:r>
              <a:rPr lang="en-US" dirty="0"/>
              <a:t>Missing Head:   ?   Male married male</a:t>
            </a:r>
          </a:p>
        </p:txBody>
      </p:sp>
      <p:sp>
        <p:nvSpPr>
          <p:cNvPr id="13" name="Oval 12">
            <a:extLst>
              <a:ext uri="{FF2B5EF4-FFF2-40B4-BE49-F238E27FC236}">
                <a16:creationId xmlns:a16="http://schemas.microsoft.com/office/drawing/2014/main" id="{84D963F8-5E6D-474A-B32F-8F1CF5CAA6C7}"/>
              </a:ext>
            </a:extLst>
          </p:cNvPr>
          <p:cNvSpPr/>
          <p:nvPr/>
        </p:nvSpPr>
        <p:spPr>
          <a:xfrm>
            <a:off x="2036618" y="2275609"/>
            <a:ext cx="259772" cy="270164"/>
          </a:xfrm>
          <a:prstGeom prst="ellipse">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5D185A62-56D8-458E-8D41-DA4C661AACB7}"/>
              </a:ext>
            </a:extLst>
          </p:cNvPr>
          <p:cNvGrpSpPr/>
          <p:nvPr/>
        </p:nvGrpSpPr>
        <p:grpSpPr>
          <a:xfrm>
            <a:off x="8950037" y="928254"/>
            <a:ext cx="292068" cy="369332"/>
            <a:chOff x="8950037" y="928254"/>
            <a:chExt cx="292068" cy="369332"/>
          </a:xfrm>
        </p:grpSpPr>
        <p:sp>
          <p:nvSpPr>
            <p:cNvPr id="17" name="TextBox 16">
              <a:extLst>
                <a:ext uri="{FF2B5EF4-FFF2-40B4-BE49-F238E27FC236}">
                  <a16:creationId xmlns:a16="http://schemas.microsoft.com/office/drawing/2014/main" id="{48102E30-179A-486F-95E4-9A74C4D49F46}"/>
                </a:ext>
              </a:extLst>
            </p:cNvPr>
            <p:cNvSpPr txBox="1"/>
            <p:nvPr/>
          </p:nvSpPr>
          <p:spPr>
            <a:xfrm>
              <a:off x="8950037" y="928254"/>
              <a:ext cx="292068" cy="369332"/>
            </a:xfrm>
            <a:prstGeom prst="rect">
              <a:avLst/>
            </a:prstGeom>
            <a:noFill/>
          </p:spPr>
          <p:txBody>
            <a:bodyPr wrap="none" rtlCol="0">
              <a:spAutoFit/>
            </a:bodyPr>
            <a:lstStyle/>
            <a:p>
              <a:r>
                <a:rPr lang="en-US" dirty="0"/>
                <a:t>?</a:t>
              </a:r>
            </a:p>
          </p:txBody>
        </p:sp>
        <p:sp>
          <p:nvSpPr>
            <p:cNvPr id="18" name="Oval 17">
              <a:extLst>
                <a:ext uri="{FF2B5EF4-FFF2-40B4-BE49-F238E27FC236}">
                  <a16:creationId xmlns:a16="http://schemas.microsoft.com/office/drawing/2014/main" id="{D4B72C93-108D-413F-A2AE-148B43081301}"/>
                </a:ext>
              </a:extLst>
            </p:cNvPr>
            <p:cNvSpPr/>
            <p:nvPr/>
          </p:nvSpPr>
          <p:spPr>
            <a:xfrm>
              <a:off x="8950037" y="969818"/>
              <a:ext cx="259772" cy="270164"/>
            </a:xfrm>
            <a:prstGeom prst="ellipse">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D481915C-54F6-4DC1-8B2A-88FC560753F2}"/>
              </a:ext>
            </a:extLst>
          </p:cNvPr>
          <p:cNvGrpSpPr/>
          <p:nvPr/>
        </p:nvGrpSpPr>
        <p:grpSpPr>
          <a:xfrm>
            <a:off x="5559137" y="1787236"/>
            <a:ext cx="292068" cy="369332"/>
            <a:chOff x="8950037" y="928254"/>
            <a:chExt cx="292068" cy="369332"/>
          </a:xfrm>
        </p:grpSpPr>
        <p:sp>
          <p:nvSpPr>
            <p:cNvPr id="21" name="TextBox 20">
              <a:extLst>
                <a:ext uri="{FF2B5EF4-FFF2-40B4-BE49-F238E27FC236}">
                  <a16:creationId xmlns:a16="http://schemas.microsoft.com/office/drawing/2014/main" id="{4E9FF633-FB0E-43DA-9036-AF4E92F58C4B}"/>
                </a:ext>
              </a:extLst>
            </p:cNvPr>
            <p:cNvSpPr txBox="1"/>
            <p:nvPr/>
          </p:nvSpPr>
          <p:spPr>
            <a:xfrm>
              <a:off x="8950037" y="928254"/>
              <a:ext cx="292068" cy="369332"/>
            </a:xfrm>
            <a:prstGeom prst="rect">
              <a:avLst/>
            </a:prstGeom>
            <a:noFill/>
          </p:spPr>
          <p:txBody>
            <a:bodyPr wrap="none" rtlCol="0">
              <a:spAutoFit/>
            </a:bodyPr>
            <a:lstStyle/>
            <a:p>
              <a:r>
                <a:rPr lang="en-US" dirty="0"/>
                <a:t>?</a:t>
              </a:r>
            </a:p>
          </p:txBody>
        </p:sp>
        <p:sp>
          <p:nvSpPr>
            <p:cNvPr id="22" name="Oval 21">
              <a:extLst>
                <a:ext uri="{FF2B5EF4-FFF2-40B4-BE49-F238E27FC236}">
                  <a16:creationId xmlns:a16="http://schemas.microsoft.com/office/drawing/2014/main" id="{3779B19B-48FC-4285-A4CA-D685C9B18C94}"/>
                </a:ext>
              </a:extLst>
            </p:cNvPr>
            <p:cNvSpPr/>
            <p:nvPr/>
          </p:nvSpPr>
          <p:spPr>
            <a:xfrm>
              <a:off x="8950037" y="969818"/>
              <a:ext cx="259772" cy="270164"/>
            </a:xfrm>
            <a:prstGeom prst="ellipse">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FB2D858E-4765-4E04-861A-42479AF7F119}"/>
              </a:ext>
            </a:extLst>
          </p:cNvPr>
          <p:cNvSpPr/>
          <p:nvPr/>
        </p:nvSpPr>
        <p:spPr>
          <a:xfrm>
            <a:off x="5413664" y="1111827"/>
            <a:ext cx="2286000" cy="228600"/>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32BA7CA-AE6D-45AF-8DF9-1FB22B54EE76}"/>
              </a:ext>
            </a:extLst>
          </p:cNvPr>
          <p:cNvSpPr/>
          <p:nvPr/>
        </p:nvSpPr>
        <p:spPr>
          <a:xfrm>
            <a:off x="5836228" y="1319644"/>
            <a:ext cx="5261263" cy="228601"/>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126633A-B0C9-41D5-AF04-7C71751A7137}"/>
              </a:ext>
            </a:extLst>
          </p:cNvPr>
          <p:cNvSpPr/>
          <p:nvPr/>
        </p:nvSpPr>
        <p:spPr>
          <a:xfrm>
            <a:off x="9057410" y="900546"/>
            <a:ext cx="2060863" cy="221672"/>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FC6285F-0D74-4A89-8014-066D3E4FD007}"/>
              </a:ext>
            </a:extLst>
          </p:cNvPr>
          <p:cNvSpPr/>
          <p:nvPr/>
        </p:nvSpPr>
        <p:spPr>
          <a:xfrm>
            <a:off x="7346150" y="5430982"/>
            <a:ext cx="2026450" cy="211282"/>
          </a:xfrm>
          <a:prstGeom prst="rect">
            <a:avLst/>
          </a:prstGeom>
          <a:solidFill>
            <a:srgbClr val="00B05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314CE9B-4CF3-4590-ABF3-6F066C24971D}"/>
              </a:ext>
            </a:extLst>
          </p:cNvPr>
          <p:cNvSpPr txBox="1"/>
          <p:nvPr/>
        </p:nvSpPr>
        <p:spPr>
          <a:xfrm>
            <a:off x="561110" y="3117273"/>
            <a:ext cx="4540828" cy="1754326"/>
          </a:xfrm>
          <a:prstGeom prst="rect">
            <a:avLst/>
          </a:prstGeom>
          <a:noFill/>
        </p:spPr>
        <p:txBody>
          <a:bodyPr wrap="square" rtlCol="0">
            <a:spAutoFit/>
          </a:bodyPr>
          <a:lstStyle/>
          <a:p>
            <a:r>
              <a:rPr lang="en-US" dirty="0"/>
              <a:t>Missing Head: Suppose the head “Charles Christopher Lathrop” were missed, causing a Family-form run to associate not only William Gerard Lathrop’s five children with him but also all Charles Christopher Lathrop’s children beginning with Charles Halstead.</a:t>
            </a:r>
          </a:p>
        </p:txBody>
      </p:sp>
      <p:sp>
        <p:nvSpPr>
          <p:cNvPr id="29" name="Rectangle 28">
            <a:extLst>
              <a:ext uri="{FF2B5EF4-FFF2-40B4-BE49-F238E27FC236}">
                <a16:creationId xmlns:a16="http://schemas.microsoft.com/office/drawing/2014/main" id="{09670AD2-3D21-4ECC-AA7D-58369FA8F98B}"/>
              </a:ext>
            </a:extLst>
          </p:cNvPr>
          <p:cNvSpPr/>
          <p:nvPr/>
        </p:nvSpPr>
        <p:spPr>
          <a:xfrm>
            <a:off x="6213763" y="6369627"/>
            <a:ext cx="1153392" cy="176646"/>
          </a:xfrm>
          <a:prstGeom prst="rect">
            <a:avLst/>
          </a:prstGeom>
          <a:solidFill>
            <a:srgbClr val="00B05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BAEFFF7D-B11E-480E-9643-25ED318437C7}"/>
              </a:ext>
            </a:extLst>
          </p:cNvPr>
          <p:cNvCxnSpPr>
            <a:stCxn id="28" idx="3"/>
          </p:cNvCxnSpPr>
          <p:nvPr/>
        </p:nvCxnSpPr>
        <p:spPr>
          <a:xfrm>
            <a:off x="5101938" y="3994436"/>
            <a:ext cx="1122217" cy="233362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2783113-752F-4B72-B732-FFEF4E0B83D6}"/>
              </a:ext>
            </a:extLst>
          </p:cNvPr>
          <p:cNvCxnSpPr>
            <a:stCxn id="28" idx="3"/>
          </p:cNvCxnSpPr>
          <p:nvPr/>
        </p:nvCxnSpPr>
        <p:spPr>
          <a:xfrm>
            <a:off x="5101938" y="3994436"/>
            <a:ext cx="1070262" cy="59834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CD64D72-C68B-490B-A857-CC64F973C6B1}"/>
              </a:ext>
            </a:extLst>
          </p:cNvPr>
          <p:cNvSpPr txBox="1"/>
          <p:nvPr/>
        </p:nvSpPr>
        <p:spPr>
          <a:xfrm>
            <a:off x="592282" y="5476009"/>
            <a:ext cx="4509655" cy="923330"/>
          </a:xfrm>
          <a:prstGeom prst="rect">
            <a:avLst/>
          </a:prstGeom>
          <a:noFill/>
        </p:spPr>
        <p:txBody>
          <a:bodyPr wrap="square" rtlCol="0">
            <a:spAutoFit/>
          </a:bodyPr>
          <a:lstStyle/>
          <a:p>
            <a:r>
              <a:rPr lang="en-US" dirty="0"/>
              <a:t>Missing Extracts: The identified place names and dates are recognized as such, but not picked up as extracts.</a:t>
            </a:r>
          </a:p>
        </p:txBody>
      </p:sp>
      <p:sp>
        <p:nvSpPr>
          <p:cNvPr id="37" name="Rectangle 36">
            <a:extLst>
              <a:ext uri="{FF2B5EF4-FFF2-40B4-BE49-F238E27FC236}">
                <a16:creationId xmlns:a16="http://schemas.microsoft.com/office/drawing/2014/main" id="{C9EAA34A-23B3-4E3C-9422-E2903C336358}"/>
              </a:ext>
            </a:extLst>
          </p:cNvPr>
          <p:cNvSpPr/>
          <p:nvPr/>
        </p:nvSpPr>
        <p:spPr>
          <a:xfrm>
            <a:off x="7813964" y="5663045"/>
            <a:ext cx="1143000" cy="207819"/>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0068492-47CE-4B13-BE14-CC3DCD241ACE}"/>
              </a:ext>
            </a:extLst>
          </p:cNvPr>
          <p:cNvSpPr/>
          <p:nvPr/>
        </p:nvSpPr>
        <p:spPr>
          <a:xfrm>
            <a:off x="10491355" y="5628409"/>
            <a:ext cx="637309" cy="221673"/>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EFDC161-0EB3-423E-9D29-0EF9B2EDD001}"/>
              </a:ext>
            </a:extLst>
          </p:cNvPr>
          <p:cNvSpPr/>
          <p:nvPr/>
        </p:nvSpPr>
        <p:spPr>
          <a:xfrm>
            <a:off x="5424055" y="5853546"/>
            <a:ext cx="370609" cy="21474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0B9159A-FFE6-42B0-849D-B22DB97C975E}"/>
              </a:ext>
            </a:extLst>
          </p:cNvPr>
          <p:cNvSpPr/>
          <p:nvPr/>
        </p:nvSpPr>
        <p:spPr>
          <a:xfrm>
            <a:off x="10730346" y="5860473"/>
            <a:ext cx="370609" cy="21474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AA97DB7-697A-4C44-BE23-BC26C173EC89}"/>
              </a:ext>
            </a:extLst>
          </p:cNvPr>
          <p:cNvSpPr/>
          <p:nvPr/>
        </p:nvSpPr>
        <p:spPr>
          <a:xfrm>
            <a:off x="5427519" y="6085609"/>
            <a:ext cx="578426" cy="221673"/>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5609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ED31B-3147-40F2-AC45-1E9488057677}"/>
              </a:ext>
            </a:extLst>
          </p:cNvPr>
          <p:cNvSpPr>
            <a:spLocks noGrp="1"/>
          </p:cNvSpPr>
          <p:nvPr>
            <p:ph type="title"/>
          </p:nvPr>
        </p:nvSpPr>
        <p:spPr>
          <a:xfrm>
            <a:off x="838200" y="32613"/>
            <a:ext cx="10515600" cy="1325563"/>
          </a:xfrm>
        </p:spPr>
        <p:txBody>
          <a:bodyPr/>
          <a:lstStyle/>
          <a:p>
            <a:pPr algn="ctr"/>
            <a:r>
              <a:rPr lang="en-US" dirty="0"/>
              <a:t>Auto-indexing</a:t>
            </a:r>
          </a:p>
        </p:txBody>
      </p:sp>
      <p:sp>
        <p:nvSpPr>
          <p:cNvPr id="3" name="Content Placeholder 2">
            <a:extLst>
              <a:ext uri="{FF2B5EF4-FFF2-40B4-BE49-F238E27FC236}">
                <a16:creationId xmlns:a16="http://schemas.microsoft.com/office/drawing/2014/main" id="{6D6DD4AC-611F-4721-861E-94D2D363A2A3}"/>
              </a:ext>
            </a:extLst>
          </p:cNvPr>
          <p:cNvSpPr>
            <a:spLocks noGrp="1"/>
          </p:cNvSpPr>
          <p:nvPr>
            <p:ph idx="1"/>
          </p:nvPr>
        </p:nvSpPr>
        <p:spPr>
          <a:xfrm>
            <a:off x="869373" y="1122219"/>
            <a:ext cx="10515600" cy="5673437"/>
          </a:xfrm>
        </p:spPr>
        <p:txBody>
          <a:bodyPr>
            <a:normAutofit fontScale="85000" lnSpcReduction="20000"/>
          </a:bodyPr>
          <a:lstStyle/>
          <a:p>
            <a:r>
              <a:rPr lang="en-US" dirty="0"/>
              <a:t>Can we automatically determine form combinations to run?</a:t>
            </a:r>
          </a:p>
          <a:p>
            <a:pPr lvl="1"/>
            <a:r>
              <a:rPr lang="en-US" dirty="0"/>
              <a:t>We can always run the four forms: Person, </a:t>
            </a:r>
            <a:r>
              <a:rPr lang="en-US" dirty="0" err="1"/>
              <a:t>ChildOf</a:t>
            </a:r>
            <a:r>
              <a:rPr lang="en-US" dirty="0"/>
              <a:t>, Marriage, Family; but only if we can automatically determine Heads. (In Kilbarchan, for example, the father in a family is the Head for Marriage and Family; each Child is a Head for Person; and there is no Head for </a:t>
            </a:r>
            <a:r>
              <a:rPr lang="en-US" dirty="0" err="1"/>
              <a:t>ChildOf</a:t>
            </a:r>
            <a:r>
              <a:rPr lang="en-US" dirty="0"/>
              <a:t> and it need not be run. In Ely, the Heads for Person are the family head, the </a:t>
            </a:r>
            <a:r>
              <a:rPr lang="en-US" dirty="0" err="1"/>
              <a:t>spous</a:t>
            </a:r>
            <a:r>
              <a:rPr lang="en-US" dirty="0"/>
              <a:t>(es), and the children – all three are needed.)</a:t>
            </a:r>
          </a:p>
          <a:p>
            <a:pPr lvl="1"/>
            <a:r>
              <a:rPr lang="en-US" dirty="0"/>
              <a:t>We can reduce the runs if we can determine the right form combinations or that Individual alone will work. (In Kilbarchan, only two runs are necessary because (1) the Heads for Family and Marriage are the same while (2) the Head for Person is not the same.) Also, for Miller, we can combine them all and make one run.</a:t>
            </a:r>
          </a:p>
          <a:p>
            <a:r>
              <a:rPr lang="en-US" dirty="0"/>
              <a:t>How do we decide which books to Auto-index?</a:t>
            </a:r>
          </a:p>
          <a:p>
            <a:pPr lvl="1"/>
            <a:r>
              <a:rPr lang="en-US" dirty="0"/>
              <a:t>FamilySearch priorities</a:t>
            </a:r>
          </a:p>
          <a:p>
            <a:pPr lvl="1"/>
            <a:r>
              <a:rPr lang="en-US" dirty="0"/>
              <a:t>Can we automatically determine whether a document has the needed semi-structured properties? And, can we automatically classify them?</a:t>
            </a:r>
          </a:p>
          <a:p>
            <a:pPr lvl="2"/>
            <a:r>
              <a:rPr lang="en-US" dirty="0"/>
              <a:t>Record-separable wrt combinations of forms: Person, Child-of, Marriage, Family.</a:t>
            </a:r>
          </a:p>
          <a:p>
            <a:pPr lvl="2"/>
            <a:r>
              <a:rPr lang="en-US" dirty="0"/>
              <a:t>Classification for the auto-indexer requires us to differentiate between nested and non-nested groups as well as form combinations.</a:t>
            </a:r>
          </a:p>
          <a:p>
            <a:pPr lvl="2"/>
            <a:r>
              <a:rPr lang="en-US" dirty="0"/>
              <a:t>Ultimately, we probably need to involve other extraction tools: </a:t>
            </a:r>
            <a:r>
              <a:rPr lang="en-US" dirty="0" err="1"/>
              <a:t>OntoES</a:t>
            </a:r>
            <a:r>
              <a:rPr lang="en-US" dirty="0"/>
              <a:t> and OntoSoar; and then automatically decide which tool to use.</a:t>
            </a:r>
          </a:p>
          <a:p>
            <a:r>
              <a:rPr lang="en-US" dirty="0"/>
              <a:t>How do we decide whether the target should be CDS or LLS?</a:t>
            </a:r>
          </a:p>
          <a:p>
            <a:pPr lvl="1"/>
            <a:r>
              <a:rPr lang="en-US" dirty="0"/>
              <a:t>Is predetermine by inspection necessary, or can we determine this automatically?</a:t>
            </a:r>
          </a:p>
          <a:p>
            <a:pPr lvl="1"/>
            <a:r>
              <a:rPr lang="en-US" dirty="0"/>
              <a:t>User directed transition to (Scan-to-)submit or Add-to-tree should also be possible.</a:t>
            </a:r>
          </a:p>
          <a:p>
            <a:pPr lvl="1"/>
            <a:endParaRPr lang="en-US" dirty="0"/>
          </a:p>
        </p:txBody>
      </p:sp>
    </p:spTree>
    <p:extLst>
      <p:ext uri="{BB962C8B-B14F-4D97-AF65-F5344CB8AC3E}">
        <p14:creationId xmlns:p14="http://schemas.microsoft.com/office/powerpoint/2010/main" val="3109222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EA56-4E8A-420D-BEE3-887E4A92529E}"/>
              </a:ext>
            </a:extLst>
          </p:cNvPr>
          <p:cNvSpPr>
            <a:spLocks noGrp="1"/>
          </p:cNvSpPr>
          <p:nvPr>
            <p:ph type="title"/>
          </p:nvPr>
        </p:nvSpPr>
        <p:spPr/>
        <p:txBody>
          <a:bodyPr/>
          <a:lstStyle/>
          <a:p>
            <a:pPr algn="ctr"/>
            <a:r>
              <a:rPr lang="en-US" dirty="0"/>
              <a:t>Scan-to-submit</a:t>
            </a:r>
          </a:p>
        </p:txBody>
      </p:sp>
      <p:sp>
        <p:nvSpPr>
          <p:cNvPr id="3" name="Content Placeholder 2">
            <a:extLst>
              <a:ext uri="{FF2B5EF4-FFF2-40B4-BE49-F238E27FC236}">
                <a16:creationId xmlns:a16="http://schemas.microsoft.com/office/drawing/2014/main" id="{E70C6E4E-093E-489F-BB4B-4778A697D614}"/>
              </a:ext>
            </a:extLst>
          </p:cNvPr>
          <p:cNvSpPr>
            <a:spLocks noGrp="1"/>
          </p:cNvSpPr>
          <p:nvPr>
            <p:ph idx="1"/>
          </p:nvPr>
        </p:nvSpPr>
        <p:spPr>
          <a:xfrm>
            <a:off x="838200" y="1825625"/>
            <a:ext cx="10515600" cy="3994150"/>
          </a:xfrm>
        </p:spPr>
        <p:txBody>
          <a:bodyPr/>
          <a:lstStyle/>
          <a:p>
            <a:r>
              <a:rPr lang="en-US" dirty="0"/>
              <a:t>Patron submitter finds a person to submit by filling in FamilySearch provided form.</a:t>
            </a:r>
          </a:p>
          <a:p>
            <a:r>
              <a:rPr lang="en-US" dirty="0"/>
              <a:t>Assuming the search points them to a semi-structured text document, a patron then selects a person to submit and:</a:t>
            </a:r>
          </a:p>
          <a:p>
            <a:pPr lvl="1"/>
            <a:r>
              <a:rPr lang="en-US" dirty="0"/>
              <a:t>Within the [(4 5 6)+] cycle, completes the extraction of information from the document,</a:t>
            </a:r>
          </a:p>
          <a:p>
            <a:pPr lvl="1"/>
            <a:r>
              <a:rPr lang="en-US" dirty="0"/>
              <a:t>Checks and edits (if necessary) the generated and filled-in tree-ready form, and</a:t>
            </a:r>
          </a:p>
          <a:p>
            <a:pPr lvl="1"/>
            <a:r>
              <a:rPr lang="en-US" dirty="0"/>
              <a:t>Submits it to the FamilySearch Tree using standard FamilySearch procedures.</a:t>
            </a:r>
          </a:p>
        </p:txBody>
      </p:sp>
    </p:spTree>
    <p:extLst>
      <p:ext uri="{BB962C8B-B14F-4D97-AF65-F5344CB8AC3E}">
        <p14:creationId xmlns:p14="http://schemas.microsoft.com/office/powerpoint/2010/main" val="2354456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EBE5F-99E9-4BC4-9C47-619C356FFEC8}"/>
              </a:ext>
            </a:extLst>
          </p:cNvPr>
          <p:cNvSpPr>
            <a:spLocks noGrp="1"/>
          </p:cNvSpPr>
          <p:nvPr>
            <p:ph type="title"/>
          </p:nvPr>
        </p:nvSpPr>
        <p:spPr>
          <a:xfrm>
            <a:off x="838200" y="78522"/>
            <a:ext cx="10515600" cy="1325563"/>
          </a:xfrm>
        </p:spPr>
        <p:txBody>
          <a:bodyPr/>
          <a:lstStyle/>
          <a:p>
            <a:pPr algn="ctr"/>
            <a:r>
              <a:rPr lang="en-US" dirty="0"/>
              <a:t>Keyword &amp; Semantic Search</a:t>
            </a:r>
          </a:p>
        </p:txBody>
      </p:sp>
      <p:pic>
        <p:nvPicPr>
          <p:cNvPr id="4" name="Picture 3">
            <a:extLst>
              <a:ext uri="{FF2B5EF4-FFF2-40B4-BE49-F238E27FC236}">
                <a16:creationId xmlns:a16="http://schemas.microsoft.com/office/drawing/2014/main" id="{E1778322-A078-406B-87F8-7DE1E3F8C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131" y="1736181"/>
            <a:ext cx="4808604" cy="4458888"/>
          </a:xfrm>
          <a:prstGeom prst="rect">
            <a:avLst/>
          </a:prstGeom>
        </p:spPr>
      </p:pic>
      <p:pic>
        <p:nvPicPr>
          <p:cNvPr id="5" name="Picture 4">
            <a:extLst>
              <a:ext uri="{FF2B5EF4-FFF2-40B4-BE49-F238E27FC236}">
                <a16:creationId xmlns:a16="http://schemas.microsoft.com/office/drawing/2014/main" id="{4A5E3FE9-27AA-490F-B4DE-82784FE21D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9090" y="1167473"/>
            <a:ext cx="3773625" cy="5458515"/>
          </a:xfrm>
          <a:prstGeom prst="rect">
            <a:avLst/>
          </a:prstGeom>
        </p:spPr>
      </p:pic>
      <p:sp>
        <p:nvSpPr>
          <p:cNvPr id="6" name="Rectangle 5">
            <a:extLst>
              <a:ext uri="{FF2B5EF4-FFF2-40B4-BE49-F238E27FC236}">
                <a16:creationId xmlns:a16="http://schemas.microsoft.com/office/drawing/2014/main" id="{ED95DE1E-56CA-4ED2-A765-A8272E98E3B8}"/>
              </a:ext>
            </a:extLst>
          </p:cNvPr>
          <p:cNvSpPr/>
          <p:nvPr/>
        </p:nvSpPr>
        <p:spPr>
          <a:xfrm>
            <a:off x="7883857" y="1992573"/>
            <a:ext cx="1378424"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7C16D5B-EE22-41B6-B93C-DBEE96451A53}"/>
              </a:ext>
            </a:extLst>
          </p:cNvPr>
          <p:cNvSpPr/>
          <p:nvPr/>
        </p:nvSpPr>
        <p:spPr>
          <a:xfrm>
            <a:off x="7309944" y="2106304"/>
            <a:ext cx="233856"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C836ED-28B1-4F83-95EC-D557632FEB88}"/>
              </a:ext>
            </a:extLst>
          </p:cNvPr>
          <p:cNvSpPr/>
          <p:nvPr/>
        </p:nvSpPr>
        <p:spPr>
          <a:xfrm>
            <a:off x="9560225" y="2125354"/>
            <a:ext cx="233856"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22A6F9-B4D3-40D5-9A68-E240AFB7627A}"/>
              </a:ext>
            </a:extLst>
          </p:cNvPr>
          <p:cNvSpPr/>
          <p:nvPr/>
        </p:nvSpPr>
        <p:spPr>
          <a:xfrm>
            <a:off x="7309944" y="2239085"/>
            <a:ext cx="155275"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C188189-0C2B-4753-848D-BE20F2CB0DC0}"/>
              </a:ext>
            </a:extLst>
          </p:cNvPr>
          <p:cNvSpPr/>
          <p:nvPr/>
        </p:nvSpPr>
        <p:spPr>
          <a:xfrm>
            <a:off x="9852582" y="2125353"/>
            <a:ext cx="753506"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D9A807-3468-4249-B960-DC598B120BB5}"/>
              </a:ext>
            </a:extLst>
          </p:cNvPr>
          <p:cNvSpPr/>
          <p:nvPr/>
        </p:nvSpPr>
        <p:spPr>
          <a:xfrm>
            <a:off x="8609149" y="2120591"/>
            <a:ext cx="734876"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90D458-6A31-4882-8FBF-BC2A9C4A1B9E}"/>
              </a:ext>
            </a:extLst>
          </p:cNvPr>
          <p:cNvSpPr/>
          <p:nvPr/>
        </p:nvSpPr>
        <p:spPr>
          <a:xfrm>
            <a:off x="7940707" y="2120590"/>
            <a:ext cx="452242"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1B5D950-C384-4F53-8CE8-4B343756D112}"/>
              </a:ext>
            </a:extLst>
          </p:cNvPr>
          <p:cNvSpPr/>
          <p:nvPr/>
        </p:nvSpPr>
        <p:spPr>
          <a:xfrm>
            <a:off x="9717119" y="1992573"/>
            <a:ext cx="415100"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B1D7F97-39E7-438B-AFE7-FBC449843C28}"/>
              </a:ext>
            </a:extLst>
          </p:cNvPr>
          <p:cNvSpPr/>
          <p:nvPr/>
        </p:nvSpPr>
        <p:spPr>
          <a:xfrm>
            <a:off x="7504498" y="2239173"/>
            <a:ext cx="553651"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8DF6914-FBC8-45B7-A365-7E880C7BB2B7}"/>
              </a:ext>
            </a:extLst>
          </p:cNvPr>
          <p:cNvCxnSpPr>
            <a:cxnSpLocks/>
            <a:stCxn id="6" idx="1"/>
            <a:endCxn id="7" idx="3"/>
          </p:cNvCxnSpPr>
          <p:nvPr/>
        </p:nvCxnSpPr>
        <p:spPr>
          <a:xfrm flipH="1">
            <a:off x="7543800" y="2049439"/>
            <a:ext cx="340057" cy="1137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77E5DE2-C87E-4F18-8054-0B0250903282}"/>
              </a:ext>
            </a:extLst>
          </p:cNvPr>
          <p:cNvCxnSpPr>
            <a:stCxn id="6" idx="2"/>
            <a:endCxn id="13" idx="3"/>
          </p:cNvCxnSpPr>
          <p:nvPr/>
        </p:nvCxnSpPr>
        <p:spPr>
          <a:xfrm flipH="1">
            <a:off x="8392949" y="2106304"/>
            <a:ext cx="180120" cy="7115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891D6DD-CFEB-4143-8F09-CF6A72046FBC}"/>
              </a:ext>
            </a:extLst>
          </p:cNvPr>
          <p:cNvCxnSpPr>
            <a:stCxn id="6" idx="2"/>
            <a:endCxn id="12" idx="1"/>
          </p:cNvCxnSpPr>
          <p:nvPr/>
        </p:nvCxnSpPr>
        <p:spPr>
          <a:xfrm>
            <a:off x="8573069" y="2106304"/>
            <a:ext cx="36080" cy="7115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3BD4F00-76BF-4724-89EB-020519159CE2}"/>
              </a:ext>
            </a:extLst>
          </p:cNvPr>
          <p:cNvCxnSpPr>
            <a:cxnSpLocks/>
            <a:stCxn id="6" idx="3"/>
            <a:endCxn id="9" idx="1"/>
          </p:cNvCxnSpPr>
          <p:nvPr/>
        </p:nvCxnSpPr>
        <p:spPr>
          <a:xfrm>
            <a:off x="9262281" y="2049439"/>
            <a:ext cx="297944" cy="1327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008DCEA-C256-406B-9778-7B23F7C0761D}"/>
              </a:ext>
            </a:extLst>
          </p:cNvPr>
          <p:cNvCxnSpPr>
            <a:stCxn id="10" idx="3"/>
            <a:endCxn id="6" idx="1"/>
          </p:cNvCxnSpPr>
          <p:nvPr/>
        </p:nvCxnSpPr>
        <p:spPr>
          <a:xfrm flipV="1">
            <a:off x="7465219" y="2049439"/>
            <a:ext cx="418638" cy="2465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D04F361-70F0-4708-B834-41DE11E74288}"/>
              </a:ext>
            </a:extLst>
          </p:cNvPr>
          <p:cNvCxnSpPr>
            <a:cxnSpLocks/>
          </p:cNvCxnSpPr>
          <p:nvPr/>
        </p:nvCxnSpPr>
        <p:spPr>
          <a:xfrm>
            <a:off x="7306866" y="2241947"/>
            <a:ext cx="0" cy="111919"/>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35C2AF-0ACB-4149-8967-93766927E0E4}"/>
              </a:ext>
            </a:extLst>
          </p:cNvPr>
          <p:cNvCxnSpPr>
            <a:cxnSpLocks/>
          </p:cNvCxnSpPr>
          <p:nvPr/>
        </p:nvCxnSpPr>
        <p:spPr>
          <a:xfrm>
            <a:off x="10604897" y="2126456"/>
            <a:ext cx="0" cy="111919"/>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D79B8F1D-3F35-4AB8-9493-1FCE38EDC4E8}"/>
              </a:ext>
            </a:extLst>
          </p:cNvPr>
          <p:cNvSpPr/>
          <p:nvPr/>
        </p:nvSpPr>
        <p:spPr>
          <a:xfrm>
            <a:off x="9092969" y="2898549"/>
            <a:ext cx="415100"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1F432E8-0E60-4E08-A241-C002F07B4B84}"/>
              </a:ext>
            </a:extLst>
          </p:cNvPr>
          <p:cNvSpPr/>
          <p:nvPr/>
        </p:nvSpPr>
        <p:spPr>
          <a:xfrm>
            <a:off x="9065398" y="6335590"/>
            <a:ext cx="473769" cy="124945"/>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077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FC28-9325-42FF-9A26-AF7F8AB7F8A7}"/>
              </a:ext>
            </a:extLst>
          </p:cNvPr>
          <p:cNvSpPr>
            <a:spLocks noGrp="1"/>
          </p:cNvSpPr>
          <p:nvPr>
            <p:ph type="title"/>
          </p:nvPr>
        </p:nvSpPr>
        <p:spPr>
          <a:xfrm>
            <a:off x="838200" y="15166"/>
            <a:ext cx="10515600" cy="1325563"/>
          </a:xfrm>
        </p:spPr>
        <p:txBody>
          <a:bodyPr/>
          <a:lstStyle/>
          <a:p>
            <a:pPr algn="ctr"/>
            <a:r>
              <a:rPr lang="en-US" dirty="0"/>
              <a:t>Persona Record</a:t>
            </a:r>
            <a:br>
              <a:rPr lang="en-US" dirty="0"/>
            </a:br>
            <a:r>
              <a:rPr lang="en-US" dirty="0"/>
              <a:t>(no editing needed before submission)</a:t>
            </a:r>
          </a:p>
        </p:txBody>
      </p:sp>
      <p:pic>
        <p:nvPicPr>
          <p:cNvPr id="3" name="Picture 2">
            <a:extLst>
              <a:ext uri="{FF2B5EF4-FFF2-40B4-BE49-F238E27FC236}">
                <a16:creationId xmlns:a16="http://schemas.microsoft.com/office/drawing/2014/main" id="{CC982BD8-B79B-4517-BA96-A3116216803D}"/>
              </a:ext>
            </a:extLst>
          </p:cNvPr>
          <p:cNvPicPr>
            <a:picLocks noChangeAspect="1"/>
          </p:cNvPicPr>
          <p:nvPr/>
        </p:nvPicPr>
        <p:blipFill>
          <a:blip r:embed="rId2"/>
          <a:stretch>
            <a:fillRect/>
          </a:stretch>
        </p:blipFill>
        <p:spPr>
          <a:xfrm>
            <a:off x="611678" y="1460147"/>
            <a:ext cx="10974007" cy="5113867"/>
          </a:xfrm>
          <a:prstGeom prst="rect">
            <a:avLst/>
          </a:prstGeom>
        </p:spPr>
      </p:pic>
    </p:spTree>
    <p:extLst>
      <p:ext uri="{BB962C8B-B14F-4D97-AF65-F5344CB8AC3E}">
        <p14:creationId xmlns:p14="http://schemas.microsoft.com/office/powerpoint/2010/main" val="4139821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F2DE008-45EF-48A9-BF73-A728AC7F6467}"/>
              </a:ext>
            </a:extLst>
          </p:cNvPr>
          <p:cNvSpPr>
            <a:spLocks noGrp="1"/>
          </p:cNvSpPr>
          <p:nvPr>
            <p:ph type="title"/>
          </p:nvPr>
        </p:nvSpPr>
        <p:spPr>
          <a:xfrm>
            <a:off x="254525" y="-123825"/>
            <a:ext cx="11689236" cy="1325563"/>
          </a:xfrm>
        </p:spPr>
        <p:txBody>
          <a:bodyPr/>
          <a:lstStyle/>
          <a:p>
            <a:pPr algn="ctr"/>
            <a:r>
              <a:rPr lang="en-US" dirty="0"/>
              <a:t>Persona Record</a:t>
            </a:r>
            <a:br>
              <a:rPr lang="en-US" dirty="0"/>
            </a:br>
            <a:r>
              <a:rPr lang="en-US" dirty="0"/>
              <a:t>(editing needed before submission)</a:t>
            </a:r>
          </a:p>
        </p:txBody>
      </p:sp>
      <p:pic>
        <p:nvPicPr>
          <p:cNvPr id="2" name="Picture 1">
            <a:extLst>
              <a:ext uri="{FF2B5EF4-FFF2-40B4-BE49-F238E27FC236}">
                <a16:creationId xmlns:a16="http://schemas.microsoft.com/office/drawing/2014/main" id="{AD933A80-F2B6-4E0B-9B96-54539A984A33}"/>
              </a:ext>
            </a:extLst>
          </p:cNvPr>
          <p:cNvPicPr>
            <a:picLocks noChangeAspect="1"/>
          </p:cNvPicPr>
          <p:nvPr/>
        </p:nvPicPr>
        <p:blipFill>
          <a:blip r:embed="rId3"/>
          <a:stretch>
            <a:fillRect/>
          </a:stretch>
        </p:blipFill>
        <p:spPr>
          <a:xfrm>
            <a:off x="2285999" y="1133475"/>
            <a:ext cx="7647393" cy="5725904"/>
          </a:xfrm>
          <a:prstGeom prst="rect">
            <a:avLst/>
          </a:prstGeom>
        </p:spPr>
      </p:pic>
    </p:spTree>
    <p:extLst>
      <p:ext uri="{BB962C8B-B14F-4D97-AF65-F5344CB8AC3E}">
        <p14:creationId xmlns:p14="http://schemas.microsoft.com/office/powerpoint/2010/main" val="2822194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1072EB-83A7-42FE-BC5E-FAAA21F6A8CF}"/>
              </a:ext>
            </a:extLst>
          </p:cNvPr>
          <p:cNvPicPr>
            <a:picLocks noChangeAspect="1"/>
          </p:cNvPicPr>
          <p:nvPr/>
        </p:nvPicPr>
        <p:blipFill>
          <a:blip r:embed="rId3"/>
          <a:stretch>
            <a:fillRect/>
          </a:stretch>
        </p:blipFill>
        <p:spPr>
          <a:xfrm>
            <a:off x="2297877" y="1199384"/>
            <a:ext cx="8010369" cy="5663307"/>
          </a:xfrm>
          <a:prstGeom prst="rect">
            <a:avLst/>
          </a:prstGeom>
        </p:spPr>
      </p:pic>
      <p:sp>
        <p:nvSpPr>
          <p:cNvPr id="4" name="Oval 3">
            <a:extLst>
              <a:ext uri="{FF2B5EF4-FFF2-40B4-BE49-F238E27FC236}">
                <a16:creationId xmlns:a16="http://schemas.microsoft.com/office/drawing/2014/main" id="{4D6BA763-5D81-445B-A57B-B0B471E391F0}"/>
              </a:ext>
            </a:extLst>
          </p:cNvPr>
          <p:cNvSpPr/>
          <p:nvPr/>
        </p:nvSpPr>
        <p:spPr>
          <a:xfrm>
            <a:off x="2276150" y="3146713"/>
            <a:ext cx="976744" cy="1974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0B6FF65-E74B-4FBF-BA7C-6C3485D45337}"/>
              </a:ext>
            </a:extLst>
          </p:cNvPr>
          <p:cNvSpPr/>
          <p:nvPr/>
        </p:nvSpPr>
        <p:spPr>
          <a:xfrm>
            <a:off x="4070313" y="2976995"/>
            <a:ext cx="976744" cy="1974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D35FA9F-E9C2-4C3E-BFB7-BBEA104089CD}"/>
              </a:ext>
            </a:extLst>
          </p:cNvPr>
          <p:cNvSpPr/>
          <p:nvPr/>
        </p:nvSpPr>
        <p:spPr>
          <a:xfrm>
            <a:off x="5002032" y="2983922"/>
            <a:ext cx="976744" cy="1974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EB217D4-3E60-49F8-A510-61C8D8809B77}"/>
              </a:ext>
            </a:extLst>
          </p:cNvPr>
          <p:cNvSpPr/>
          <p:nvPr/>
        </p:nvSpPr>
        <p:spPr>
          <a:xfrm>
            <a:off x="6334812" y="4818472"/>
            <a:ext cx="3091992" cy="5938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F2DE008-45EF-48A9-BF73-A728AC7F6467}"/>
              </a:ext>
            </a:extLst>
          </p:cNvPr>
          <p:cNvSpPr>
            <a:spLocks noGrp="1"/>
          </p:cNvSpPr>
          <p:nvPr>
            <p:ph type="title"/>
          </p:nvPr>
        </p:nvSpPr>
        <p:spPr>
          <a:xfrm>
            <a:off x="254525" y="-123825"/>
            <a:ext cx="11689236" cy="1325563"/>
          </a:xfrm>
        </p:spPr>
        <p:txBody>
          <a:bodyPr/>
          <a:lstStyle/>
          <a:p>
            <a:pPr algn="ctr"/>
            <a:r>
              <a:rPr lang="en-US" dirty="0"/>
              <a:t>Persona Record</a:t>
            </a:r>
            <a:br>
              <a:rPr lang="en-US" dirty="0"/>
            </a:br>
            <a:r>
              <a:rPr lang="en-US" dirty="0"/>
              <a:t>(editing needed before submission)</a:t>
            </a:r>
          </a:p>
        </p:txBody>
      </p:sp>
    </p:spTree>
    <p:extLst>
      <p:ext uri="{BB962C8B-B14F-4D97-AF65-F5344CB8AC3E}">
        <p14:creationId xmlns:p14="http://schemas.microsoft.com/office/powerpoint/2010/main" val="3542173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F0331-05B8-4AE8-9C8B-2ED248AA72BE}"/>
              </a:ext>
            </a:extLst>
          </p:cNvPr>
          <p:cNvSpPr>
            <a:spLocks noGrp="1"/>
          </p:cNvSpPr>
          <p:nvPr>
            <p:ph type="title"/>
          </p:nvPr>
        </p:nvSpPr>
        <p:spPr>
          <a:xfrm>
            <a:off x="838200" y="440781"/>
            <a:ext cx="10515600" cy="1325563"/>
          </a:xfrm>
        </p:spPr>
        <p:txBody>
          <a:bodyPr/>
          <a:lstStyle/>
          <a:p>
            <a:pPr algn="ctr"/>
            <a:r>
              <a:rPr lang="en-US" dirty="0"/>
              <a:t>Add Verified Gedcomx to Tree</a:t>
            </a:r>
          </a:p>
        </p:txBody>
      </p:sp>
      <p:sp>
        <p:nvSpPr>
          <p:cNvPr id="3" name="Content Placeholder 2">
            <a:extLst>
              <a:ext uri="{FF2B5EF4-FFF2-40B4-BE49-F238E27FC236}">
                <a16:creationId xmlns:a16="http://schemas.microsoft.com/office/drawing/2014/main" id="{25D12892-99D3-46D6-9CA3-9FA63DD07B03}"/>
              </a:ext>
            </a:extLst>
          </p:cNvPr>
          <p:cNvSpPr>
            <a:spLocks noGrp="1"/>
          </p:cNvSpPr>
          <p:nvPr>
            <p:ph idx="1"/>
          </p:nvPr>
        </p:nvSpPr>
        <p:spPr>
          <a:xfrm>
            <a:off x="537328" y="1786162"/>
            <a:ext cx="11559422" cy="4833713"/>
          </a:xfrm>
        </p:spPr>
        <p:txBody>
          <a:bodyPr>
            <a:normAutofit fontScale="92500" lnSpcReduction="10000"/>
          </a:bodyPr>
          <a:lstStyle/>
          <a:p>
            <a:r>
              <a:rPr lang="en-US" dirty="0"/>
              <a:t>Verify: For each Automatically Extracted and Curated Tree, T:</a:t>
            </a:r>
          </a:p>
          <a:p>
            <a:pPr lvl="1"/>
            <a:r>
              <a:rPr lang="en-US" dirty="0"/>
              <a:t>Add T-generated Gedcomx to LLS (for immediate patron search).</a:t>
            </a:r>
          </a:p>
          <a:p>
            <a:pPr lvl="1"/>
            <a:r>
              <a:rPr lang="en-US" dirty="0"/>
              <a:t>While in LLS, check, correct, and update each T-generated filled-in form (as above)</a:t>
            </a:r>
          </a:p>
          <a:p>
            <a:pPr lvl="1"/>
            <a:r>
              <a:rPr lang="en-US" dirty="0"/>
              <a:t>Patron modifies T’s Gedcomx in LLS to reflect the updates (no fear of patron ruining tree).</a:t>
            </a:r>
          </a:p>
          <a:p>
            <a:pPr lvl="1"/>
            <a:endParaRPr lang="en-US" dirty="0"/>
          </a:p>
          <a:p>
            <a:r>
              <a:rPr lang="en-US" dirty="0"/>
              <a:t>Submit verified Gedcomx to the FamilySearch Tree, FST:</a:t>
            </a:r>
          </a:p>
          <a:p>
            <a:pPr lvl="1"/>
            <a:r>
              <a:rPr lang="en-US" dirty="0"/>
              <a:t>Automatically assess value of contribution (separately or integrated with the next step).</a:t>
            </a:r>
          </a:p>
          <a:p>
            <a:pPr lvl="1"/>
            <a:r>
              <a:rPr lang="en-US" dirty="0"/>
              <a:t>Automatically determine potential overlap between T and FST.</a:t>
            </a:r>
          </a:p>
          <a:p>
            <a:pPr lvl="2"/>
            <a:r>
              <a:rPr lang="en-US" dirty="0"/>
              <a:t>For each person record in T, ask FamilySearch to return all potential duplicates in FST.</a:t>
            </a:r>
          </a:p>
          <a:p>
            <a:pPr lvl="2"/>
            <a:r>
              <a:rPr lang="en-US" dirty="0"/>
              <a:t>Add any connected subtrees of T with no potential overlap to the FST.</a:t>
            </a:r>
          </a:p>
          <a:p>
            <a:pPr lvl="1"/>
            <a:r>
              <a:rPr lang="en-US" dirty="0"/>
              <a:t>Integrate each connected overlapping subtree S of T into FST.</a:t>
            </a:r>
          </a:p>
          <a:p>
            <a:pPr lvl="2"/>
            <a:r>
              <a:rPr lang="en-US" dirty="0"/>
              <a:t>For each person record P of S, add P and all returned potential duplicate records of P to a set Q.</a:t>
            </a:r>
          </a:p>
          <a:p>
            <a:pPr lvl="2"/>
            <a:r>
              <a:rPr lang="en-US" dirty="0"/>
              <a:t>With guidance from the deep checker and with a human in the loop, determine the duplicates of P in Q. </a:t>
            </a:r>
          </a:p>
          <a:p>
            <a:pPr lvl="2"/>
            <a:r>
              <a:rPr lang="en-US" dirty="0"/>
              <a:t>With a human in the loop merge P with its duplicates in Q.</a:t>
            </a:r>
          </a:p>
        </p:txBody>
      </p:sp>
    </p:spTree>
    <p:extLst>
      <p:ext uri="{BB962C8B-B14F-4D97-AF65-F5344CB8AC3E}">
        <p14:creationId xmlns:p14="http://schemas.microsoft.com/office/powerpoint/2010/main" val="26254829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3EDD0-7EBD-44B6-BA1B-4A29B4E06C47}"/>
              </a:ext>
            </a:extLst>
          </p:cNvPr>
          <p:cNvSpPr>
            <a:spLocks noGrp="1"/>
          </p:cNvSpPr>
          <p:nvPr>
            <p:ph type="title"/>
          </p:nvPr>
        </p:nvSpPr>
        <p:spPr>
          <a:xfrm>
            <a:off x="838200" y="-257049"/>
            <a:ext cx="10515600" cy="1325563"/>
          </a:xfrm>
        </p:spPr>
        <p:txBody>
          <a:bodyPr/>
          <a:lstStyle/>
          <a:p>
            <a:pPr algn="ctr"/>
            <a:r>
              <a:rPr lang="en-US" dirty="0"/>
              <a:t>Duplicate Determination Mockup</a:t>
            </a:r>
          </a:p>
        </p:txBody>
      </p:sp>
      <p:pic>
        <p:nvPicPr>
          <p:cNvPr id="3" name="Picture 2">
            <a:extLst>
              <a:ext uri="{FF2B5EF4-FFF2-40B4-BE49-F238E27FC236}">
                <a16:creationId xmlns:a16="http://schemas.microsoft.com/office/drawing/2014/main" id="{7D98F104-20E4-41D1-92BB-2096BFFEAB8B}"/>
              </a:ext>
            </a:extLst>
          </p:cNvPr>
          <p:cNvPicPr>
            <a:picLocks noChangeAspect="1"/>
          </p:cNvPicPr>
          <p:nvPr/>
        </p:nvPicPr>
        <p:blipFill>
          <a:blip r:embed="rId3"/>
          <a:stretch>
            <a:fillRect/>
          </a:stretch>
        </p:blipFill>
        <p:spPr>
          <a:xfrm>
            <a:off x="527900" y="846122"/>
            <a:ext cx="11123629" cy="5547744"/>
          </a:xfrm>
          <a:prstGeom prst="rect">
            <a:avLst/>
          </a:prstGeom>
        </p:spPr>
      </p:pic>
      <p:pic>
        <p:nvPicPr>
          <p:cNvPr id="13" name="Picture 12">
            <a:extLst>
              <a:ext uri="{FF2B5EF4-FFF2-40B4-BE49-F238E27FC236}">
                <a16:creationId xmlns:a16="http://schemas.microsoft.com/office/drawing/2014/main" id="{B845C62E-6FDD-498E-8CAE-751EADBA6AEB}"/>
              </a:ext>
            </a:extLst>
          </p:cNvPr>
          <p:cNvPicPr>
            <a:picLocks noChangeAspect="1"/>
          </p:cNvPicPr>
          <p:nvPr/>
        </p:nvPicPr>
        <p:blipFill>
          <a:blip r:embed="rId4"/>
          <a:stretch>
            <a:fillRect/>
          </a:stretch>
        </p:blipFill>
        <p:spPr>
          <a:xfrm>
            <a:off x="6799900" y="4824299"/>
            <a:ext cx="3890098" cy="2014847"/>
          </a:xfrm>
          <a:prstGeom prst="rect">
            <a:avLst/>
          </a:prstGeom>
        </p:spPr>
      </p:pic>
      <p:pic>
        <p:nvPicPr>
          <p:cNvPr id="14" name="Picture 13">
            <a:extLst>
              <a:ext uri="{FF2B5EF4-FFF2-40B4-BE49-F238E27FC236}">
                <a16:creationId xmlns:a16="http://schemas.microsoft.com/office/drawing/2014/main" id="{9F936F35-4F82-4BEB-B909-4A242A34C918}"/>
              </a:ext>
            </a:extLst>
          </p:cNvPr>
          <p:cNvPicPr>
            <a:picLocks noChangeAspect="1"/>
          </p:cNvPicPr>
          <p:nvPr/>
        </p:nvPicPr>
        <p:blipFill>
          <a:blip r:embed="rId5"/>
          <a:stretch>
            <a:fillRect/>
          </a:stretch>
        </p:blipFill>
        <p:spPr>
          <a:xfrm>
            <a:off x="1307839" y="4674769"/>
            <a:ext cx="2736257" cy="2173804"/>
          </a:xfrm>
          <a:prstGeom prst="rect">
            <a:avLst/>
          </a:prstGeom>
        </p:spPr>
      </p:pic>
      <p:sp>
        <p:nvSpPr>
          <p:cNvPr id="15" name="TextBox 14">
            <a:extLst>
              <a:ext uri="{FF2B5EF4-FFF2-40B4-BE49-F238E27FC236}">
                <a16:creationId xmlns:a16="http://schemas.microsoft.com/office/drawing/2014/main" id="{4D1B2B95-1804-447C-B39F-CC2EEE82ABCD}"/>
              </a:ext>
            </a:extLst>
          </p:cNvPr>
          <p:cNvSpPr txBox="1"/>
          <p:nvPr/>
        </p:nvSpPr>
        <p:spPr>
          <a:xfrm>
            <a:off x="3525715" y="3314700"/>
            <a:ext cx="1622560" cy="430887"/>
          </a:xfrm>
          <a:prstGeom prst="rect">
            <a:avLst/>
          </a:prstGeom>
          <a:noFill/>
          <a:ln w="19050">
            <a:solidFill>
              <a:srgbClr val="00B050"/>
            </a:solidFill>
          </a:ln>
        </p:spPr>
        <p:txBody>
          <a:bodyPr wrap="none" rtlCol="0">
            <a:spAutoFit/>
          </a:bodyPr>
          <a:lstStyle/>
          <a:p>
            <a:r>
              <a:rPr lang="en-US" sz="1100" dirty="0"/>
              <a:t>“Betty” is a common</a:t>
            </a:r>
          </a:p>
          <a:p>
            <a:r>
              <a:rPr lang="en-US" sz="1100" dirty="0"/>
              <a:t>Nickname for “Elizabeth”</a:t>
            </a:r>
          </a:p>
        </p:txBody>
      </p:sp>
      <p:cxnSp>
        <p:nvCxnSpPr>
          <p:cNvPr id="17" name="Straight Connector 16">
            <a:extLst>
              <a:ext uri="{FF2B5EF4-FFF2-40B4-BE49-F238E27FC236}">
                <a16:creationId xmlns:a16="http://schemas.microsoft.com/office/drawing/2014/main" id="{88646C69-F436-4624-A39C-3BA130CF4C43}"/>
              </a:ext>
            </a:extLst>
          </p:cNvPr>
          <p:cNvCxnSpPr>
            <a:cxnSpLocks/>
          </p:cNvCxnSpPr>
          <p:nvPr/>
        </p:nvCxnSpPr>
        <p:spPr>
          <a:xfrm>
            <a:off x="2031023" y="2831123"/>
            <a:ext cx="1494692" cy="48357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FD6464-4037-4CB6-B580-689A98DD97FE}"/>
              </a:ext>
            </a:extLst>
          </p:cNvPr>
          <p:cNvCxnSpPr>
            <a:cxnSpLocks/>
          </p:cNvCxnSpPr>
          <p:nvPr/>
        </p:nvCxnSpPr>
        <p:spPr>
          <a:xfrm flipV="1">
            <a:off x="5134708" y="2831123"/>
            <a:ext cx="2022230" cy="48357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57CBEEC-17F4-465F-8CE8-18F538554273}"/>
              </a:ext>
            </a:extLst>
          </p:cNvPr>
          <p:cNvSpPr txBox="1"/>
          <p:nvPr/>
        </p:nvSpPr>
        <p:spPr>
          <a:xfrm>
            <a:off x="8320135" y="954386"/>
            <a:ext cx="2223686" cy="430887"/>
          </a:xfrm>
          <a:prstGeom prst="rect">
            <a:avLst/>
          </a:prstGeom>
          <a:noFill/>
          <a:ln w="19050">
            <a:solidFill>
              <a:srgbClr val="FFC000"/>
            </a:solidFill>
          </a:ln>
        </p:spPr>
        <p:txBody>
          <a:bodyPr wrap="none" rtlCol="0">
            <a:spAutoFit/>
          </a:bodyPr>
          <a:lstStyle/>
          <a:p>
            <a:r>
              <a:rPr lang="en-US" sz="1100" dirty="0"/>
              <a:t>Estimated dates 6 years apart</a:t>
            </a:r>
          </a:p>
          <a:p>
            <a:r>
              <a:rPr lang="en-US" sz="1100" dirty="0"/>
              <a:t>being the same has probability 0.5</a:t>
            </a:r>
          </a:p>
        </p:txBody>
      </p:sp>
      <p:cxnSp>
        <p:nvCxnSpPr>
          <p:cNvPr id="26" name="Straight Connector 25">
            <a:extLst>
              <a:ext uri="{FF2B5EF4-FFF2-40B4-BE49-F238E27FC236}">
                <a16:creationId xmlns:a16="http://schemas.microsoft.com/office/drawing/2014/main" id="{85D923F5-8D91-4324-BB46-E59D06FA5CB1}"/>
              </a:ext>
            </a:extLst>
          </p:cNvPr>
          <p:cNvCxnSpPr>
            <a:cxnSpLocks/>
          </p:cNvCxnSpPr>
          <p:nvPr/>
        </p:nvCxnSpPr>
        <p:spPr>
          <a:xfrm flipV="1">
            <a:off x="7722606" y="1371600"/>
            <a:ext cx="602244" cy="737859"/>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F2DEEF5-33F4-4674-8B15-EAE46E8AE973}"/>
              </a:ext>
            </a:extLst>
          </p:cNvPr>
          <p:cNvCxnSpPr>
            <a:cxnSpLocks/>
          </p:cNvCxnSpPr>
          <p:nvPr/>
        </p:nvCxnSpPr>
        <p:spPr>
          <a:xfrm flipV="1">
            <a:off x="2334285" y="1381125"/>
            <a:ext cx="5990565" cy="79925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581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87057-178A-4776-BA71-F21BDE43A897}"/>
              </a:ext>
            </a:extLst>
          </p:cNvPr>
          <p:cNvSpPr>
            <a:spLocks noGrp="1"/>
          </p:cNvSpPr>
          <p:nvPr>
            <p:ph type="title"/>
          </p:nvPr>
        </p:nvSpPr>
        <p:spPr>
          <a:xfrm>
            <a:off x="818535" y="0"/>
            <a:ext cx="10515600" cy="1325563"/>
          </a:xfrm>
        </p:spPr>
        <p:txBody>
          <a:bodyPr/>
          <a:lstStyle/>
          <a:p>
            <a:pPr algn="ctr"/>
            <a:r>
              <a:rPr lang="en-US" dirty="0"/>
              <a:t>Scenario Unification</a:t>
            </a:r>
          </a:p>
        </p:txBody>
      </p:sp>
      <p:sp>
        <p:nvSpPr>
          <p:cNvPr id="3" name="Content Placeholder 2">
            <a:extLst>
              <a:ext uri="{FF2B5EF4-FFF2-40B4-BE49-F238E27FC236}">
                <a16:creationId xmlns:a16="http://schemas.microsoft.com/office/drawing/2014/main" id="{30B9240E-C5D0-4AE3-B1B3-C649CE196F3F}"/>
              </a:ext>
            </a:extLst>
          </p:cNvPr>
          <p:cNvSpPr>
            <a:spLocks noGrp="1"/>
          </p:cNvSpPr>
          <p:nvPr>
            <p:ph idx="1"/>
          </p:nvPr>
        </p:nvSpPr>
        <p:spPr>
          <a:xfrm>
            <a:off x="949642" y="1196358"/>
            <a:ext cx="10545290" cy="5568236"/>
          </a:xfrm>
        </p:spPr>
        <p:txBody>
          <a:bodyPr>
            <a:normAutofit fontScale="85000" lnSpcReduction="20000"/>
          </a:bodyPr>
          <a:lstStyle/>
          <a:p>
            <a:r>
              <a:rPr lang="en-US" dirty="0"/>
              <a:t>Transitions between scenarios</a:t>
            </a:r>
          </a:p>
          <a:p>
            <a:pPr lvl="1"/>
            <a:r>
              <a:rPr lang="en-US" dirty="0"/>
              <a:t>Extraction-tool testing -&gt; Auto-indexing (one and the same)</a:t>
            </a:r>
          </a:p>
          <a:p>
            <a:pPr lvl="1"/>
            <a:r>
              <a:rPr lang="en-US" dirty="0"/>
              <a:t>Auto-indexing -&gt; (Scan-to-)Submit (option to submit a selected Persona record)</a:t>
            </a:r>
          </a:p>
          <a:p>
            <a:pPr lvl="1"/>
            <a:r>
              <a:rPr lang="en-US" dirty="0"/>
              <a:t>Auto-indexing -&gt; Add-to-tree (option to submit a family tree of related individuals)</a:t>
            </a:r>
          </a:p>
          <a:p>
            <a:pPr lvl="1"/>
            <a:r>
              <a:rPr lang="en-US" dirty="0"/>
              <a:t>Scan-to-submit -&gt; Extraction-tool testing (option to become an auto-indexer)</a:t>
            </a:r>
          </a:p>
          <a:p>
            <a:pPr lvl="1"/>
            <a:r>
              <a:rPr lang="en-US" dirty="0"/>
              <a:t>Scan-to-submit -&gt; Auto-indexing (automatic background update of GreenQQ templates)</a:t>
            </a:r>
          </a:p>
          <a:p>
            <a:pPr lvl="1"/>
            <a:r>
              <a:rPr lang="en-US" dirty="0"/>
              <a:t>Add-to-tree -&gt; (Scan-to-)Submit (option to submit a selected </a:t>
            </a:r>
            <a:r>
              <a:rPr lang="en-US" dirty="0" err="1"/>
              <a:t>MergedPersona</a:t>
            </a:r>
            <a:r>
              <a:rPr lang="en-US" dirty="0"/>
              <a:t> record)</a:t>
            </a:r>
          </a:p>
          <a:p>
            <a:r>
              <a:rPr lang="en-US" dirty="0"/>
              <a:t>COMET usage in scenarios </a:t>
            </a:r>
          </a:p>
          <a:p>
            <a:pPr lvl="1"/>
            <a:r>
              <a:rPr lang="en-US" dirty="0"/>
              <a:t>Extraction-tool testing (Individual form)</a:t>
            </a:r>
          </a:p>
          <a:p>
            <a:pPr lvl="2"/>
            <a:r>
              <a:rPr lang="en-US" dirty="0"/>
              <a:t>No extraction; no editing</a:t>
            </a:r>
          </a:p>
          <a:p>
            <a:pPr lvl="2"/>
            <a:r>
              <a:rPr lang="en-US" dirty="0"/>
              <a:t>page browsing over “biggest-bang-for-buck” ordered list (in addition to regular browsing)</a:t>
            </a:r>
          </a:p>
          <a:p>
            <a:pPr lvl="1"/>
            <a:r>
              <a:rPr lang="en-US" dirty="0"/>
              <a:t>Auto-indexing: no COMET usage</a:t>
            </a:r>
          </a:p>
          <a:p>
            <a:pPr lvl="1"/>
            <a:r>
              <a:rPr lang="en-US" dirty="0"/>
              <a:t>Scan-to-submit (</a:t>
            </a:r>
            <a:r>
              <a:rPr lang="en-US" dirty="0" err="1"/>
              <a:t>TreeReady</a:t>
            </a:r>
            <a:r>
              <a:rPr lang="en-US" dirty="0"/>
              <a:t> form)</a:t>
            </a:r>
          </a:p>
          <a:p>
            <a:pPr lvl="2"/>
            <a:r>
              <a:rPr lang="en-US" dirty="0"/>
              <a:t>Extraction-only mode in (4 5 6)+ loop</a:t>
            </a:r>
          </a:p>
          <a:p>
            <a:pPr lvl="2"/>
            <a:r>
              <a:rPr lang="en-US" dirty="0"/>
              <a:t>Edit-only mode for selected Personas-json</a:t>
            </a:r>
          </a:p>
          <a:p>
            <a:pPr lvl="2"/>
            <a:r>
              <a:rPr lang="en-US" dirty="0"/>
              <a:t>Browsing over page-ranked list from search (in addition to regular browsing)</a:t>
            </a:r>
          </a:p>
          <a:p>
            <a:pPr lvl="1"/>
            <a:r>
              <a:rPr lang="en-US" dirty="0"/>
              <a:t>Add-to-tree (</a:t>
            </a:r>
            <a:r>
              <a:rPr lang="en-US" dirty="0" err="1"/>
              <a:t>TreeReady</a:t>
            </a:r>
            <a:r>
              <a:rPr lang="en-US" dirty="0"/>
              <a:t> form)</a:t>
            </a:r>
          </a:p>
          <a:p>
            <a:pPr lvl="2"/>
            <a:r>
              <a:rPr lang="en-US" dirty="0"/>
              <a:t>Edit-only mode for </a:t>
            </a:r>
            <a:r>
              <a:rPr lang="en-US" dirty="0" err="1"/>
              <a:t>MergedPersonas</a:t>
            </a:r>
            <a:r>
              <a:rPr lang="en-US" dirty="0"/>
              <a:t>-json</a:t>
            </a:r>
          </a:p>
          <a:p>
            <a:pPr lvl="2"/>
            <a:r>
              <a:rPr lang="en-US" dirty="0"/>
              <a:t>Browsing over most-to-least-content ordered list of pages (in addition to regular browsing)</a:t>
            </a:r>
          </a:p>
          <a:p>
            <a:pPr lvl="1"/>
            <a:endParaRPr lang="en-US" dirty="0"/>
          </a:p>
        </p:txBody>
      </p:sp>
    </p:spTree>
    <p:extLst>
      <p:ext uri="{BB962C8B-B14F-4D97-AF65-F5344CB8AC3E}">
        <p14:creationId xmlns:p14="http://schemas.microsoft.com/office/powerpoint/2010/main" val="3189462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2E06-F4FD-4D00-B1BA-31BA9EB647DC}"/>
              </a:ext>
            </a:extLst>
          </p:cNvPr>
          <p:cNvSpPr>
            <a:spLocks noGrp="1"/>
          </p:cNvSpPr>
          <p:nvPr>
            <p:ph type="title"/>
          </p:nvPr>
        </p:nvSpPr>
        <p:spPr>
          <a:xfrm>
            <a:off x="838200" y="22229"/>
            <a:ext cx="10515600" cy="1325563"/>
          </a:xfrm>
        </p:spPr>
        <p:txBody>
          <a:bodyPr/>
          <a:lstStyle/>
          <a:p>
            <a:pPr algn="ctr"/>
            <a:r>
              <a:rPr lang="en-US" dirty="0"/>
              <a:t>Duplicate Determination Mockup2</a:t>
            </a:r>
          </a:p>
        </p:txBody>
      </p:sp>
      <p:pic>
        <p:nvPicPr>
          <p:cNvPr id="4" name="Picture 3">
            <a:extLst>
              <a:ext uri="{FF2B5EF4-FFF2-40B4-BE49-F238E27FC236}">
                <a16:creationId xmlns:a16="http://schemas.microsoft.com/office/drawing/2014/main" id="{33A7D9EC-E0A4-41B7-A353-3B2790FB181C}"/>
              </a:ext>
            </a:extLst>
          </p:cNvPr>
          <p:cNvPicPr>
            <a:picLocks noChangeAspect="1"/>
          </p:cNvPicPr>
          <p:nvPr/>
        </p:nvPicPr>
        <p:blipFill>
          <a:blip r:embed="rId2"/>
          <a:stretch>
            <a:fillRect/>
          </a:stretch>
        </p:blipFill>
        <p:spPr>
          <a:xfrm>
            <a:off x="548137" y="1134208"/>
            <a:ext cx="11106405" cy="5539153"/>
          </a:xfrm>
          <a:prstGeom prst="rect">
            <a:avLst/>
          </a:prstGeom>
        </p:spPr>
      </p:pic>
      <p:pic>
        <p:nvPicPr>
          <p:cNvPr id="3" name="Picture 2">
            <a:extLst>
              <a:ext uri="{FF2B5EF4-FFF2-40B4-BE49-F238E27FC236}">
                <a16:creationId xmlns:a16="http://schemas.microsoft.com/office/drawing/2014/main" id="{A943433F-5BDC-412A-9D36-6D4506597923}"/>
              </a:ext>
            </a:extLst>
          </p:cNvPr>
          <p:cNvPicPr>
            <a:picLocks noChangeAspect="1"/>
          </p:cNvPicPr>
          <p:nvPr/>
        </p:nvPicPr>
        <p:blipFill>
          <a:blip r:embed="rId3"/>
          <a:stretch>
            <a:fillRect/>
          </a:stretch>
        </p:blipFill>
        <p:spPr>
          <a:xfrm>
            <a:off x="6802330" y="4251349"/>
            <a:ext cx="3890190" cy="2202205"/>
          </a:xfrm>
          <a:prstGeom prst="rect">
            <a:avLst/>
          </a:prstGeom>
        </p:spPr>
      </p:pic>
      <p:pic>
        <p:nvPicPr>
          <p:cNvPr id="5" name="Picture 4">
            <a:extLst>
              <a:ext uri="{FF2B5EF4-FFF2-40B4-BE49-F238E27FC236}">
                <a16:creationId xmlns:a16="http://schemas.microsoft.com/office/drawing/2014/main" id="{6FF28182-A452-4BC7-9D42-4302EAD44FDA}"/>
              </a:ext>
            </a:extLst>
          </p:cNvPr>
          <p:cNvPicPr>
            <a:picLocks noChangeAspect="1"/>
          </p:cNvPicPr>
          <p:nvPr/>
        </p:nvPicPr>
        <p:blipFill>
          <a:blip r:embed="rId4"/>
          <a:stretch>
            <a:fillRect/>
          </a:stretch>
        </p:blipFill>
        <p:spPr>
          <a:xfrm>
            <a:off x="1343008" y="4252738"/>
            <a:ext cx="2736257" cy="2173804"/>
          </a:xfrm>
          <a:prstGeom prst="rect">
            <a:avLst/>
          </a:prstGeom>
        </p:spPr>
      </p:pic>
      <p:sp>
        <p:nvSpPr>
          <p:cNvPr id="6" name="TextBox 5">
            <a:extLst>
              <a:ext uri="{FF2B5EF4-FFF2-40B4-BE49-F238E27FC236}">
                <a16:creationId xmlns:a16="http://schemas.microsoft.com/office/drawing/2014/main" id="{64FD26B3-BBE6-43BF-8D2C-D907B7B35283}"/>
              </a:ext>
            </a:extLst>
          </p:cNvPr>
          <p:cNvSpPr txBox="1"/>
          <p:nvPr/>
        </p:nvSpPr>
        <p:spPr>
          <a:xfrm>
            <a:off x="4185137" y="3560885"/>
            <a:ext cx="1272688" cy="430887"/>
          </a:xfrm>
          <a:prstGeom prst="rect">
            <a:avLst/>
          </a:prstGeom>
          <a:noFill/>
          <a:ln w="19050">
            <a:solidFill>
              <a:srgbClr val="FFC000"/>
            </a:solidFill>
          </a:ln>
        </p:spPr>
        <p:txBody>
          <a:bodyPr wrap="square" rtlCol="0">
            <a:spAutoFit/>
          </a:bodyPr>
          <a:lstStyle/>
          <a:p>
            <a:r>
              <a:rPr lang="en-US" sz="1100" dirty="0"/>
              <a:t>Counties differ but</a:t>
            </a:r>
          </a:p>
          <a:p>
            <a:r>
              <a:rPr lang="en-US" sz="1100" dirty="0"/>
              <a:t>are adjacent</a:t>
            </a:r>
          </a:p>
        </p:txBody>
      </p:sp>
      <p:cxnSp>
        <p:nvCxnSpPr>
          <p:cNvPr id="8" name="Straight Connector 7">
            <a:extLst>
              <a:ext uri="{FF2B5EF4-FFF2-40B4-BE49-F238E27FC236}">
                <a16:creationId xmlns:a16="http://schemas.microsoft.com/office/drawing/2014/main" id="{DD4DC8BB-11BB-4AFA-B0F7-13B47CC73EBB}"/>
              </a:ext>
            </a:extLst>
          </p:cNvPr>
          <p:cNvCxnSpPr>
            <a:cxnSpLocks/>
          </p:cNvCxnSpPr>
          <p:nvPr/>
        </p:nvCxnSpPr>
        <p:spPr>
          <a:xfrm flipV="1">
            <a:off x="5457825" y="2883878"/>
            <a:ext cx="2543175" cy="67847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BE8EC0-8033-4984-8357-8F2F50C669F2}"/>
              </a:ext>
            </a:extLst>
          </p:cNvPr>
          <p:cNvCxnSpPr>
            <a:cxnSpLocks/>
          </p:cNvCxnSpPr>
          <p:nvPr/>
        </p:nvCxnSpPr>
        <p:spPr>
          <a:xfrm flipH="1" flipV="1">
            <a:off x="2321169" y="2901462"/>
            <a:ext cx="1863969" cy="65942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2E2E50C-E9ED-416F-A7F2-E8090C34E854}"/>
              </a:ext>
            </a:extLst>
          </p:cNvPr>
          <p:cNvCxnSpPr>
            <a:cxnSpLocks/>
          </p:cNvCxnSpPr>
          <p:nvPr/>
        </p:nvCxnSpPr>
        <p:spPr>
          <a:xfrm flipV="1">
            <a:off x="7448550" y="1661746"/>
            <a:ext cx="1044819" cy="100525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68B3813-5332-4D98-BED1-E8A0C7B401F9}"/>
              </a:ext>
            </a:extLst>
          </p:cNvPr>
          <p:cNvCxnSpPr>
            <a:cxnSpLocks/>
          </p:cNvCxnSpPr>
          <p:nvPr/>
        </p:nvCxnSpPr>
        <p:spPr>
          <a:xfrm flipV="1">
            <a:off x="2362200" y="1661749"/>
            <a:ext cx="6157546" cy="1052876"/>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03BB415-F697-487E-B638-F00DCBC2B831}"/>
              </a:ext>
            </a:extLst>
          </p:cNvPr>
          <p:cNvSpPr txBox="1"/>
          <p:nvPr/>
        </p:nvSpPr>
        <p:spPr>
          <a:xfrm>
            <a:off x="8510025" y="1225439"/>
            <a:ext cx="2052351" cy="430887"/>
          </a:xfrm>
          <a:prstGeom prst="rect">
            <a:avLst/>
          </a:prstGeom>
          <a:noFill/>
          <a:ln w="19050">
            <a:solidFill>
              <a:srgbClr val="00B050"/>
            </a:solidFill>
          </a:ln>
        </p:spPr>
        <p:txBody>
          <a:bodyPr wrap="square" rtlCol="0">
            <a:spAutoFit/>
          </a:bodyPr>
          <a:lstStyle/>
          <a:p>
            <a:r>
              <a:rPr lang="en-US" sz="1100" dirty="0"/>
              <a:t>Specific dates are usually more reliable than estimated dates</a:t>
            </a:r>
          </a:p>
        </p:txBody>
      </p:sp>
    </p:spTree>
    <p:extLst>
      <p:ext uri="{BB962C8B-B14F-4D97-AF65-F5344CB8AC3E}">
        <p14:creationId xmlns:p14="http://schemas.microsoft.com/office/powerpoint/2010/main" val="1673436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42222-7CD7-4580-98A9-7B60AE9C56E9}"/>
              </a:ext>
            </a:extLst>
          </p:cNvPr>
          <p:cNvSpPr>
            <a:spLocks noGrp="1"/>
          </p:cNvSpPr>
          <p:nvPr>
            <p:ph type="title"/>
          </p:nvPr>
        </p:nvSpPr>
        <p:spPr>
          <a:xfrm>
            <a:off x="838200" y="39810"/>
            <a:ext cx="10515600" cy="1325563"/>
          </a:xfrm>
        </p:spPr>
        <p:txBody>
          <a:bodyPr/>
          <a:lstStyle/>
          <a:p>
            <a:pPr algn="ctr"/>
            <a:r>
              <a:rPr lang="en-US" dirty="0"/>
              <a:t>Duplicate Determination Mockup3</a:t>
            </a:r>
          </a:p>
        </p:txBody>
      </p:sp>
      <p:pic>
        <p:nvPicPr>
          <p:cNvPr id="3" name="Picture 2">
            <a:extLst>
              <a:ext uri="{FF2B5EF4-FFF2-40B4-BE49-F238E27FC236}">
                <a16:creationId xmlns:a16="http://schemas.microsoft.com/office/drawing/2014/main" id="{8E497245-9AB1-4536-B3B3-535509EA87A4}"/>
              </a:ext>
            </a:extLst>
          </p:cNvPr>
          <p:cNvPicPr>
            <a:picLocks noChangeAspect="1"/>
          </p:cNvPicPr>
          <p:nvPr/>
        </p:nvPicPr>
        <p:blipFill>
          <a:blip r:embed="rId3"/>
          <a:stretch>
            <a:fillRect/>
          </a:stretch>
        </p:blipFill>
        <p:spPr>
          <a:xfrm>
            <a:off x="712176" y="1080083"/>
            <a:ext cx="10805747" cy="5389205"/>
          </a:xfrm>
          <a:prstGeom prst="rect">
            <a:avLst/>
          </a:prstGeom>
        </p:spPr>
      </p:pic>
      <p:pic>
        <p:nvPicPr>
          <p:cNvPr id="4" name="Picture 3">
            <a:extLst>
              <a:ext uri="{FF2B5EF4-FFF2-40B4-BE49-F238E27FC236}">
                <a16:creationId xmlns:a16="http://schemas.microsoft.com/office/drawing/2014/main" id="{09CD4CF2-5465-4EC3-8440-E5AEE0505487}"/>
              </a:ext>
            </a:extLst>
          </p:cNvPr>
          <p:cNvPicPr>
            <a:picLocks noChangeAspect="1"/>
          </p:cNvPicPr>
          <p:nvPr/>
        </p:nvPicPr>
        <p:blipFill>
          <a:blip r:embed="rId4"/>
          <a:stretch>
            <a:fillRect/>
          </a:stretch>
        </p:blipFill>
        <p:spPr>
          <a:xfrm>
            <a:off x="1459524" y="5278542"/>
            <a:ext cx="2790108" cy="1579458"/>
          </a:xfrm>
          <a:prstGeom prst="rect">
            <a:avLst/>
          </a:prstGeom>
        </p:spPr>
      </p:pic>
      <p:pic>
        <p:nvPicPr>
          <p:cNvPr id="5" name="Picture 4">
            <a:extLst>
              <a:ext uri="{FF2B5EF4-FFF2-40B4-BE49-F238E27FC236}">
                <a16:creationId xmlns:a16="http://schemas.microsoft.com/office/drawing/2014/main" id="{65CE713B-8986-4841-9AD8-727A982DCA43}"/>
              </a:ext>
            </a:extLst>
          </p:cNvPr>
          <p:cNvPicPr>
            <a:picLocks noChangeAspect="1"/>
          </p:cNvPicPr>
          <p:nvPr/>
        </p:nvPicPr>
        <p:blipFill>
          <a:blip r:embed="rId5"/>
          <a:stretch>
            <a:fillRect/>
          </a:stretch>
        </p:blipFill>
        <p:spPr>
          <a:xfrm>
            <a:off x="6799900" y="5379126"/>
            <a:ext cx="2818885" cy="1460020"/>
          </a:xfrm>
          <a:prstGeom prst="rect">
            <a:avLst/>
          </a:prstGeom>
        </p:spPr>
      </p:pic>
      <p:sp>
        <p:nvSpPr>
          <p:cNvPr id="6" name="TextBox 5">
            <a:extLst>
              <a:ext uri="{FF2B5EF4-FFF2-40B4-BE49-F238E27FC236}">
                <a16:creationId xmlns:a16="http://schemas.microsoft.com/office/drawing/2014/main" id="{9378672B-B898-42BB-9297-34C1BAAE5348}"/>
              </a:ext>
            </a:extLst>
          </p:cNvPr>
          <p:cNvSpPr txBox="1"/>
          <p:nvPr/>
        </p:nvSpPr>
        <p:spPr>
          <a:xfrm>
            <a:off x="3490546" y="3719146"/>
            <a:ext cx="2097049" cy="600164"/>
          </a:xfrm>
          <a:prstGeom prst="rect">
            <a:avLst/>
          </a:prstGeom>
          <a:noFill/>
          <a:ln w="19050">
            <a:solidFill>
              <a:srgbClr val="00B050"/>
            </a:solidFill>
          </a:ln>
        </p:spPr>
        <p:txBody>
          <a:bodyPr wrap="none" rtlCol="0">
            <a:spAutoFit/>
          </a:bodyPr>
          <a:lstStyle/>
          <a:p>
            <a:r>
              <a:rPr lang="en-US" sz="1100" dirty="0" err="1"/>
              <a:t>Bashel</a:t>
            </a:r>
            <a:r>
              <a:rPr lang="en-US" sz="1100" dirty="0"/>
              <a:t> Eves: 53.8852 N 2.4702 W</a:t>
            </a:r>
          </a:p>
          <a:p>
            <a:r>
              <a:rPr lang="en-US" sz="1100" dirty="0"/>
              <a:t>Clitheroe: 53.8711 N 2.3931 W</a:t>
            </a:r>
          </a:p>
          <a:p>
            <a:r>
              <a:rPr lang="en-US" sz="1100" dirty="0"/>
              <a:t>Distance apart: 3 miles</a:t>
            </a:r>
          </a:p>
        </p:txBody>
      </p:sp>
      <p:cxnSp>
        <p:nvCxnSpPr>
          <p:cNvPr id="8" name="Straight Connector 7">
            <a:extLst>
              <a:ext uri="{FF2B5EF4-FFF2-40B4-BE49-F238E27FC236}">
                <a16:creationId xmlns:a16="http://schemas.microsoft.com/office/drawing/2014/main" id="{8D043E0A-AF11-4E95-A737-F4B296140BC8}"/>
              </a:ext>
            </a:extLst>
          </p:cNvPr>
          <p:cNvCxnSpPr/>
          <p:nvPr/>
        </p:nvCxnSpPr>
        <p:spPr>
          <a:xfrm flipH="1" flipV="1">
            <a:off x="2444262" y="2804746"/>
            <a:ext cx="1046284" cy="92319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50CC7B1-6109-45AD-83B8-878EE7EA5096}"/>
              </a:ext>
            </a:extLst>
          </p:cNvPr>
          <p:cNvCxnSpPr>
            <a:cxnSpLocks/>
          </p:cNvCxnSpPr>
          <p:nvPr/>
        </p:nvCxnSpPr>
        <p:spPr>
          <a:xfrm flipV="1">
            <a:off x="5583115" y="2798885"/>
            <a:ext cx="1796562" cy="920261"/>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F15AF6D-025F-4B8D-B748-EBF254588207}"/>
              </a:ext>
            </a:extLst>
          </p:cNvPr>
          <p:cNvCxnSpPr>
            <a:cxnSpLocks/>
          </p:cNvCxnSpPr>
          <p:nvPr/>
        </p:nvCxnSpPr>
        <p:spPr>
          <a:xfrm flipV="1">
            <a:off x="7719646" y="1661746"/>
            <a:ext cx="773723" cy="90560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472E80A-1270-414E-8BDE-D5E7A69FC8CE}"/>
              </a:ext>
            </a:extLst>
          </p:cNvPr>
          <p:cNvCxnSpPr>
            <a:cxnSpLocks/>
          </p:cNvCxnSpPr>
          <p:nvPr/>
        </p:nvCxnSpPr>
        <p:spPr>
          <a:xfrm flipV="1">
            <a:off x="2092569" y="1661747"/>
            <a:ext cx="6427177" cy="923191"/>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6BCEF3E-CB83-4C27-8777-98A3F4928A72}"/>
              </a:ext>
            </a:extLst>
          </p:cNvPr>
          <p:cNvSpPr txBox="1"/>
          <p:nvPr/>
        </p:nvSpPr>
        <p:spPr>
          <a:xfrm>
            <a:off x="8510025" y="1225439"/>
            <a:ext cx="2052351" cy="430887"/>
          </a:xfrm>
          <a:prstGeom prst="rect">
            <a:avLst/>
          </a:prstGeom>
          <a:noFill/>
          <a:ln w="19050">
            <a:solidFill>
              <a:srgbClr val="00B050"/>
            </a:solidFill>
          </a:ln>
        </p:spPr>
        <p:txBody>
          <a:bodyPr wrap="square" rtlCol="0">
            <a:spAutoFit/>
          </a:bodyPr>
          <a:lstStyle/>
          <a:p>
            <a:r>
              <a:rPr lang="en-US" sz="1100" dirty="0"/>
              <a:t>Specific dates are usually more reliable than estimated dates</a:t>
            </a:r>
          </a:p>
        </p:txBody>
      </p:sp>
    </p:spTree>
    <p:extLst>
      <p:ext uri="{BB962C8B-B14F-4D97-AF65-F5344CB8AC3E}">
        <p14:creationId xmlns:p14="http://schemas.microsoft.com/office/powerpoint/2010/main" val="35958147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17A2F-7650-49D8-BAFD-1825595B43E7}"/>
              </a:ext>
            </a:extLst>
          </p:cNvPr>
          <p:cNvSpPr>
            <a:spLocks noGrp="1"/>
          </p:cNvSpPr>
          <p:nvPr>
            <p:ph type="title"/>
          </p:nvPr>
        </p:nvSpPr>
        <p:spPr/>
        <p:txBody>
          <a:bodyPr/>
          <a:lstStyle/>
          <a:p>
            <a:pPr algn="ctr"/>
            <a:r>
              <a:rPr lang="en-US" dirty="0"/>
              <a:t>(Possible) Automatically Generated Merge Guidance Report</a:t>
            </a:r>
          </a:p>
        </p:txBody>
      </p:sp>
      <p:sp>
        <p:nvSpPr>
          <p:cNvPr id="3" name="Content Placeholder 2">
            <a:extLst>
              <a:ext uri="{FF2B5EF4-FFF2-40B4-BE49-F238E27FC236}">
                <a16:creationId xmlns:a16="http://schemas.microsoft.com/office/drawing/2014/main" id="{E802219D-CD5B-45E7-9D54-6FDEE25BA1A9}"/>
              </a:ext>
            </a:extLst>
          </p:cNvPr>
          <p:cNvSpPr>
            <a:spLocks noGrp="1"/>
          </p:cNvSpPr>
          <p:nvPr>
            <p:ph idx="1"/>
          </p:nvPr>
        </p:nvSpPr>
        <p:spPr>
          <a:xfrm>
            <a:off x="838200" y="1825625"/>
            <a:ext cx="10620376" cy="4421171"/>
          </a:xfrm>
        </p:spPr>
        <p:txBody>
          <a:bodyPr>
            <a:normAutofit fontScale="92500" lnSpcReduction="10000"/>
          </a:bodyPr>
          <a:lstStyle/>
          <a:p>
            <a:pPr lvl="0"/>
            <a:r>
              <a:rPr lang="en-US" dirty="0"/>
              <a:t>Resolve Birth conflicts:</a:t>
            </a:r>
          </a:p>
          <a:p>
            <a:pPr lvl="1"/>
            <a:r>
              <a:rPr lang="en-US" dirty="0"/>
              <a:t>Resolve Date conflict: Using available sources, determine the accuracy of estimated dates. Select the more accurate estimated date.</a:t>
            </a:r>
          </a:p>
          <a:p>
            <a:pPr lvl="1"/>
            <a:r>
              <a:rPr lang="en-US" dirty="0"/>
              <a:t>Resolve Place conflict: Using available sources, verify place names. Select the most specific documented place name.</a:t>
            </a:r>
          </a:p>
          <a:p>
            <a:pPr lvl="1"/>
            <a:r>
              <a:rPr lang="en-US" dirty="0"/>
              <a:t>If selected Date and Place are from different persons, then in the merge interface, choose REPLACE or not, and in either case, edit the Surviving Person’s Birth information post merge.</a:t>
            </a:r>
          </a:p>
          <a:p>
            <a:pPr lvl="0"/>
            <a:r>
              <a:rPr lang="en-US" dirty="0"/>
              <a:t>Eventually, resolve potential wife and children merges:</a:t>
            </a:r>
          </a:p>
          <a:p>
            <a:pPr lvl="1"/>
            <a:r>
              <a:rPr lang="en-US" dirty="0"/>
              <a:t>Do not UNDO.</a:t>
            </a:r>
          </a:p>
          <a:p>
            <a:pPr lvl="2"/>
            <a:r>
              <a:rPr lang="en-US" dirty="0"/>
              <a:t>They are either new, additional information for the Surviving Person, or they are not. </a:t>
            </a:r>
          </a:p>
          <a:p>
            <a:pPr lvl="2"/>
            <a:r>
              <a:rPr lang="en-US" dirty="0"/>
              <a:t>If not, leaving them in place stacks them for later resolution.</a:t>
            </a:r>
          </a:p>
          <a:p>
            <a:pPr lvl="1"/>
            <a:r>
              <a:rPr lang="en-US" dirty="0"/>
              <a:t>If they are duplicates, the system will provide a guide for their resolution.</a:t>
            </a:r>
          </a:p>
        </p:txBody>
      </p:sp>
    </p:spTree>
    <p:extLst>
      <p:ext uri="{BB962C8B-B14F-4D97-AF65-F5344CB8AC3E}">
        <p14:creationId xmlns:p14="http://schemas.microsoft.com/office/powerpoint/2010/main" val="1009665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3FB9B-9967-449E-BA10-793C7A867460}"/>
              </a:ext>
            </a:extLst>
          </p:cNvPr>
          <p:cNvSpPr>
            <a:spLocks noGrp="1"/>
          </p:cNvSpPr>
          <p:nvPr>
            <p:ph type="title"/>
          </p:nvPr>
        </p:nvSpPr>
        <p:spPr>
          <a:xfrm>
            <a:off x="838200" y="-2525"/>
            <a:ext cx="10515600" cy="1325563"/>
          </a:xfrm>
        </p:spPr>
        <p:txBody>
          <a:bodyPr/>
          <a:lstStyle/>
          <a:p>
            <a:pPr algn="ctr"/>
            <a:r>
              <a:rPr lang="en-US" dirty="0"/>
              <a:t>Merge with Merge-Guide Mockup</a:t>
            </a:r>
          </a:p>
        </p:txBody>
      </p:sp>
      <p:pic>
        <p:nvPicPr>
          <p:cNvPr id="3" name="Picture 2">
            <a:extLst>
              <a:ext uri="{FF2B5EF4-FFF2-40B4-BE49-F238E27FC236}">
                <a16:creationId xmlns:a16="http://schemas.microsoft.com/office/drawing/2014/main" id="{DBE6FDF2-12D4-4991-9644-8B68D391FAC6}"/>
              </a:ext>
            </a:extLst>
          </p:cNvPr>
          <p:cNvPicPr>
            <a:picLocks noChangeAspect="1"/>
          </p:cNvPicPr>
          <p:nvPr/>
        </p:nvPicPr>
        <p:blipFill>
          <a:blip r:embed="rId3"/>
          <a:stretch>
            <a:fillRect/>
          </a:stretch>
        </p:blipFill>
        <p:spPr>
          <a:xfrm>
            <a:off x="1178558" y="1084081"/>
            <a:ext cx="4556344" cy="5637229"/>
          </a:xfrm>
          <a:prstGeom prst="rect">
            <a:avLst/>
          </a:prstGeom>
        </p:spPr>
      </p:pic>
      <p:pic>
        <p:nvPicPr>
          <p:cNvPr id="4" name="Picture 3">
            <a:extLst>
              <a:ext uri="{FF2B5EF4-FFF2-40B4-BE49-F238E27FC236}">
                <a16:creationId xmlns:a16="http://schemas.microsoft.com/office/drawing/2014/main" id="{ABF63C73-6DB1-4ABF-9777-4AFE9138D9A6}"/>
              </a:ext>
            </a:extLst>
          </p:cNvPr>
          <p:cNvPicPr>
            <a:picLocks noChangeAspect="1"/>
          </p:cNvPicPr>
          <p:nvPr/>
        </p:nvPicPr>
        <p:blipFill>
          <a:blip r:embed="rId4"/>
          <a:stretch>
            <a:fillRect/>
          </a:stretch>
        </p:blipFill>
        <p:spPr>
          <a:xfrm>
            <a:off x="6567234" y="1084082"/>
            <a:ext cx="4530381" cy="5632515"/>
          </a:xfrm>
          <a:prstGeom prst="rect">
            <a:avLst/>
          </a:prstGeom>
        </p:spPr>
      </p:pic>
      <p:sp>
        <p:nvSpPr>
          <p:cNvPr id="5" name="TextBox 4">
            <a:extLst>
              <a:ext uri="{FF2B5EF4-FFF2-40B4-BE49-F238E27FC236}">
                <a16:creationId xmlns:a16="http://schemas.microsoft.com/office/drawing/2014/main" id="{681DEC07-C92D-4AE2-AFA8-53A36BD997B9}"/>
              </a:ext>
            </a:extLst>
          </p:cNvPr>
          <p:cNvSpPr txBox="1"/>
          <p:nvPr/>
        </p:nvSpPr>
        <p:spPr>
          <a:xfrm>
            <a:off x="2227716" y="5644003"/>
            <a:ext cx="2199906" cy="369332"/>
          </a:xfrm>
          <a:prstGeom prst="rect">
            <a:avLst/>
          </a:prstGeom>
          <a:solidFill>
            <a:srgbClr val="FFFF00"/>
          </a:solidFill>
          <a:ln>
            <a:solidFill>
              <a:schemeClr val="tx1"/>
            </a:solidFill>
          </a:ln>
        </p:spPr>
        <p:txBody>
          <a:bodyPr wrap="square" rtlCol="0">
            <a:spAutoFit/>
          </a:bodyPr>
          <a:lstStyle/>
          <a:p>
            <a:r>
              <a:rPr lang="en-US" sz="900" dirty="0"/>
              <a:t>To do a date-only or place-only merge, edit the Surviving Person after the merge.</a:t>
            </a:r>
          </a:p>
        </p:txBody>
      </p:sp>
      <p:sp>
        <p:nvSpPr>
          <p:cNvPr id="10" name="TextBox 9">
            <a:extLst>
              <a:ext uri="{FF2B5EF4-FFF2-40B4-BE49-F238E27FC236}">
                <a16:creationId xmlns:a16="http://schemas.microsoft.com/office/drawing/2014/main" id="{E61125CA-9351-4ECC-A979-FC470EFE232F}"/>
              </a:ext>
            </a:extLst>
          </p:cNvPr>
          <p:cNvSpPr txBox="1"/>
          <p:nvPr/>
        </p:nvSpPr>
        <p:spPr>
          <a:xfrm>
            <a:off x="7529042" y="6310559"/>
            <a:ext cx="2510107" cy="369332"/>
          </a:xfrm>
          <a:prstGeom prst="rect">
            <a:avLst/>
          </a:prstGeom>
          <a:solidFill>
            <a:srgbClr val="FFFF00"/>
          </a:solidFill>
          <a:ln>
            <a:solidFill>
              <a:schemeClr val="tx1"/>
            </a:solidFill>
          </a:ln>
        </p:spPr>
        <p:txBody>
          <a:bodyPr wrap="square" rtlCol="0">
            <a:spAutoFit/>
          </a:bodyPr>
          <a:lstStyle/>
          <a:p>
            <a:r>
              <a:rPr lang="en-US" sz="900" dirty="0"/>
              <a:t>Do not UNDO; the system keeps track of potential duplicates and will guide you in their resolution.</a:t>
            </a:r>
          </a:p>
        </p:txBody>
      </p:sp>
    </p:spTree>
    <p:extLst>
      <p:ext uri="{BB962C8B-B14F-4D97-AF65-F5344CB8AC3E}">
        <p14:creationId xmlns:p14="http://schemas.microsoft.com/office/powerpoint/2010/main" val="2000131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34E57083-DFB0-4D0B-8573-02FB76F3DF8F}"/>
              </a:ext>
            </a:extLst>
          </p:cNvPr>
          <p:cNvSpPr txBox="1">
            <a:spLocks/>
          </p:cNvSpPr>
          <p:nvPr/>
        </p:nvSpPr>
        <p:spPr>
          <a:xfrm>
            <a:off x="838200" y="18153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Extraction-tool testing: Developer Notes</a:t>
            </a:r>
          </a:p>
        </p:txBody>
      </p:sp>
      <p:sp>
        <p:nvSpPr>
          <p:cNvPr id="2" name="TextBox 1"/>
          <p:cNvSpPr txBox="1"/>
          <p:nvPr/>
        </p:nvSpPr>
        <p:spPr>
          <a:xfrm>
            <a:off x="858689" y="933031"/>
            <a:ext cx="10331839" cy="5632311"/>
          </a:xfrm>
          <a:prstGeom prst="rect">
            <a:avLst/>
          </a:prstGeom>
          <a:noFill/>
        </p:spPr>
        <p:txBody>
          <a:bodyPr wrap="square" rtlCol="0">
            <a:spAutoFit/>
          </a:bodyPr>
          <a:lstStyle/>
          <a:p>
            <a:r>
              <a:rPr lang="en-US" dirty="0"/>
              <a:t>Establish Designator Keys (these are book dependent designators associated with a class):</a:t>
            </a:r>
          </a:p>
          <a:p>
            <a:pPr marL="285750" indent="-285750">
              <a:buFont typeface="Arial" panose="020B0604020202020204" pitchFamily="34" charset="0"/>
              <a:buChar char="•"/>
            </a:pPr>
            <a:r>
              <a:rPr lang="en-US" dirty="0"/>
              <a:t>Ely: (b, </a:t>
            </a:r>
            <a:r>
              <a:rPr lang="en-US" dirty="0" err="1"/>
              <a:t>BirthDate</a:t>
            </a:r>
            <a:r>
              <a:rPr lang="en-US" dirty="0"/>
              <a:t>), (d, </a:t>
            </a:r>
            <a:r>
              <a:rPr lang="en-US" dirty="0" err="1"/>
              <a:t>DeathDate</a:t>
            </a:r>
            <a:r>
              <a:rPr lang="en-US" dirty="0"/>
              <a:t>), (m, </a:t>
            </a:r>
            <a:r>
              <a:rPr lang="en-US" dirty="0" err="1"/>
              <a:t>MarriageDate</a:t>
            </a:r>
            <a:r>
              <a:rPr lang="en-US" dirty="0"/>
              <a:t>), (died, </a:t>
            </a:r>
            <a:r>
              <a:rPr lang="en-US" dirty="0" err="1"/>
              <a:t>DeathPlace</a:t>
            </a:r>
            <a:r>
              <a:rPr lang="en-US" dirty="0"/>
              <a:t>), (died, </a:t>
            </a:r>
            <a:r>
              <a:rPr lang="en-US" dirty="0" err="1"/>
              <a:t>DeathDate</a:t>
            </a:r>
            <a:r>
              <a:rPr lang="en-US" dirty="0"/>
              <a:t>), (born, </a:t>
            </a:r>
            <a:r>
              <a:rPr lang="en-US" dirty="0" err="1"/>
              <a:t>BirthDate</a:t>
            </a:r>
            <a:r>
              <a:rPr lang="en-US" dirty="0"/>
              <a:t>), (</a:t>
            </a:r>
            <a:r>
              <a:rPr lang="en-US" dirty="0" err="1"/>
              <a:t>bapt</a:t>
            </a:r>
            <a:r>
              <a:rPr lang="en-US" dirty="0"/>
              <a:t>, </a:t>
            </a:r>
            <a:r>
              <a:rPr lang="en-US" dirty="0" err="1"/>
              <a:t>ChristeningDate</a:t>
            </a:r>
            <a:r>
              <a:rPr lang="en-US" dirty="0"/>
              <a:t>), …(?)</a:t>
            </a:r>
          </a:p>
          <a:p>
            <a:pPr marL="285750" indent="-285750">
              <a:buFont typeface="Arial" panose="020B0604020202020204" pitchFamily="34" charset="0"/>
              <a:buChar char="•"/>
            </a:pPr>
            <a:r>
              <a:rPr lang="en-US" dirty="0" err="1"/>
              <a:t>Kilbarchan</a:t>
            </a:r>
            <a:r>
              <a:rPr lang="en-US" dirty="0"/>
              <a:t>: (m, </a:t>
            </a:r>
            <a:r>
              <a:rPr lang="en-US" dirty="0" err="1"/>
              <a:t>MarriagePlace</a:t>
            </a:r>
            <a:r>
              <a:rPr lang="en-US" dirty="0"/>
              <a:t>), (m, </a:t>
            </a:r>
            <a:r>
              <a:rPr lang="en-US" dirty="0" err="1"/>
              <a:t>MarriageDate</a:t>
            </a:r>
            <a:r>
              <a:rPr lang="en-US" dirty="0"/>
              <a:t>), (p, </a:t>
            </a:r>
            <a:r>
              <a:rPr lang="en-US" dirty="0" err="1"/>
              <a:t>MarriagePlace</a:t>
            </a:r>
            <a:r>
              <a:rPr lang="en-US" dirty="0"/>
              <a:t>), (p, </a:t>
            </a:r>
            <a:r>
              <a:rPr lang="en-US" dirty="0" err="1"/>
              <a:t>MarriageDate</a:t>
            </a:r>
            <a:r>
              <a:rPr lang="en-US" dirty="0"/>
              <a:t>), (born, </a:t>
            </a:r>
            <a:r>
              <a:rPr lang="en-US" dirty="0" err="1"/>
              <a:t>BirthDate</a:t>
            </a:r>
            <a:r>
              <a:rPr lang="en-US" dirty="0"/>
              <a:t>), (</a:t>
            </a:r>
            <a:r>
              <a:rPr lang="en-US" dirty="0" err="1"/>
              <a:t>bom</a:t>
            </a:r>
            <a:r>
              <a:rPr lang="en-US" dirty="0"/>
              <a:t>, </a:t>
            </a:r>
            <a:r>
              <a:rPr lang="en-US" dirty="0" err="1"/>
              <a:t>BirthDate</a:t>
            </a:r>
            <a:r>
              <a:rPr lang="en-US" dirty="0"/>
              <a:t>)</a:t>
            </a:r>
          </a:p>
          <a:p>
            <a:pPr marL="285750" indent="-285750">
              <a:buFont typeface="Arial" panose="020B0604020202020204" pitchFamily="34" charset="0"/>
              <a:buChar char="•"/>
            </a:pPr>
            <a:r>
              <a:rPr lang="en-US" dirty="0"/>
              <a:t>Miller: (d, </a:t>
            </a:r>
            <a:r>
              <a:rPr lang="en-US" dirty="0" err="1"/>
              <a:t>DeathDate</a:t>
            </a:r>
            <a:r>
              <a:rPr lang="en-US" dirty="0"/>
              <a:t>), (d, </a:t>
            </a:r>
            <a:r>
              <a:rPr lang="en-US" dirty="0" err="1"/>
              <a:t>DeathPlace</a:t>
            </a:r>
            <a:r>
              <a:rPr lang="en-US" dirty="0"/>
              <a:t>), (BD, </a:t>
            </a:r>
            <a:r>
              <a:rPr lang="en-US" dirty="0" err="1"/>
              <a:t>BurialDate</a:t>
            </a:r>
            <a:r>
              <a:rPr lang="en-US" dirty="0"/>
              <a:t>), (BD, </a:t>
            </a:r>
            <a:r>
              <a:rPr lang="en-US" dirty="0" err="1"/>
              <a:t>BurialPlace</a:t>
            </a:r>
            <a:r>
              <a:rPr lang="en-US" dirty="0"/>
              <a:t>), (b, </a:t>
            </a:r>
            <a:r>
              <a:rPr lang="en-US" dirty="0" err="1"/>
              <a:t>BirthPlace</a:t>
            </a:r>
            <a:r>
              <a:rPr lang="en-US" dirty="0"/>
              <a:t>), (b, </a:t>
            </a:r>
            <a:r>
              <a:rPr lang="en-US" dirty="0" err="1"/>
              <a:t>BirthPlace</a:t>
            </a:r>
            <a:r>
              <a:rPr lang="en-US" dirty="0"/>
              <a:t>), (f, PARENT1), (m, PARENT2), (</a:t>
            </a:r>
            <a:r>
              <a:rPr lang="en-US" dirty="0" err="1"/>
              <a:t>sp</a:t>
            </a:r>
            <a:r>
              <a:rPr lang="en-US" dirty="0"/>
              <a:t>, SPOUSE), (daughter, CHILD), (daughters, CHILD), (son, CHILD), (sons, CHILD)</a:t>
            </a:r>
          </a:p>
          <a:p>
            <a:r>
              <a:rPr lang="en-US" dirty="0"/>
              <a:t>We can preset these for a book, but users should be able to add to the list. These are also LITs,; the user should also be able to set other LITs that are not necessarily designators, e.g. and, son of, </a:t>
            </a:r>
            <a:r>
              <a:rPr lang="en-US" dirty="0" err="1"/>
              <a:t>dau</a:t>
            </a:r>
            <a:r>
              <a:rPr lang="en-US" dirty="0"/>
              <a:t>. of, … .</a:t>
            </a:r>
          </a:p>
          <a:p>
            <a:endParaRPr lang="en-US" dirty="0"/>
          </a:p>
          <a:p>
            <a:r>
              <a:rPr lang="en-US" dirty="0"/>
              <a:t>Default search phrases (two types):</a:t>
            </a:r>
          </a:p>
          <a:p>
            <a:pPr marL="342900" indent="-342900">
              <a:buFont typeface="+mj-lt"/>
              <a:buAutoNum type="arabicPeriod"/>
            </a:pPr>
            <a:r>
              <a:rPr lang="en-US" dirty="0"/>
              <a:t>In the presence of a designator LIT: search to the left for the first designator (if any); if its Class matches the name of the Form Field, generate the rule: “X … E” where X is the designator LIT and E is the Extract, the filled in value.</a:t>
            </a:r>
          </a:p>
          <a:p>
            <a:pPr marL="342900" indent="-342900">
              <a:buFont typeface="+mj-lt"/>
              <a:buAutoNum type="arabicPeriod"/>
            </a:pPr>
            <a:r>
              <a:rPr lang="en-US" dirty="0"/>
              <a:t>No designator or a mismatch of Class: as before</a:t>
            </a:r>
          </a:p>
          <a:p>
            <a:pPr marL="342900" indent="-342900">
              <a:buFont typeface="+mj-lt"/>
              <a:buAutoNum type="arabicPeriod"/>
            </a:pPr>
            <a:endParaRPr lang="en-US" dirty="0"/>
          </a:p>
          <a:p>
            <a:r>
              <a:rPr lang="en-US" dirty="0"/>
              <a:t>EXTRA: a class that stops the look-ahead search for an Extract. (When a user sees that GreenQQ has gone beyond a list of sons, daughters, children, or spouses, the user can designate a LIT which when seen will stop the run-away list.)</a:t>
            </a:r>
          </a:p>
        </p:txBody>
      </p:sp>
    </p:spTree>
    <p:extLst>
      <p:ext uri="{BB962C8B-B14F-4D97-AF65-F5344CB8AC3E}">
        <p14:creationId xmlns:p14="http://schemas.microsoft.com/office/powerpoint/2010/main" val="1047150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1C17C-B27A-44CE-9212-678EE099A283}"/>
              </a:ext>
            </a:extLst>
          </p:cNvPr>
          <p:cNvSpPr>
            <a:spLocks noGrp="1"/>
          </p:cNvSpPr>
          <p:nvPr>
            <p:ph type="title"/>
          </p:nvPr>
        </p:nvSpPr>
        <p:spPr>
          <a:xfrm>
            <a:off x="832883" y="0"/>
            <a:ext cx="10515600" cy="1325563"/>
          </a:xfrm>
        </p:spPr>
        <p:txBody>
          <a:bodyPr/>
          <a:lstStyle/>
          <a:p>
            <a:pPr algn="ctr"/>
            <a:r>
              <a:rPr lang="en-US" dirty="0"/>
              <a:t>Instructions for Auto-indexers</a:t>
            </a:r>
          </a:p>
        </p:txBody>
      </p:sp>
      <p:sp>
        <p:nvSpPr>
          <p:cNvPr id="3" name="Content Placeholder 2">
            <a:extLst>
              <a:ext uri="{FF2B5EF4-FFF2-40B4-BE49-F238E27FC236}">
                <a16:creationId xmlns:a16="http://schemas.microsoft.com/office/drawing/2014/main" id="{E0869553-7981-462B-A535-BFA80CDC60A8}"/>
              </a:ext>
            </a:extLst>
          </p:cNvPr>
          <p:cNvSpPr>
            <a:spLocks noGrp="1"/>
          </p:cNvSpPr>
          <p:nvPr>
            <p:ph idx="1"/>
          </p:nvPr>
        </p:nvSpPr>
        <p:spPr>
          <a:xfrm>
            <a:off x="838199" y="1073888"/>
            <a:ext cx="11113893" cy="5730949"/>
          </a:xfrm>
        </p:spPr>
        <p:txBody>
          <a:bodyPr>
            <a:normAutofit fontScale="85000" lnSpcReduction="20000"/>
          </a:bodyPr>
          <a:lstStyle/>
          <a:p>
            <a:pPr marL="514350" indent="-514350">
              <a:buFont typeface="+mj-lt"/>
              <a:buAutoNum type="arabicPeriod"/>
            </a:pPr>
            <a:r>
              <a:rPr lang="en-US" dirty="0"/>
              <a:t>Give the first and last page of the section of the book to be processed.</a:t>
            </a:r>
          </a:p>
          <a:p>
            <a:pPr marL="514350" indent="-514350">
              <a:buFont typeface="+mj-lt"/>
              <a:buAutoNum type="arabicPeriod"/>
            </a:pPr>
            <a:r>
              <a:rPr lang="en-US" dirty="0"/>
              <a:t>Determine the major grouping layout (individual, family, nested family).</a:t>
            </a:r>
          </a:p>
          <a:p>
            <a:pPr marL="514350" indent="-514350">
              <a:buFont typeface="+mj-lt"/>
              <a:buAutoNum type="arabicPeriod"/>
            </a:pPr>
            <a:r>
              <a:rPr lang="en-US" dirty="0"/>
              <a:t>Click on the name of the primary person in any one of the major groups. (Make sure that the displayed rectangles bound the major groups throughout the book: Click on any primary person incorrectly included in a bounding rectangle.) If the layout is “nested family”, repeat this step within a group for every level of nesting.</a:t>
            </a:r>
          </a:p>
          <a:p>
            <a:pPr marL="514350" indent="-514350">
              <a:buFont typeface="+mj-lt"/>
              <a:buAutoNum type="arabicPeriod"/>
            </a:pPr>
            <a:r>
              <a:rPr lang="en-US" dirty="0"/>
              <a:t>Click on the name of a child of any primary person and continue clicking on children of primary persons until all are highlighted.</a:t>
            </a:r>
          </a:p>
          <a:p>
            <a:pPr marL="514350" indent="-514350">
              <a:buFont typeface="+mj-lt"/>
              <a:buAutoNum type="arabicPeriod"/>
            </a:pPr>
            <a:r>
              <a:rPr lang="en-US" dirty="0"/>
              <a:t>Click on the name of a spouse of any person and then also on any marriage event date and marriage event place. Continue clicking until all spouses and their marriage event date and place are all highlighted.</a:t>
            </a:r>
          </a:p>
          <a:p>
            <a:pPr marL="514350" indent="-514350">
              <a:buFont typeface="+mj-lt"/>
              <a:buAutoNum type="arabicPeriod"/>
            </a:pPr>
            <a:r>
              <a:rPr lang="en-US" dirty="0"/>
              <a:t>Click on the properties of any person, spouse, or child.  Continue clicking until all properties of every person, spouse, or child are all highlighted. (Properties: </a:t>
            </a:r>
            <a:r>
              <a:rPr lang="en-US" dirty="0" err="1"/>
              <a:t>BirthDate</a:t>
            </a:r>
            <a:r>
              <a:rPr lang="en-US" dirty="0"/>
              <a:t>, </a:t>
            </a:r>
            <a:r>
              <a:rPr lang="en-US" dirty="0" err="1"/>
              <a:t>BirthPlace</a:t>
            </a:r>
            <a:r>
              <a:rPr lang="en-US" dirty="0"/>
              <a:t>, </a:t>
            </a:r>
            <a:r>
              <a:rPr lang="en-US" dirty="0" err="1"/>
              <a:t>ChristeningDate</a:t>
            </a:r>
            <a:r>
              <a:rPr lang="en-US" dirty="0"/>
              <a:t>, </a:t>
            </a:r>
            <a:r>
              <a:rPr lang="en-US" dirty="0" err="1"/>
              <a:t>ChristeningPlace</a:t>
            </a:r>
            <a:r>
              <a:rPr lang="en-US" dirty="0"/>
              <a:t>, </a:t>
            </a:r>
            <a:r>
              <a:rPr lang="en-US" dirty="0" err="1"/>
              <a:t>DeathDate</a:t>
            </a:r>
            <a:r>
              <a:rPr lang="en-US" dirty="0"/>
              <a:t>, </a:t>
            </a:r>
            <a:r>
              <a:rPr lang="en-US" dirty="0" err="1"/>
              <a:t>DeathPlace</a:t>
            </a:r>
            <a:r>
              <a:rPr lang="en-US" dirty="0"/>
              <a:t>, </a:t>
            </a:r>
            <a:r>
              <a:rPr lang="en-US" dirty="0" err="1"/>
              <a:t>BurialDate</a:t>
            </a:r>
            <a:r>
              <a:rPr lang="en-US" dirty="0"/>
              <a:t>, </a:t>
            </a:r>
            <a:r>
              <a:rPr lang="en-US" dirty="0" err="1"/>
              <a:t>BurialPlace</a:t>
            </a:r>
            <a:r>
              <a:rPr lang="en-US" dirty="0"/>
              <a:t>, and also Parent1 and Parent2.)</a:t>
            </a:r>
          </a:p>
          <a:p>
            <a:pPr marL="514350" indent="-514350">
              <a:buFont typeface="+mj-lt"/>
              <a:buAutoNum type="arabicPeriod"/>
            </a:pPr>
            <a:r>
              <a:rPr lang="en-US" dirty="0"/>
              <a:t>For, nested families, repeat the process at each level of nesting. (Children of the next higher level will be automatically relabeled as primary persons. Spouses along with their properties and all other properties are likely to be already labeled.)</a:t>
            </a:r>
          </a:p>
        </p:txBody>
      </p:sp>
    </p:spTree>
    <p:extLst>
      <p:ext uri="{BB962C8B-B14F-4D97-AF65-F5344CB8AC3E}">
        <p14:creationId xmlns:p14="http://schemas.microsoft.com/office/powerpoint/2010/main" val="2583587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D31E63-F682-49A1-8487-55CF19DCC570}"/>
              </a:ext>
            </a:extLst>
          </p:cNvPr>
          <p:cNvSpPr/>
          <p:nvPr/>
        </p:nvSpPr>
        <p:spPr>
          <a:xfrm>
            <a:off x="3049051" y="408326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F547ADE-B6D1-4C39-8C05-7B7F95DE2491}"/>
              </a:ext>
            </a:extLst>
          </p:cNvPr>
          <p:cNvSpPr txBox="1"/>
          <p:nvPr/>
        </p:nvSpPr>
        <p:spPr>
          <a:xfrm>
            <a:off x="2985988" y="4062248"/>
            <a:ext cx="1250731" cy="246221"/>
          </a:xfrm>
          <a:prstGeom prst="rect">
            <a:avLst/>
          </a:prstGeom>
          <a:noFill/>
        </p:spPr>
        <p:txBody>
          <a:bodyPr wrap="square" rtlCol="0">
            <a:spAutoFit/>
          </a:bodyPr>
          <a:lstStyle/>
          <a:p>
            <a:r>
              <a:rPr lang="en-US" sz="1000" dirty="0">
                <a:solidFill>
                  <a:schemeClr val="bg1">
                    <a:lumMod val="75000"/>
                  </a:schemeClr>
                </a:solidFill>
              </a:rPr>
              <a:t>Marriage Event Date</a:t>
            </a:r>
          </a:p>
        </p:txBody>
      </p:sp>
      <p:grpSp>
        <p:nvGrpSpPr>
          <p:cNvPr id="4" name="Group 3">
            <a:extLst>
              <a:ext uri="{FF2B5EF4-FFF2-40B4-BE49-F238E27FC236}">
                <a16:creationId xmlns:a16="http://schemas.microsoft.com/office/drawing/2014/main" id="{ADB8AE38-13C1-4364-9B36-DF1346B666A0}"/>
              </a:ext>
            </a:extLst>
          </p:cNvPr>
          <p:cNvGrpSpPr/>
          <p:nvPr/>
        </p:nvGrpSpPr>
        <p:grpSpPr>
          <a:xfrm>
            <a:off x="7032409" y="384791"/>
            <a:ext cx="3825311" cy="6215706"/>
            <a:chOff x="6454340" y="374281"/>
            <a:chExt cx="3825311" cy="6215706"/>
          </a:xfrm>
        </p:grpSpPr>
        <p:pic>
          <p:nvPicPr>
            <p:cNvPr id="5" name="Picture 4">
              <a:extLst>
                <a:ext uri="{FF2B5EF4-FFF2-40B4-BE49-F238E27FC236}">
                  <a16:creationId xmlns:a16="http://schemas.microsoft.com/office/drawing/2014/main" id="{079026FF-961A-488D-9462-CCAC700E09A6}"/>
                </a:ext>
              </a:extLst>
            </p:cNvPr>
            <p:cNvPicPr>
              <a:picLocks noChangeAspect="1"/>
            </p:cNvPicPr>
            <p:nvPr/>
          </p:nvPicPr>
          <p:blipFill>
            <a:blip r:embed="rId3"/>
            <a:stretch>
              <a:fillRect/>
            </a:stretch>
          </p:blipFill>
          <p:spPr>
            <a:xfrm>
              <a:off x="6457042" y="374281"/>
              <a:ext cx="3822076" cy="3861388"/>
            </a:xfrm>
            <a:prstGeom prst="rect">
              <a:avLst/>
            </a:prstGeom>
          </p:spPr>
        </p:pic>
        <p:pic>
          <p:nvPicPr>
            <p:cNvPr id="6" name="Picture 5">
              <a:extLst>
                <a:ext uri="{FF2B5EF4-FFF2-40B4-BE49-F238E27FC236}">
                  <a16:creationId xmlns:a16="http://schemas.microsoft.com/office/drawing/2014/main" id="{72737F76-CE52-43BC-ADC6-2D9F54083E6C}"/>
                </a:ext>
              </a:extLst>
            </p:cNvPr>
            <p:cNvPicPr>
              <a:picLocks noChangeAspect="1"/>
            </p:cNvPicPr>
            <p:nvPr/>
          </p:nvPicPr>
          <p:blipFill>
            <a:blip r:embed="rId4"/>
            <a:stretch>
              <a:fillRect/>
            </a:stretch>
          </p:blipFill>
          <p:spPr>
            <a:xfrm>
              <a:off x="6454340" y="4246181"/>
              <a:ext cx="3825311" cy="2343806"/>
            </a:xfrm>
            <a:prstGeom prst="rect">
              <a:avLst/>
            </a:prstGeom>
          </p:spPr>
        </p:pic>
      </p:grpSp>
      <p:sp>
        <p:nvSpPr>
          <p:cNvPr id="7" name="Rectangle: Rounded Corners 6">
            <a:extLst>
              <a:ext uri="{FF2B5EF4-FFF2-40B4-BE49-F238E27FC236}">
                <a16:creationId xmlns:a16="http://schemas.microsoft.com/office/drawing/2014/main" id="{B697C4F1-DFE4-42A8-A95D-BF398A4F2BAC}"/>
              </a:ext>
            </a:extLst>
          </p:cNvPr>
          <p:cNvSpPr/>
          <p:nvPr/>
        </p:nvSpPr>
        <p:spPr>
          <a:xfrm>
            <a:off x="551793" y="58332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E1C476-AEDA-4CCC-9208-C1D1446B8756}"/>
              </a:ext>
            </a:extLst>
          </p:cNvPr>
          <p:cNvSpPr txBox="1"/>
          <p:nvPr/>
        </p:nvSpPr>
        <p:spPr>
          <a:xfrm>
            <a:off x="488730" y="562305"/>
            <a:ext cx="1250731" cy="246221"/>
          </a:xfrm>
          <a:prstGeom prst="rect">
            <a:avLst/>
          </a:prstGeom>
          <a:noFill/>
        </p:spPr>
        <p:txBody>
          <a:bodyPr wrap="square" rtlCol="0">
            <a:spAutoFit/>
          </a:bodyPr>
          <a:lstStyle/>
          <a:p>
            <a:r>
              <a:rPr lang="en-US" sz="1000" dirty="0"/>
              <a:t>8024</a:t>
            </a:r>
          </a:p>
        </p:txBody>
      </p:sp>
      <p:sp>
        <p:nvSpPr>
          <p:cNvPr id="9" name="Rectangle: Rounded Corners 8">
            <a:extLst>
              <a:ext uri="{FF2B5EF4-FFF2-40B4-BE49-F238E27FC236}">
                <a16:creationId xmlns:a16="http://schemas.microsoft.com/office/drawing/2014/main" id="{5E38BCE9-305D-4A1C-87EB-62162AE79FC8}"/>
              </a:ext>
            </a:extLst>
          </p:cNvPr>
          <p:cNvSpPr/>
          <p:nvPr/>
        </p:nvSpPr>
        <p:spPr>
          <a:xfrm>
            <a:off x="1781503" y="59383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D47717A-CE7F-4721-9321-9BE1B5547D9C}"/>
              </a:ext>
            </a:extLst>
          </p:cNvPr>
          <p:cNvSpPr txBox="1"/>
          <p:nvPr/>
        </p:nvSpPr>
        <p:spPr>
          <a:xfrm>
            <a:off x="1718440" y="572815"/>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1" name="Rectangle: Rounded Corners 10">
            <a:extLst>
              <a:ext uri="{FF2B5EF4-FFF2-40B4-BE49-F238E27FC236}">
                <a16:creationId xmlns:a16="http://schemas.microsoft.com/office/drawing/2014/main" id="{1F6D9451-7B04-4B29-9C3A-6C03AA055F2F}"/>
              </a:ext>
            </a:extLst>
          </p:cNvPr>
          <p:cNvSpPr/>
          <p:nvPr/>
        </p:nvSpPr>
        <p:spPr>
          <a:xfrm>
            <a:off x="557048" y="788277"/>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D5E690-3BD3-4735-8FA7-50D7355D8AE9}"/>
              </a:ext>
            </a:extLst>
          </p:cNvPr>
          <p:cNvSpPr txBox="1"/>
          <p:nvPr/>
        </p:nvSpPr>
        <p:spPr>
          <a:xfrm>
            <a:off x="493985" y="767257"/>
            <a:ext cx="1250731" cy="246221"/>
          </a:xfrm>
          <a:prstGeom prst="rect">
            <a:avLst/>
          </a:prstGeom>
          <a:noFill/>
        </p:spPr>
        <p:txBody>
          <a:bodyPr wrap="square" rtlCol="0">
            <a:spAutoFit/>
          </a:bodyPr>
          <a:lstStyle/>
          <a:p>
            <a:r>
              <a:rPr lang="en-US" sz="1000" dirty="0">
                <a:solidFill>
                  <a:schemeClr val="bg1">
                    <a:lumMod val="75000"/>
                  </a:schemeClr>
                </a:solidFill>
              </a:rPr>
              <a:t>Reference ID</a:t>
            </a:r>
          </a:p>
        </p:txBody>
      </p:sp>
      <p:sp>
        <p:nvSpPr>
          <p:cNvPr id="13" name="Rectangle 12">
            <a:extLst>
              <a:ext uri="{FF2B5EF4-FFF2-40B4-BE49-F238E27FC236}">
                <a16:creationId xmlns:a16="http://schemas.microsoft.com/office/drawing/2014/main" id="{41270DA8-2C28-4EBB-88C8-0F093250CD41}"/>
              </a:ext>
            </a:extLst>
          </p:cNvPr>
          <p:cNvSpPr/>
          <p:nvPr/>
        </p:nvSpPr>
        <p:spPr>
          <a:xfrm>
            <a:off x="557048" y="599089"/>
            <a:ext cx="1166649" cy="157656"/>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3D47C51-B971-419F-9F8B-C6734E866B72}"/>
              </a:ext>
            </a:extLst>
          </p:cNvPr>
          <p:cNvSpPr/>
          <p:nvPr/>
        </p:nvSpPr>
        <p:spPr>
          <a:xfrm>
            <a:off x="1785313" y="80338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709D177-AD04-4014-9FE2-95E87567CB4E}"/>
              </a:ext>
            </a:extLst>
          </p:cNvPr>
          <p:cNvSpPr txBox="1"/>
          <p:nvPr/>
        </p:nvSpPr>
        <p:spPr>
          <a:xfrm>
            <a:off x="1722250" y="782365"/>
            <a:ext cx="1250731" cy="246221"/>
          </a:xfrm>
          <a:prstGeom prst="rect">
            <a:avLst/>
          </a:prstGeom>
          <a:noFill/>
        </p:spPr>
        <p:txBody>
          <a:bodyPr wrap="square" rtlCol="0">
            <a:spAutoFit/>
          </a:bodyPr>
          <a:lstStyle/>
          <a:p>
            <a:r>
              <a:rPr lang="en-US" sz="1000">
                <a:solidFill>
                  <a:schemeClr val="bg1">
                    <a:lumMod val="75000"/>
                  </a:schemeClr>
                </a:solidFill>
              </a:rPr>
              <a:t>Head Name</a:t>
            </a:r>
            <a:endParaRPr lang="en-US" sz="1000" dirty="0">
              <a:solidFill>
                <a:schemeClr val="bg1">
                  <a:lumMod val="75000"/>
                </a:schemeClr>
              </a:solidFill>
            </a:endParaRPr>
          </a:p>
        </p:txBody>
      </p:sp>
      <p:sp>
        <p:nvSpPr>
          <p:cNvPr id="16" name="Rectangle 15">
            <a:extLst>
              <a:ext uri="{FF2B5EF4-FFF2-40B4-BE49-F238E27FC236}">
                <a16:creationId xmlns:a16="http://schemas.microsoft.com/office/drawing/2014/main" id="{8331C333-C598-4D72-80CE-07F559891AA4}"/>
              </a:ext>
            </a:extLst>
          </p:cNvPr>
          <p:cNvSpPr/>
          <p:nvPr/>
        </p:nvSpPr>
        <p:spPr>
          <a:xfrm>
            <a:off x="1787678" y="606709"/>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C5FB667-4061-4B4C-94BD-EE6C6CA2CE05}"/>
              </a:ext>
            </a:extLst>
          </p:cNvPr>
          <p:cNvSpPr/>
          <p:nvPr/>
        </p:nvSpPr>
        <p:spPr>
          <a:xfrm>
            <a:off x="7143751" y="85725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424422E-3B27-4DC4-96A7-3FD91D0DCE2B}"/>
              </a:ext>
            </a:extLst>
          </p:cNvPr>
          <p:cNvSpPr/>
          <p:nvPr/>
        </p:nvSpPr>
        <p:spPr>
          <a:xfrm>
            <a:off x="7117081" y="142494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06A90A9-62F1-42E9-BFF1-A09677748B93}"/>
              </a:ext>
            </a:extLst>
          </p:cNvPr>
          <p:cNvSpPr/>
          <p:nvPr/>
        </p:nvSpPr>
        <p:spPr>
          <a:xfrm>
            <a:off x="7132321" y="286893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5486CCE-AC23-4A24-939A-05879F7E6838}"/>
              </a:ext>
            </a:extLst>
          </p:cNvPr>
          <p:cNvSpPr/>
          <p:nvPr/>
        </p:nvSpPr>
        <p:spPr>
          <a:xfrm>
            <a:off x="7136131" y="328422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896E4A-E346-4666-8D8E-B5798DD3B766}"/>
              </a:ext>
            </a:extLst>
          </p:cNvPr>
          <p:cNvSpPr/>
          <p:nvPr/>
        </p:nvSpPr>
        <p:spPr>
          <a:xfrm>
            <a:off x="7105651" y="431673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9CAB2F7-04CC-444C-A1BF-8F4F8F3D62A8}"/>
              </a:ext>
            </a:extLst>
          </p:cNvPr>
          <p:cNvSpPr/>
          <p:nvPr/>
        </p:nvSpPr>
        <p:spPr>
          <a:xfrm>
            <a:off x="7109461" y="513207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78EF49-A7EB-406B-83A3-8CA2AF5CF066}"/>
              </a:ext>
            </a:extLst>
          </p:cNvPr>
          <p:cNvSpPr/>
          <p:nvPr/>
        </p:nvSpPr>
        <p:spPr>
          <a:xfrm>
            <a:off x="7124701" y="617601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C87A3BF-09EE-44CD-B664-D2675808CC88}"/>
              </a:ext>
            </a:extLst>
          </p:cNvPr>
          <p:cNvSpPr/>
          <p:nvPr/>
        </p:nvSpPr>
        <p:spPr>
          <a:xfrm>
            <a:off x="7140729" y="948690"/>
            <a:ext cx="517371" cy="9380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360DBD9-DADE-433A-9F61-2BBE13C73F67}"/>
              </a:ext>
            </a:extLst>
          </p:cNvPr>
          <p:cNvSpPr/>
          <p:nvPr/>
        </p:nvSpPr>
        <p:spPr>
          <a:xfrm>
            <a:off x="7133108" y="2964179"/>
            <a:ext cx="707872" cy="99061"/>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907F2AD-FD16-42FD-8D45-E0A96B5DC0A6}"/>
              </a:ext>
            </a:extLst>
          </p:cNvPr>
          <p:cNvSpPr/>
          <p:nvPr/>
        </p:nvSpPr>
        <p:spPr>
          <a:xfrm>
            <a:off x="7136919" y="3379469"/>
            <a:ext cx="528802" cy="105235"/>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D16A3B8-1DD0-4B26-AA19-72BC3273F7A8}"/>
              </a:ext>
            </a:extLst>
          </p:cNvPr>
          <p:cNvSpPr/>
          <p:nvPr/>
        </p:nvSpPr>
        <p:spPr>
          <a:xfrm>
            <a:off x="7106438" y="4411980"/>
            <a:ext cx="963141" cy="10523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EBE5378-05D7-48ED-87B1-3D5144BFCB86}"/>
              </a:ext>
            </a:extLst>
          </p:cNvPr>
          <p:cNvSpPr/>
          <p:nvPr/>
        </p:nvSpPr>
        <p:spPr>
          <a:xfrm>
            <a:off x="7110248" y="5200651"/>
            <a:ext cx="810741" cy="120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4E7FC7C-E1FE-41FF-A18C-0B971DB556FF}"/>
              </a:ext>
            </a:extLst>
          </p:cNvPr>
          <p:cNvSpPr/>
          <p:nvPr/>
        </p:nvSpPr>
        <p:spPr>
          <a:xfrm>
            <a:off x="7125488" y="6263641"/>
            <a:ext cx="738351" cy="11285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7BFC05A-D261-46BF-A556-275E41A77853}"/>
              </a:ext>
            </a:extLst>
          </p:cNvPr>
          <p:cNvSpPr/>
          <p:nvPr/>
        </p:nvSpPr>
        <p:spPr>
          <a:xfrm>
            <a:off x="7125488" y="1539239"/>
            <a:ext cx="464031" cy="95251"/>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02F6BBC2-C268-468D-9510-7F9213067D96}"/>
              </a:ext>
            </a:extLst>
          </p:cNvPr>
          <p:cNvCxnSpPr>
            <a:cxnSpLocks/>
          </p:cNvCxnSpPr>
          <p:nvPr/>
        </p:nvCxnSpPr>
        <p:spPr>
          <a:xfrm>
            <a:off x="388620" y="1097280"/>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4898DCF8-83D2-4CF1-B8AB-F1A3984210FF}"/>
              </a:ext>
            </a:extLst>
          </p:cNvPr>
          <p:cNvSpPr/>
          <p:nvPr/>
        </p:nvSpPr>
        <p:spPr>
          <a:xfrm>
            <a:off x="563880" y="141850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C53F48C-85B7-4859-9473-CED9E96D9ABB}"/>
              </a:ext>
            </a:extLst>
          </p:cNvPr>
          <p:cNvSpPr txBox="1"/>
          <p:nvPr/>
        </p:nvSpPr>
        <p:spPr>
          <a:xfrm>
            <a:off x="500817" y="1397483"/>
            <a:ext cx="1250731" cy="246221"/>
          </a:xfrm>
          <a:prstGeom prst="rect">
            <a:avLst/>
          </a:prstGeom>
          <a:noFill/>
        </p:spPr>
        <p:txBody>
          <a:bodyPr wrap="square" rtlCol="0">
            <a:spAutoFit/>
          </a:bodyPr>
          <a:lstStyle/>
          <a:p>
            <a:r>
              <a:rPr lang="en-US" sz="1000" dirty="0"/>
              <a:t>An N.N</a:t>
            </a:r>
            <a:r>
              <a:rPr lang="en-US" sz="1000" dirty="0">
                <a:solidFill>
                  <a:schemeClr val="bg1">
                    <a:lumMod val="75000"/>
                  </a:schemeClr>
                </a:solidFill>
              </a:rPr>
              <a:t>.</a:t>
            </a:r>
          </a:p>
        </p:txBody>
      </p:sp>
      <p:sp>
        <p:nvSpPr>
          <p:cNvPr id="34" name="Rectangle: Rounded Corners 33">
            <a:extLst>
              <a:ext uri="{FF2B5EF4-FFF2-40B4-BE49-F238E27FC236}">
                <a16:creationId xmlns:a16="http://schemas.microsoft.com/office/drawing/2014/main" id="{248276EA-1BA4-4E07-B94C-9EF69C81464E}"/>
              </a:ext>
            </a:extLst>
          </p:cNvPr>
          <p:cNvSpPr/>
          <p:nvPr/>
        </p:nvSpPr>
        <p:spPr>
          <a:xfrm>
            <a:off x="562303" y="119200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0F73245-FAA3-482E-8D51-3A71D950E438}"/>
              </a:ext>
            </a:extLst>
          </p:cNvPr>
          <p:cNvSpPr txBox="1"/>
          <p:nvPr/>
        </p:nvSpPr>
        <p:spPr>
          <a:xfrm>
            <a:off x="499240" y="1170985"/>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36" name="Rectangle 35">
            <a:extLst>
              <a:ext uri="{FF2B5EF4-FFF2-40B4-BE49-F238E27FC236}">
                <a16:creationId xmlns:a16="http://schemas.microsoft.com/office/drawing/2014/main" id="{CA0C5B54-ED92-4B6E-92B6-914E041B663C}"/>
              </a:ext>
            </a:extLst>
          </p:cNvPr>
          <p:cNvSpPr/>
          <p:nvPr/>
        </p:nvSpPr>
        <p:spPr>
          <a:xfrm>
            <a:off x="568478" y="1194369"/>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E3BEB544-B810-4A9B-90CC-E1571E151FE1}"/>
              </a:ext>
            </a:extLst>
          </p:cNvPr>
          <p:cNvSpPr/>
          <p:nvPr/>
        </p:nvSpPr>
        <p:spPr>
          <a:xfrm>
            <a:off x="1785970" y="118990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D74A606-CDE5-4D7B-98FB-2F36CA6F147C}"/>
              </a:ext>
            </a:extLst>
          </p:cNvPr>
          <p:cNvSpPr txBox="1"/>
          <p:nvPr/>
        </p:nvSpPr>
        <p:spPr>
          <a:xfrm>
            <a:off x="1722907" y="1168883"/>
            <a:ext cx="1250731" cy="246221"/>
          </a:xfrm>
          <a:prstGeom prst="rect">
            <a:avLst/>
          </a:prstGeom>
          <a:noFill/>
        </p:spPr>
        <p:txBody>
          <a:bodyPr wrap="square" rtlCol="0">
            <a:spAutoFit/>
          </a:bodyPr>
          <a:lstStyle/>
          <a:p>
            <a:r>
              <a:rPr lang="en-US" sz="1000" dirty="0">
                <a:solidFill>
                  <a:schemeClr val="bg1">
                    <a:lumMod val="75000"/>
                  </a:schemeClr>
                </a:solidFill>
              </a:rPr>
              <a:t>Gender Designator</a:t>
            </a:r>
          </a:p>
        </p:txBody>
      </p:sp>
      <p:sp>
        <p:nvSpPr>
          <p:cNvPr id="39" name="Rectangle: Rounded Corners 38">
            <a:extLst>
              <a:ext uri="{FF2B5EF4-FFF2-40B4-BE49-F238E27FC236}">
                <a16:creationId xmlns:a16="http://schemas.microsoft.com/office/drawing/2014/main" id="{AF9DFD4F-E392-47DB-B2D1-3CEC01E8CDA2}"/>
              </a:ext>
            </a:extLst>
          </p:cNvPr>
          <p:cNvSpPr/>
          <p:nvPr/>
        </p:nvSpPr>
        <p:spPr>
          <a:xfrm>
            <a:off x="595411" y="197252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89492B6-9321-4746-A197-5B03B0E57CC1}"/>
              </a:ext>
            </a:extLst>
          </p:cNvPr>
          <p:cNvSpPr txBox="1"/>
          <p:nvPr/>
        </p:nvSpPr>
        <p:spPr>
          <a:xfrm>
            <a:off x="532348" y="1951508"/>
            <a:ext cx="1250731" cy="246221"/>
          </a:xfrm>
          <a:prstGeom prst="rect">
            <a:avLst/>
          </a:prstGeom>
          <a:noFill/>
        </p:spPr>
        <p:txBody>
          <a:bodyPr wrap="square" rtlCol="0">
            <a:spAutoFit/>
          </a:bodyPr>
          <a:lstStyle/>
          <a:p>
            <a:r>
              <a:rPr lang="en-US" sz="1000" dirty="0"/>
              <a:t>ca. 1644</a:t>
            </a:r>
          </a:p>
        </p:txBody>
      </p:sp>
      <p:sp>
        <p:nvSpPr>
          <p:cNvPr id="41" name="Rectangle: Rounded Corners 40">
            <a:extLst>
              <a:ext uri="{FF2B5EF4-FFF2-40B4-BE49-F238E27FC236}">
                <a16:creationId xmlns:a16="http://schemas.microsoft.com/office/drawing/2014/main" id="{3AE9E424-7E6F-4FCC-B2B6-832C61CF3F96}"/>
              </a:ext>
            </a:extLst>
          </p:cNvPr>
          <p:cNvSpPr/>
          <p:nvPr/>
        </p:nvSpPr>
        <p:spPr>
          <a:xfrm>
            <a:off x="587791" y="219350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9328719F-6231-4A72-9050-55A86D630915}"/>
              </a:ext>
            </a:extLst>
          </p:cNvPr>
          <p:cNvSpPr txBox="1"/>
          <p:nvPr/>
        </p:nvSpPr>
        <p:spPr>
          <a:xfrm>
            <a:off x="524728" y="2172488"/>
            <a:ext cx="1250731" cy="246221"/>
          </a:xfrm>
          <a:prstGeom prst="rect">
            <a:avLst/>
          </a:prstGeom>
          <a:noFill/>
        </p:spPr>
        <p:txBody>
          <a:bodyPr wrap="square" rtlCol="0">
            <a:spAutoFit/>
          </a:bodyPr>
          <a:lstStyle/>
          <a:p>
            <a:r>
              <a:rPr lang="en-US" sz="1000" dirty="0"/>
              <a:t>17.4.1729</a:t>
            </a:r>
          </a:p>
        </p:txBody>
      </p:sp>
      <p:sp>
        <p:nvSpPr>
          <p:cNvPr id="43" name="Rectangle: Rounded Corners 42">
            <a:extLst>
              <a:ext uri="{FF2B5EF4-FFF2-40B4-BE49-F238E27FC236}">
                <a16:creationId xmlns:a16="http://schemas.microsoft.com/office/drawing/2014/main" id="{1D010871-A2D6-46F9-AB02-1CDC6631DDE2}"/>
              </a:ext>
            </a:extLst>
          </p:cNvPr>
          <p:cNvSpPr/>
          <p:nvPr/>
        </p:nvSpPr>
        <p:spPr>
          <a:xfrm>
            <a:off x="595411" y="241829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F97B9A8A-5650-4563-BDC8-7D1224476CA2}"/>
              </a:ext>
            </a:extLst>
          </p:cNvPr>
          <p:cNvSpPr txBox="1"/>
          <p:nvPr/>
        </p:nvSpPr>
        <p:spPr>
          <a:xfrm>
            <a:off x="543778" y="2397278"/>
            <a:ext cx="1250731" cy="246221"/>
          </a:xfrm>
          <a:prstGeom prst="rect">
            <a:avLst/>
          </a:prstGeom>
          <a:noFill/>
        </p:spPr>
        <p:txBody>
          <a:bodyPr wrap="square" rtlCol="0">
            <a:spAutoFit/>
          </a:bodyPr>
          <a:lstStyle/>
          <a:p>
            <a:r>
              <a:rPr lang="en-US" sz="1000" dirty="0">
                <a:solidFill>
                  <a:schemeClr val="bg1">
                    <a:lumMod val="75000"/>
                  </a:schemeClr>
                </a:solidFill>
              </a:rPr>
              <a:t>Birth Date</a:t>
            </a:r>
          </a:p>
        </p:txBody>
      </p:sp>
      <p:sp>
        <p:nvSpPr>
          <p:cNvPr id="45" name="Rectangle 44">
            <a:extLst>
              <a:ext uri="{FF2B5EF4-FFF2-40B4-BE49-F238E27FC236}">
                <a16:creationId xmlns:a16="http://schemas.microsoft.com/office/drawing/2014/main" id="{95FEAB42-0962-4F96-8C2A-A072E52D00A2}"/>
              </a:ext>
            </a:extLst>
          </p:cNvPr>
          <p:cNvSpPr/>
          <p:nvPr/>
        </p:nvSpPr>
        <p:spPr>
          <a:xfrm>
            <a:off x="598039" y="2211374"/>
            <a:ext cx="1166649" cy="15765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44086FA-50FD-4873-865B-17569B09C76B}"/>
              </a:ext>
            </a:extLst>
          </p:cNvPr>
          <p:cNvSpPr/>
          <p:nvPr/>
        </p:nvSpPr>
        <p:spPr>
          <a:xfrm>
            <a:off x="588579" y="1987504"/>
            <a:ext cx="1166649" cy="157656"/>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423A0EC-AD48-47F5-BA46-F7544064C5C6}"/>
              </a:ext>
            </a:extLst>
          </p:cNvPr>
          <p:cNvSpPr/>
          <p:nvPr/>
        </p:nvSpPr>
        <p:spPr>
          <a:xfrm>
            <a:off x="8184669" y="96011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270C528-310F-4668-9BA3-9A4516107285}"/>
              </a:ext>
            </a:extLst>
          </p:cNvPr>
          <p:cNvSpPr/>
          <p:nvPr/>
        </p:nvSpPr>
        <p:spPr>
          <a:xfrm>
            <a:off x="7628409" y="104393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CB7EE83-EB4C-4940-80FC-3977DA5E1133}"/>
              </a:ext>
            </a:extLst>
          </p:cNvPr>
          <p:cNvSpPr/>
          <p:nvPr/>
        </p:nvSpPr>
        <p:spPr>
          <a:xfrm>
            <a:off x="7689369" y="112775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2D7E0F7-AA23-4A19-AC4B-3E4BAAD2FAC3}"/>
              </a:ext>
            </a:extLst>
          </p:cNvPr>
          <p:cNvSpPr/>
          <p:nvPr/>
        </p:nvSpPr>
        <p:spPr>
          <a:xfrm>
            <a:off x="7746519" y="120776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FF27E8D-ECAB-4AEE-80B2-7A56AFBE29E2}"/>
              </a:ext>
            </a:extLst>
          </p:cNvPr>
          <p:cNvSpPr/>
          <p:nvPr/>
        </p:nvSpPr>
        <p:spPr>
          <a:xfrm>
            <a:off x="8523759" y="156209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0C24BCD-5B36-4433-A84A-3193A45F6893}"/>
              </a:ext>
            </a:extLst>
          </p:cNvPr>
          <p:cNvSpPr/>
          <p:nvPr/>
        </p:nvSpPr>
        <p:spPr>
          <a:xfrm>
            <a:off x="7197879" y="180212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6DE6882-7D01-4A28-AA85-E4DD00155439}"/>
              </a:ext>
            </a:extLst>
          </p:cNvPr>
          <p:cNvSpPr/>
          <p:nvPr/>
        </p:nvSpPr>
        <p:spPr>
          <a:xfrm>
            <a:off x="9590559" y="347471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3669D64-4CC6-4D7A-90F3-57D08A10ADBA}"/>
              </a:ext>
            </a:extLst>
          </p:cNvPr>
          <p:cNvSpPr/>
          <p:nvPr/>
        </p:nvSpPr>
        <p:spPr>
          <a:xfrm>
            <a:off x="7803669" y="264032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7F78321-8F65-4F40-9572-EE129F5E903D}"/>
              </a:ext>
            </a:extLst>
          </p:cNvPr>
          <p:cNvSpPr/>
          <p:nvPr/>
        </p:nvSpPr>
        <p:spPr>
          <a:xfrm>
            <a:off x="7178829" y="220979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62846A3-75CA-4F87-A7DA-B1972E8B508D}"/>
              </a:ext>
            </a:extLst>
          </p:cNvPr>
          <p:cNvSpPr/>
          <p:nvPr/>
        </p:nvSpPr>
        <p:spPr>
          <a:xfrm>
            <a:off x="7971309" y="271652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477BAA0-79C4-40B9-AAFE-7A8B744FAE57}"/>
              </a:ext>
            </a:extLst>
          </p:cNvPr>
          <p:cNvSpPr/>
          <p:nvPr/>
        </p:nvSpPr>
        <p:spPr>
          <a:xfrm>
            <a:off x="7986549" y="364616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E7ECFBC-342B-4674-83FE-2666BB814A04}"/>
              </a:ext>
            </a:extLst>
          </p:cNvPr>
          <p:cNvSpPr/>
          <p:nvPr/>
        </p:nvSpPr>
        <p:spPr>
          <a:xfrm>
            <a:off x="7910349" y="371855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B8A821D-1422-475B-9888-66103C36F2C0}"/>
              </a:ext>
            </a:extLst>
          </p:cNvPr>
          <p:cNvSpPr/>
          <p:nvPr/>
        </p:nvSpPr>
        <p:spPr>
          <a:xfrm>
            <a:off x="7788429" y="380237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028F14B-BE0F-446B-90DC-D830396D0F6E}"/>
              </a:ext>
            </a:extLst>
          </p:cNvPr>
          <p:cNvSpPr/>
          <p:nvPr/>
        </p:nvSpPr>
        <p:spPr>
          <a:xfrm>
            <a:off x="7735089" y="388619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2CE8F5C-B7D2-4D05-B676-DB07C680A2A9}"/>
              </a:ext>
            </a:extLst>
          </p:cNvPr>
          <p:cNvSpPr/>
          <p:nvPr/>
        </p:nvSpPr>
        <p:spPr>
          <a:xfrm>
            <a:off x="8024649" y="397001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343A4D1-148C-4A4F-B311-FE4FAC7CF975}"/>
              </a:ext>
            </a:extLst>
          </p:cNvPr>
          <p:cNvSpPr/>
          <p:nvPr/>
        </p:nvSpPr>
        <p:spPr>
          <a:xfrm>
            <a:off x="8085609" y="405383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4B02A37C-8141-4396-94B5-601FB1E1AD35}"/>
              </a:ext>
            </a:extLst>
          </p:cNvPr>
          <p:cNvSpPr/>
          <p:nvPr/>
        </p:nvSpPr>
        <p:spPr>
          <a:xfrm>
            <a:off x="7780809" y="413765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01E6DC5B-2D0D-4968-8DD6-D168CE7F49B2}"/>
              </a:ext>
            </a:extLst>
          </p:cNvPr>
          <p:cNvSpPr/>
          <p:nvPr/>
        </p:nvSpPr>
        <p:spPr>
          <a:xfrm>
            <a:off x="8070369" y="461009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69AB7E3E-0883-45D4-841E-134647310ACC}"/>
              </a:ext>
            </a:extLst>
          </p:cNvPr>
          <p:cNvSpPr/>
          <p:nvPr/>
        </p:nvSpPr>
        <p:spPr>
          <a:xfrm>
            <a:off x="7982739" y="469391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7B2C9E3-18D6-49CA-A7A8-4B1CD60BF811}"/>
              </a:ext>
            </a:extLst>
          </p:cNvPr>
          <p:cNvSpPr/>
          <p:nvPr/>
        </p:nvSpPr>
        <p:spPr>
          <a:xfrm>
            <a:off x="8009409" y="478916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5F892D6-3178-4CC0-AB89-99F1BF2B3784}"/>
              </a:ext>
            </a:extLst>
          </p:cNvPr>
          <p:cNvSpPr/>
          <p:nvPr/>
        </p:nvSpPr>
        <p:spPr>
          <a:xfrm>
            <a:off x="8127519" y="487298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15A2A216-5FAF-4E8B-BAFE-CC5E8B63EC10}"/>
              </a:ext>
            </a:extLst>
          </p:cNvPr>
          <p:cNvSpPr/>
          <p:nvPr/>
        </p:nvSpPr>
        <p:spPr>
          <a:xfrm>
            <a:off x="8165619" y="495680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D3860D5-B19D-4814-A452-8491496B8545}"/>
              </a:ext>
            </a:extLst>
          </p:cNvPr>
          <p:cNvSpPr/>
          <p:nvPr/>
        </p:nvSpPr>
        <p:spPr>
          <a:xfrm>
            <a:off x="8900949" y="522350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616F3331-E44A-4A81-B81F-83DD7A3E1EB3}"/>
              </a:ext>
            </a:extLst>
          </p:cNvPr>
          <p:cNvSpPr/>
          <p:nvPr/>
        </p:nvSpPr>
        <p:spPr>
          <a:xfrm>
            <a:off x="9990609" y="530732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ABFE3D33-55B0-4590-9A4F-EA6D0BC04BE0}"/>
              </a:ext>
            </a:extLst>
          </p:cNvPr>
          <p:cNvSpPr/>
          <p:nvPr/>
        </p:nvSpPr>
        <p:spPr>
          <a:xfrm>
            <a:off x="7811289" y="549401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AFEEB210-48F7-4E74-B91B-F42DBC26F54B}"/>
              </a:ext>
            </a:extLst>
          </p:cNvPr>
          <p:cNvSpPr/>
          <p:nvPr/>
        </p:nvSpPr>
        <p:spPr>
          <a:xfrm>
            <a:off x="7815099" y="576071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B05749C-D645-4F96-82C3-55B349D1FCDD}"/>
              </a:ext>
            </a:extLst>
          </p:cNvPr>
          <p:cNvSpPr/>
          <p:nvPr/>
        </p:nvSpPr>
        <p:spPr>
          <a:xfrm>
            <a:off x="8207529" y="584453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E4D4B3D9-8EB7-4D37-A382-58C4EA28C0E9}"/>
              </a:ext>
            </a:extLst>
          </p:cNvPr>
          <p:cNvSpPr/>
          <p:nvPr/>
        </p:nvSpPr>
        <p:spPr>
          <a:xfrm>
            <a:off x="8165619" y="591692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A4EF5CC-3E63-46BF-9423-AE6826830280}"/>
              </a:ext>
            </a:extLst>
          </p:cNvPr>
          <p:cNvSpPr/>
          <p:nvPr/>
        </p:nvSpPr>
        <p:spPr>
          <a:xfrm>
            <a:off x="8203719" y="600074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51D88DA-1D76-4FC5-9851-8EF7110748EA}"/>
              </a:ext>
            </a:extLst>
          </p:cNvPr>
          <p:cNvSpPr/>
          <p:nvPr/>
        </p:nvSpPr>
        <p:spPr>
          <a:xfrm>
            <a:off x="7967499" y="627887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7A57428-D8E5-4351-8880-614BB6AA3210}"/>
              </a:ext>
            </a:extLst>
          </p:cNvPr>
          <p:cNvSpPr/>
          <p:nvPr/>
        </p:nvSpPr>
        <p:spPr>
          <a:xfrm>
            <a:off x="7746519" y="557783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Rounded Corners 77">
            <a:extLst>
              <a:ext uri="{FF2B5EF4-FFF2-40B4-BE49-F238E27FC236}">
                <a16:creationId xmlns:a16="http://schemas.microsoft.com/office/drawing/2014/main" id="{A36CDC79-9BEA-4CCF-A921-593A4B1E731A}"/>
              </a:ext>
            </a:extLst>
          </p:cNvPr>
          <p:cNvSpPr/>
          <p:nvPr/>
        </p:nvSpPr>
        <p:spPr>
          <a:xfrm>
            <a:off x="1806991" y="197252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F8ECA0DF-8EA5-408A-8F07-B65342A8DD93}"/>
              </a:ext>
            </a:extLst>
          </p:cNvPr>
          <p:cNvSpPr txBox="1"/>
          <p:nvPr/>
        </p:nvSpPr>
        <p:spPr>
          <a:xfrm>
            <a:off x="1743928" y="1951508"/>
            <a:ext cx="1250731" cy="246221"/>
          </a:xfrm>
          <a:prstGeom prst="rect">
            <a:avLst/>
          </a:prstGeom>
          <a:noFill/>
        </p:spPr>
        <p:txBody>
          <a:bodyPr wrap="square" rtlCol="0">
            <a:spAutoFit/>
          </a:bodyPr>
          <a:lstStyle/>
          <a:p>
            <a:r>
              <a:rPr lang="en-US" sz="1000" dirty="0">
                <a:solidFill>
                  <a:schemeClr val="bg1">
                    <a:lumMod val="75000"/>
                  </a:schemeClr>
                </a:solidFill>
              </a:rPr>
              <a:t>Birth Place </a:t>
            </a:r>
          </a:p>
        </p:txBody>
      </p:sp>
      <p:sp>
        <p:nvSpPr>
          <p:cNvPr id="80" name="Rectangle: Rounded Corners 79">
            <a:extLst>
              <a:ext uri="{FF2B5EF4-FFF2-40B4-BE49-F238E27FC236}">
                <a16:creationId xmlns:a16="http://schemas.microsoft.com/office/drawing/2014/main" id="{F50492CC-7CC4-4848-84F7-1E0BE82BD4CF}"/>
              </a:ext>
            </a:extLst>
          </p:cNvPr>
          <p:cNvSpPr/>
          <p:nvPr/>
        </p:nvSpPr>
        <p:spPr>
          <a:xfrm>
            <a:off x="3018571" y="197252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36E0658F-CB4D-4B37-A4B3-84B7F70B620E}"/>
              </a:ext>
            </a:extLst>
          </p:cNvPr>
          <p:cNvSpPr txBox="1"/>
          <p:nvPr/>
        </p:nvSpPr>
        <p:spPr>
          <a:xfrm>
            <a:off x="2955508" y="1951508"/>
            <a:ext cx="1250731" cy="246221"/>
          </a:xfrm>
          <a:prstGeom prst="rect">
            <a:avLst/>
          </a:prstGeom>
          <a:noFill/>
        </p:spPr>
        <p:txBody>
          <a:bodyPr wrap="square" rtlCol="0">
            <a:spAutoFit/>
          </a:bodyPr>
          <a:lstStyle/>
          <a:p>
            <a:r>
              <a:rPr lang="en-US" sz="1000" dirty="0">
                <a:solidFill>
                  <a:schemeClr val="bg1">
                    <a:lumMod val="75000"/>
                  </a:schemeClr>
                </a:solidFill>
              </a:rPr>
              <a:t>Christening Date</a:t>
            </a:r>
          </a:p>
        </p:txBody>
      </p:sp>
      <p:sp>
        <p:nvSpPr>
          <p:cNvPr id="82" name="Rectangle: Rounded Corners 81">
            <a:extLst>
              <a:ext uri="{FF2B5EF4-FFF2-40B4-BE49-F238E27FC236}">
                <a16:creationId xmlns:a16="http://schemas.microsoft.com/office/drawing/2014/main" id="{B84D5687-C8CE-4728-A995-8BE5074E9F00}"/>
              </a:ext>
            </a:extLst>
          </p:cNvPr>
          <p:cNvSpPr/>
          <p:nvPr/>
        </p:nvSpPr>
        <p:spPr>
          <a:xfrm>
            <a:off x="4218721" y="197252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B82C18C4-4444-49E8-BB3E-895288C6F8B1}"/>
              </a:ext>
            </a:extLst>
          </p:cNvPr>
          <p:cNvSpPr txBox="1"/>
          <p:nvPr/>
        </p:nvSpPr>
        <p:spPr>
          <a:xfrm>
            <a:off x="4155658" y="1951508"/>
            <a:ext cx="1250731" cy="246221"/>
          </a:xfrm>
          <a:prstGeom prst="rect">
            <a:avLst/>
          </a:prstGeom>
          <a:noFill/>
        </p:spPr>
        <p:txBody>
          <a:bodyPr wrap="square" rtlCol="0">
            <a:spAutoFit/>
          </a:bodyPr>
          <a:lstStyle/>
          <a:p>
            <a:r>
              <a:rPr lang="en-US" sz="1000" dirty="0">
                <a:solidFill>
                  <a:schemeClr val="bg1">
                    <a:lumMod val="75000"/>
                  </a:schemeClr>
                </a:solidFill>
              </a:rPr>
              <a:t>Christening Place</a:t>
            </a:r>
          </a:p>
        </p:txBody>
      </p:sp>
      <p:sp>
        <p:nvSpPr>
          <p:cNvPr id="84" name="Rectangle: Rounded Corners 83">
            <a:extLst>
              <a:ext uri="{FF2B5EF4-FFF2-40B4-BE49-F238E27FC236}">
                <a16:creationId xmlns:a16="http://schemas.microsoft.com/office/drawing/2014/main" id="{550C3ED2-8677-4E87-90E9-BA3C8FC8BD92}"/>
              </a:ext>
            </a:extLst>
          </p:cNvPr>
          <p:cNvSpPr/>
          <p:nvPr/>
        </p:nvSpPr>
        <p:spPr>
          <a:xfrm>
            <a:off x="606841" y="279548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175A6EA8-751D-4B33-8C53-B2B6E59B1142}"/>
              </a:ext>
            </a:extLst>
          </p:cNvPr>
          <p:cNvSpPr txBox="1"/>
          <p:nvPr/>
        </p:nvSpPr>
        <p:spPr>
          <a:xfrm>
            <a:off x="543778" y="2774468"/>
            <a:ext cx="1250731" cy="246221"/>
          </a:xfrm>
          <a:prstGeom prst="rect">
            <a:avLst/>
          </a:prstGeom>
          <a:noFill/>
        </p:spPr>
        <p:txBody>
          <a:bodyPr wrap="square" rtlCol="0">
            <a:spAutoFit/>
          </a:bodyPr>
          <a:lstStyle/>
          <a:p>
            <a:r>
              <a:rPr lang="en-US" sz="1000" dirty="0">
                <a:solidFill>
                  <a:schemeClr val="bg1">
                    <a:lumMod val="75000"/>
                  </a:schemeClr>
                </a:solidFill>
              </a:rPr>
              <a:t>Death Date</a:t>
            </a:r>
          </a:p>
        </p:txBody>
      </p:sp>
      <p:sp>
        <p:nvSpPr>
          <p:cNvPr id="86" name="Rectangle: Rounded Corners 85">
            <a:extLst>
              <a:ext uri="{FF2B5EF4-FFF2-40B4-BE49-F238E27FC236}">
                <a16:creationId xmlns:a16="http://schemas.microsoft.com/office/drawing/2014/main" id="{9A380D57-5869-4EC3-9D61-33229F813A9D}"/>
              </a:ext>
            </a:extLst>
          </p:cNvPr>
          <p:cNvSpPr/>
          <p:nvPr/>
        </p:nvSpPr>
        <p:spPr>
          <a:xfrm>
            <a:off x="1818421" y="279548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DE99549C-660A-4432-BE15-3A797CFC94A9}"/>
              </a:ext>
            </a:extLst>
          </p:cNvPr>
          <p:cNvSpPr txBox="1"/>
          <p:nvPr/>
        </p:nvSpPr>
        <p:spPr>
          <a:xfrm>
            <a:off x="1755358" y="2774468"/>
            <a:ext cx="1250731" cy="246221"/>
          </a:xfrm>
          <a:prstGeom prst="rect">
            <a:avLst/>
          </a:prstGeom>
          <a:noFill/>
        </p:spPr>
        <p:txBody>
          <a:bodyPr wrap="square" rtlCol="0">
            <a:spAutoFit/>
          </a:bodyPr>
          <a:lstStyle/>
          <a:p>
            <a:r>
              <a:rPr lang="en-US" sz="1000" dirty="0">
                <a:solidFill>
                  <a:schemeClr val="bg1">
                    <a:lumMod val="75000"/>
                  </a:schemeClr>
                </a:solidFill>
              </a:rPr>
              <a:t>Death Place</a:t>
            </a:r>
          </a:p>
        </p:txBody>
      </p:sp>
      <p:sp>
        <p:nvSpPr>
          <p:cNvPr id="88" name="Rectangle: Rounded Corners 87">
            <a:extLst>
              <a:ext uri="{FF2B5EF4-FFF2-40B4-BE49-F238E27FC236}">
                <a16:creationId xmlns:a16="http://schemas.microsoft.com/office/drawing/2014/main" id="{73A04BB7-E932-4BD8-895A-79601A9F669A}"/>
              </a:ext>
            </a:extLst>
          </p:cNvPr>
          <p:cNvSpPr/>
          <p:nvPr/>
        </p:nvSpPr>
        <p:spPr>
          <a:xfrm>
            <a:off x="3041431" y="279548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72F7D4D3-2F01-48AE-B96D-879A55C8062D}"/>
              </a:ext>
            </a:extLst>
          </p:cNvPr>
          <p:cNvSpPr txBox="1"/>
          <p:nvPr/>
        </p:nvSpPr>
        <p:spPr>
          <a:xfrm>
            <a:off x="2978368" y="2774468"/>
            <a:ext cx="1250731" cy="246221"/>
          </a:xfrm>
          <a:prstGeom prst="rect">
            <a:avLst/>
          </a:prstGeom>
          <a:noFill/>
        </p:spPr>
        <p:txBody>
          <a:bodyPr wrap="square" rtlCol="0">
            <a:spAutoFit/>
          </a:bodyPr>
          <a:lstStyle/>
          <a:p>
            <a:r>
              <a:rPr lang="en-US" sz="1000" dirty="0">
                <a:solidFill>
                  <a:schemeClr val="bg1">
                    <a:lumMod val="75000"/>
                  </a:schemeClr>
                </a:solidFill>
              </a:rPr>
              <a:t>Burial Date</a:t>
            </a:r>
          </a:p>
        </p:txBody>
      </p:sp>
      <p:sp>
        <p:nvSpPr>
          <p:cNvPr id="90" name="Rectangle: Rounded Corners 89">
            <a:extLst>
              <a:ext uri="{FF2B5EF4-FFF2-40B4-BE49-F238E27FC236}">
                <a16:creationId xmlns:a16="http://schemas.microsoft.com/office/drawing/2014/main" id="{BFBD82E3-A723-42C3-845E-D41788F4125C}"/>
              </a:ext>
            </a:extLst>
          </p:cNvPr>
          <p:cNvSpPr/>
          <p:nvPr/>
        </p:nvSpPr>
        <p:spPr>
          <a:xfrm>
            <a:off x="4245391" y="279929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13CE20CF-EC2A-4659-8629-F25D58AF39C0}"/>
              </a:ext>
            </a:extLst>
          </p:cNvPr>
          <p:cNvSpPr txBox="1"/>
          <p:nvPr/>
        </p:nvSpPr>
        <p:spPr>
          <a:xfrm>
            <a:off x="4182328" y="2778278"/>
            <a:ext cx="1250731" cy="246221"/>
          </a:xfrm>
          <a:prstGeom prst="rect">
            <a:avLst/>
          </a:prstGeom>
          <a:noFill/>
        </p:spPr>
        <p:txBody>
          <a:bodyPr wrap="square" rtlCol="0">
            <a:spAutoFit/>
          </a:bodyPr>
          <a:lstStyle/>
          <a:p>
            <a:r>
              <a:rPr lang="en-US" sz="1000" dirty="0">
                <a:solidFill>
                  <a:schemeClr val="bg1">
                    <a:lumMod val="75000"/>
                  </a:schemeClr>
                </a:solidFill>
              </a:rPr>
              <a:t>Burial Place</a:t>
            </a:r>
          </a:p>
        </p:txBody>
      </p:sp>
      <p:sp>
        <p:nvSpPr>
          <p:cNvPr id="92" name="Rectangle: Rounded Corners 91">
            <a:extLst>
              <a:ext uri="{FF2B5EF4-FFF2-40B4-BE49-F238E27FC236}">
                <a16:creationId xmlns:a16="http://schemas.microsoft.com/office/drawing/2014/main" id="{4D502957-73C9-4E99-9C5F-34C989212C92}"/>
              </a:ext>
            </a:extLst>
          </p:cNvPr>
          <p:cNvSpPr/>
          <p:nvPr/>
        </p:nvSpPr>
        <p:spPr>
          <a:xfrm>
            <a:off x="1816516" y="320696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009DE637-6AE8-4896-A39E-72C349E790CF}"/>
              </a:ext>
            </a:extLst>
          </p:cNvPr>
          <p:cNvSpPr txBox="1"/>
          <p:nvPr/>
        </p:nvSpPr>
        <p:spPr>
          <a:xfrm>
            <a:off x="1772503" y="3185948"/>
            <a:ext cx="1250731" cy="246221"/>
          </a:xfrm>
          <a:prstGeom prst="rect">
            <a:avLst/>
          </a:prstGeom>
          <a:noFill/>
        </p:spPr>
        <p:txBody>
          <a:bodyPr wrap="square" rtlCol="0">
            <a:spAutoFit/>
          </a:bodyPr>
          <a:lstStyle/>
          <a:p>
            <a:r>
              <a:rPr lang="en-US" sz="1000" dirty="0"/>
              <a:t>8024</a:t>
            </a:r>
          </a:p>
        </p:txBody>
      </p:sp>
      <p:sp>
        <p:nvSpPr>
          <p:cNvPr id="94" name="Rectangle 93">
            <a:extLst>
              <a:ext uri="{FF2B5EF4-FFF2-40B4-BE49-F238E27FC236}">
                <a16:creationId xmlns:a16="http://schemas.microsoft.com/office/drawing/2014/main" id="{232487D1-430A-48F1-9816-F2B1A41A4266}"/>
              </a:ext>
            </a:extLst>
          </p:cNvPr>
          <p:cNvSpPr/>
          <p:nvPr/>
        </p:nvSpPr>
        <p:spPr>
          <a:xfrm>
            <a:off x="1829654" y="3218134"/>
            <a:ext cx="1166649" cy="157656"/>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674EE793-9CAD-446D-A337-53BF37CF4E27}"/>
              </a:ext>
            </a:extLst>
          </p:cNvPr>
          <p:cNvSpPr/>
          <p:nvPr/>
        </p:nvSpPr>
        <p:spPr>
          <a:xfrm>
            <a:off x="9015249" y="1554479"/>
            <a:ext cx="208762" cy="8237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DCBF4692-4EC5-4C40-9A61-3A2977392709}"/>
              </a:ext>
            </a:extLst>
          </p:cNvPr>
          <p:cNvSpPr/>
          <p:nvPr/>
        </p:nvSpPr>
        <p:spPr>
          <a:xfrm>
            <a:off x="9259089" y="3375659"/>
            <a:ext cx="208762" cy="8237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C909D476-93A4-4339-90E7-11CAC43F6D93}"/>
              </a:ext>
            </a:extLst>
          </p:cNvPr>
          <p:cNvSpPr/>
          <p:nvPr/>
        </p:nvSpPr>
        <p:spPr>
          <a:xfrm>
            <a:off x="9480069" y="5208269"/>
            <a:ext cx="208762" cy="8237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68F006F9-DCB3-4492-B687-A40B865C2CE0}"/>
              </a:ext>
            </a:extLst>
          </p:cNvPr>
          <p:cNvSpPr/>
          <p:nvPr/>
        </p:nvSpPr>
        <p:spPr>
          <a:xfrm>
            <a:off x="9198129" y="4423409"/>
            <a:ext cx="208762" cy="8237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88D51CC1-052F-4B4E-96A9-BEF9798DC3F9}"/>
              </a:ext>
            </a:extLst>
          </p:cNvPr>
          <p:cNvSpPr/>
          <p:nvPr/>
        </p:nvSpPr>
        <p:spPr>
          <a:xfrm>
            <a:off x="8535189" y="6275069"/>
            <a:ext cx="208762" cy="8237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Rounded Corners 99">
            <a:extLst>
              <a:ext uri="{FF2B5EF4-FFF2-40B4-BE49-F238E27FC236}">
                <a16:creationId xmlns:a16="http://schemas.microsoft.com/office/drawing/2014/main" id="{27A1C794-16FF-4CD3-8935-32938C063B97}"/>
              </a:ext>
            </a:extLst>
          </p:cNvPr>
          <p:cNvSpPr/>
          <p:nvPr/>
        </p:nvSpPr>
        <p:spPr>
          <a:xfrm>
            <a:off x="1816516" y="342413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643BF52C-76C7-4152-8408-EEAE30BBADFB}"/>
              </a:ext>
            </a:extLst>
          </p:cNvPr>
          <p:cNvSpPr txBox="1"/>
          <p:nvPr/>
        </p:nvSpPr>
        <p:spPr>
          <a:xfrm>
            <a:off x="1772503" y="3403118"/>
            <a:ext cx="1250731" cy="246221"/>
          </a:xfrm>
          <a:prstGeom prst="rect">
            <a:avLst/>
          </a:prstGeom>
          <a:noFill/>
        </p:spPr>
        <p:txBody>
          <a:bodyPr wrap="square" rtlCol="0">
            <a:spAutoFit/>
          </a:bodyPr>
          <a:lstStyle/>
          <a:p>
            <a:r>
              <a:rPr lang="en-US" sz="1000" dirty="0"/>
              <a:t>H046</a:t>
            </a:r>
          </a:p>
        </p:txBody>
      </p:sp>
      <p:sp>
        <p:nvSpPr>
          <p:cNvPr id="102" name="Rectangle 101">
            <a:extLst>
              <a:ext uri="{FF2B5EF4-FFF2-40B4-BE49-F238E27FC236}">
                <a16:creationId xmlns:a16="http://schemas.microsoft.com/office/drawing/2014/main" id="{40EF3B2E-8982-41E8-B7F7-C3F30328ABB3}"/>
              </a:ext>
            </a:extLst>
          </p:cNvPr>
          <p:cNvSpPr/>
          <p:nvPr/>
        </p:nvSpPr>
        <p:spPr>
          <a:xfrm>
            <a:off x="1829654" y="3435304"/>
            <a:ext cx="1166649" cy="157656"/>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1CA9B14A-733C-4DB6-9D3B-887E9C253C04}"/>
              </a:ext>
            </a:extLst>
          </p:cNvPr>
          <p:cNvSpPr/>
          <p:nvPr/>
        </p:nvSpPr>
        <p:spPr>
          <a:xfrm>
            <a:off x="10089669" y="3474719"/>
            <a:ext cx="208762" cy="82375"/>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09303750-2BFE-4781-BD6D-299BFC9C9554}"/>
              </a:ext>
            </a:extLst>
          </p:cNvPr>
          <p:cNvSpPr/>
          <p:nvPr/>
        </p:nvSpPr>
        <p:spPr>
          <a:xfrm>
            <a:off x="9579129" y="4507229"/>
            <a:ext cx="208762" cy="82375"/>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5E8247C6-18A0-43E4-8294-E0B5A6C29BA0}"/>
              </a:ext>
            </a:extLst>
          </p:cNvPr>
          <p:cNvSpPr/>
          <p:nvPr/>
        </p:nvSpPr>
        <p:spPr>
          <a:xfrm>
            <a:off x="10565919" y="5299709"/>
            <a:ext cx="208762" cy="82375"/>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Rounded Corners 105">
            <a:extLst>
              <a:ext uri="{FF2B5EF4-FFF2-40B4-BE49-F238E27FC236}">
                <a16:creationId xmlns:a16="http://schemas.microsoft.com/office/drawing/2014/main" id="{B07FC159-5E05-4959-A438-B513BD72B49D}"/>
              </a:ext>
            </a:extLst>
          </p:cNvPr>
          <p:cNvSpPr/>
          <p:nvPr/>
        </p:nvSpPr>
        <p:spPr>
          <a:xfrm>
            <a:off x="1827946" y="364130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432BD242-9AE4-4B34-B5D9-84CA33BC0FEC}"/>
              </a:ext>
            </a:extLst>
          </p:cNvPr>
          <p:cNvSpPr txBox="1"/>
          <p:nvPr/>
        </p:nvSpPr>
        <p:spPr>
          <a:xfrm>
            <a:off x="1783933" y="3620288"/>
            <a:ext cx="1250731" cy="246221"/>
          </a:xfrm>
          <a:prstGeom prst="rect">
            <a:avLst/>
          </a:prstGeom>
          <a:noFill/>
        </p:spPr>
        <p:txBody>
          <a:bodyPr wrap="square" rtlCol="0">
            <a:spAutoFit/>
          </a:bodyPr>
          <a:lstStyle/>
          <a:p>
            <a:r>
              <a:rPr lang="en-US" sz="1000" dirty="0">
                <a:solidFill>
                  <a:schemeClr val="bg1">
                    <a:lumMod val="75000"/>
                  </a:schemeClr>
                </a:solidFill>
              </a:rPr>
              <a:t>Parent 1</a:t>
            </a:r>
          </a:p>
        </p:txBody>
      </p:sp>
      <p:sp>
        <p:nvSpPr>
          <p:cNvPr id="108" name="Rectangle: Rounded Corners 107">
            <a:extLst>
              <a:ext uri="{FF2B5EF4-FFF2-40B4-BE49-F238E27FC236}">
                <a16:creationId xmlns:a16="http://schemas.microsoft.com/office/drawing/2014/main" id="{1EAE47C6-36B0-4F1E-A57F-A231F8680E37}"/>
              </a:ext>
            </a:extLst>
          </p:cNvPr>
          <p:cNvSpPr/>
          <p:nvPr/>
        </p:nvSpPr>
        <p:spPr>
          <a:xfrm>
            <a:off x="3031906" y="322220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782A112F-2569-47EA-9714-72D6F628E79D}"/>
              </a:ext>
            </a:extLst>
          </p:cNvPr>
          <p:cNvSpPr txBox="1"/>
          <p:nvPr/>
        </p:nvSpPr>
        <p:spPr>
          <a:xfrm>
            <a:off x="2968843" y="3201188"/>
            <a:ext cx="1250731" cy="246221"/>
          </a:xfrm>
          <a:prstGeom prst="rect">
            <a:avLst/>
          </a:prstGeom>
          <a:noFill/>
        </p:spPr>
        <p:txBody>
          <a:bodyPr wrap="square" rtlCol="0">
            <a:spAutoFit/>
          </a:bodyPr>
          <a:lstStyle/>
          <a:p>
            <a:r>
              <a:rPr lang="en-US" sz="1000" dirty="0">
                <a:solidFill>
                  <a:schemeClr val="bg1">
                    <a:lumMod val="75000"/>
                  </a:schemeClr>
                </a:solidFill>
              </a:rPr>
              <a:t>Parent 2</a:t>
            </a:r>
          </a:p>
        </p:txBody>
      </p:sp>
      <p:cxnSp>
        <p:nvCxnSpPr>
          <p:cNvPr id="110" name="Straight Connector 109">
            <a:extLst>
              <a:ext uri="{FF2B5EF4-FFF2-40B4-BE49-F238E27FC236}">
                <a16:creationId xmlns:a16="http://schemas.microsoft.com/office/drawing/2014/main" id="{6F6BB65D-C895-4797-A779-0E26EF2EFBAC}"/>
              </a:ext>
            </a:extLst>
          </p:cNvPr>
          <p:cNvCxnSpPr>
            <a:cxnSpLocks/>
          </p:cNvCxnSpPr>
          <p:nvPr/>
        </p:nvCxnSpPr>
        <p:spPr>
          <a:xfrm>
            <a:off x="413451" y="3941115"/>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1" name="Rectangle: Rounded Corners 110">
            <a:extLst>
              <a:ext uri="{FF2B5EF4-FFF2-40B4-BE49-F238E27FC236}">
                <a16:creationId xmlns:a16="http://schemas.microsoft.com/office/drawing/2014/main" id="{8539E8D1-0463-4D31-816B-BC9FFFAFE837}"/>
              </a:ext>
            </a:extLst>
          </p:cNvPr>
          <p:cNvSpPr/>
          <p:nvPr/>
        </p:nvSpPr>
        <p:spPr>
          <a:xfrm>
            <a:off x="617614" y="406632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56D6049E-4E77-45D4-A8A1-89B222E0B7D0}"/>
              </a:ext>
            </a:extLst>
          </p:cNvPr>
          <p:cNvSpPr txBox="1"/>
          <p:nvPr/>
        </p:nvSpPr>
        <p:spPr>
          <a:xfrm>
            <a:off x="554551" y="4045300"/>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13" name="Rectangle 112">
            <a:extLst>
              <a:ext uri="{FF2B5EF4-FFF2-40B4-BE49-F238E27FC236}">
                <a16:creationId xmlns:a16="http://schemas.microsoft.com/office/drawing/2014/main" id="{417D25BF-E9F4-4C9D-BEF3-305481BDE139}"/>
              </a:ext>
            </a:extLst>
          </p:cNvPr>
          <p:cNvSpPr/>
          <p:nvPr/>
        </p:nvSpPr>
        <p:spPr>
          <a:xfrm>
            <a:off x="623789" y="4079194"/>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Rounded Corners 113">
            <a:extLst>
              <a:ext uri="{FF2B5EF4-FFF2-40B4-BE49-F238E27FC236}">
                <a16:creationId xmlns:a16="http://schemas.microsoft.com/office/drawing/2014/main" id="{7C8C1C40-D534-474B-99D1-149D32166A9B}"/>
              </a:ext>
            </a:extLst>
          </p:cNvPr>
          <p:cNvSpPr/>
          <p:nvPr/>
        </p:nvSpPr>
        <p:spPr>
          <a:xfrm>
            <a:off x="618271" y="428138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BC684542-9ABD-43A6-ACB0-616851D26B27}"/>
              </a:ext>
            </a:extLst>
          </p:cNvPr>
          <p:cNvSpPr txBox="1"/>
          <p:nvPr/>
        </p:nvSpPr>
        <p:spPr>
          <a:xfrm>
            <a:off x="566638" y="4260368"/>
            <a:ext cx="1250731" cy="246221"/>
          </a:xfrm>
          <a:prstGeom prst="rect">
            <a:avLst/>
          </a:prstGeom>
          <a:noFill/>
        </p:spPr>
        <p:txBody>
          <a:bodyPr wrap="square" rtlCol="0">
            <a:spAutoFit/>
          </a:bodyPr>
          <a:lstStyle/>
          <a:p>
            <a:r>
              <a:rPr lang="en-US" sz="1000" dirty="0">
                <a:solidFill>
                  <a:schemeClr val="bg1">
                    <a:lumMod val="75000"/>
                  </a:schemeClr>
                </a:solidFill>
              </a:rPr>
              <a:t>Name</a:t>
            </a:r>
          </a:p>
        </p:txBody>
      </p:sp>
      <p:sp>
        <p:nvSpPr>
          <p:cNvPr id="116" name="Rectangle: Rounded Corners 115">
            <a:extLst>
              <a:ext uri="{FF2B5EF4-FFF2-40B4-BE49-F238E27FC236}">
                <a16:creationId xmlns:a16="http://schemas.microsoft.com/office/drawing/2014/main" id="{A632A11E-5E54-468F-AE8F-CE37519BA26E}"/>
              </a:ext>
            </a:extLst>
          </p:cNvPr>
          <p:cNvSpPr/>
          <p:nvPr/>
        </p:nvSpPr>
        <p:spPr>
          <a:xfrm>
            <a:off x="1829851" y="407564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95C17C1B-18DF-4F4D-BDF5-9F0A65EE7A13}"/>
              </a:ext>
            </a:extLst>
          </p:cNvPr>
          <p:cNvSpPr txBox="1"/>
          <p:nvPr/>
        </p:nvSpPr>
        <p:spPr>
          <a:xfrm>
            <a:off x="1766788" y="4054628"/>
            <a:ext cx="1250731" cy="246221"/>
          </a:xfrm>
          <a:prstGeom prst="rect">
            <a:avLst/>
          </a:prstGeom>
          <a:noFill/>
        </p:spPr>
        <p:txBody>
          <a:bodyPr wrap="square" rtlCol="0">
            <a:spAutoFit/>
          </a:bodyPr>
          <a:lstStyle/>
          <a:p>
            <a:r>
              <a:rPr lang="en-US" sz="1000" dirty="0">
                <a:solidFill>
                  <a:schemeClr val="bg1">
                    <a:lumMod val="75000"/>
                  </a:schemeClr>
                </a:solidFill>
              </a:rPr>
              <a:t>Spouse Name</a:t>
            </a:r>
          </a:p>
        </p:txBody>
      </p:sp>
      <p:sp>
        <p:nvSpPr>
          <p:cNvPr id="118" name="Rectangle: Rounded Corners 117">
            <a:extLst>
              <a:ext uri="{FF2B5EF4-FFF2-40B4-BE49-F238E27FC236}">
                <a16:creationId xmlns:a16="http://schemas.microsoft.com/office/drawing/2014/main" id="{2C28D478-49A0-47AA-B1F4-2F544065A64A}"/>
              </a:ext>
            </a:extLst>
          </p:cNvPr>
          <p:cNvSpPr/>
          <p:nvPr/>
        </p:nvSpPr>
        <p:spPr>
          <a:xfrm>
            <a:off x="4264441" y="408707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279DA779-C17F-4C70-B10B-5D1B1FC44BD2}"/>
              </a:ext>
            </a:extLst>
          </p:cNvPr>
          <p:cNvSpPr txBox="1"/>
          <p:nvPr/>
        </p:nvSpPr>
        <p:spPr>
          <a:xfrm>
            <a:off x="4201378" y="4066058"/>
            <a:ext cx="1306043" cy="246221"/>
          </a:xfrm>
          <a:prstGeom prst="rect">
            <a:avLst/>
          </a:prstGeom>
          <a:noFill/>
        </p:spPr>
        <p:txBody>
          <a:bodyPr wrap="square" rtlCol="0">
            <a:spAutoFit/>
          </a:bodyPr>
          <a:lstStyle/>
          <a:p>
            <a:r>
              <a:rPr lang="en-US" sz="1000" dirty="0">
                <a:solidFill>
                  <a:schemeClr val="bg1">
                    <a:lumMod val="75000"/>
                  </a:schemeClr>
                </a:solidFill>
              </a:rPr>
              <a:t>Marriage Event Place</a:t>
            </a:r>
          </a:p>
        </p:txBody>
      </p:sp>
      <p:sp>
        <p:nvSpPr>
          <p:cNvPr id="120" name="Rectangle: Rounded Corners 119">
            <a:extLst>
              <a:ext uri="{FF2B5EF4-FFF2-40B4-BE49-F238E27FC236}">
                <a16:creationId xmlns:a16="http://schemas.microsoft.com/office/drawing/2014/main" id="{628582F7-590E-4B96-9E50-8566D00703D1}"/>
              </a:ext>
            </a:extLst>
          </p:cNvPr>
          <p:cNvSpPr/>
          <p:nvPr/>
        </p:nvSpPr>
        <p:spPr>
          <a:xfrm>
            <a:off x="1829851" y="471572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7C19C06F-29F3-48BF-8709-6FFF4A798845}"/>
              </a:ext>
            </a:extLst>
          </p:cNvPr>
          <p:cNvSpPr txBox="1"/>
          <p:nvPr/>
        </p:nvSpPr>
        <p:spPr>
          <a:xfrm>
            <a:off x="1766788" y="4694708"/>
            <a:ext cx="1250731" cy="246221"/>
          </a:xfrm>
          <a:prstGeom prst="rect">
            <a:avLst/>
          </a:prstGeom>
          <a:noFill/>
        </p:spPr>
        <p:txBody>
          <a:bodyPr wrap="square" rtlCol="0">
            <a:spAutoFit/>
          </a:bodyPr>
          <a:lstStyle/>
          <a:p>
            <a:r>
              <a:rPr lang="en-US" sz="1000" dirty="0">
                <a:solidFill>
                  <a:schemeClr val="bg1">
                    <a:lumMod val="75000"/>
                  </a:schemeClr>
                </a:solidFill>
              </a:rPr>
              <a:t>Child</a:t>
            </a:r>
          </a:p>
        </p:txBody>
      </p:sp>
      <p:cxnSp>
        <p:nvCxnSpPr>
          <p:cNvPr id="122" name="Straight Connector 121">
            <a:extLst>
              <a:ext uri="{FF2B5EF4-FFF2-40B4-BE49-F238E27FC236}">
                <a16:creationId xmlns:a16="http://schemas.microsoft.com/office/drawing/2014/main" id="{B8C4412F-70B0-4C76-BCBF-9034A02E4EDC}"/>
              </a:ext>
            </a:extLst>
          </p:cNvPr>
          <p:cNvCxnSpPr>
            <a:cxnSpLocks/>
          </p:cNvCxnSpPr>
          <p:nvPr/>
        </p:nvCxnSpPr>
        <p:spPr>
          <a:xfrm>
            <a:off x="405831" y="4573575"/>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123" name="Rectangle: Rounded Corners 122">
            <a:extLst>
              <a:ext uri="{FF2B5EF4-FFF2-40B4-BE49-F238E27FC236}">
                <a16:creationId xmlns:a16="http://schemas.microsoft.com/office/drawing/2014/main" id="{0E0B2207-5BA9-4468-AE95-43B3BBB4146A}"/>
              </a:ext>
            </a:extLst>
          </p:cNvPr>
          <p:cNvSpPr/>
          <p:nvPr/>
        </p:nvSpPr>
        <p:spPr>
          <a:xfrm>
            <a:off x="621424" y="471021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02124368-8E9E-4595-8317-F494B7A9C1B6}"/>
              </a:ext>
            </a:extLst>
          </p:cNvPr>
          <p:cNvSpPr txBox="1"/>
          <p:nvPr/>
        </p:nvSpPr>
        <p:spPr>
          <a:xfrm>
            <a:off x="558361" y="4689190"/>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25" name="Rectangle 124">
            <a:extLst>
              <a:ext uri="{FF2B5EF4-FFF2-40B4-BE49-F238E27FC236}">
                <a16:creationId xmlns:a16="http://schemas.microsoft.com/office/drawing/2014/main" id="{9F42D6B9-F971-462E-95CA-BFACAF633FD7}"/>
              </a:ext>
            </a:extLst>
          </p:cNvPr>
          <p:cNvSpPr/>
          <p:nvPr/>
        </p:nvSpPr>
        <p:spPr>
          <a:xfrm>
            <a:off x="627599" y="4723084"/>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Rounded Corners 125">
            <a:extLst>
              <a:ext uri="{FF2B5EF4-FFF2-40B4-BE49-F238E27FC236}">
                <a16:creationId xmlns:a16="http://schemas.microsoft.com/office/drawing/2014/main" id="{6C52688C-C696-451C-A207-76A67C56A100}"/>
              </a:ext>
            </a:extLst>
          </p:cNvPr>
          <p:cNvSpPr/>
          <p:nvPr/>
        </p:nvSpPr>
        <p:spPr>
          <a:xfrm>
            <a:off x="622081" y="492527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0F63E837-78F2-4433-93A2-7A0E5AB51011}"/>
              </a:ext>
            </a:extLst>
          </p:cNvPr>
          <p:cNvSpPr txBox="1"/>
          <p:nvPr/>
        </p:nvSpPr>
        <p:spPr>
          <a:xfrm>
            <a:off x="570448" y="4904258"/>
            <a:ext cx="1250731" cy="246221"/>
          </a:xfrm>
          <a:prstGeom prst="rect">
            <a:avLst/>
          </a:prstGeom>
          <a:noFill/>
        </p:spPr>
        <p:txBody>
          <a:bodyPr wrap="square" rtlCol="0">
            <a:spAutoFit/>
          </a:bodyPr>
          <a:lstStyle/>
          <a:p>
            <a:r>
              <a:rPr lang="en-US" sz="1000" dirty="0">
                <a:solidFill>
                  <a:schemeClr val="bg1">
                    <a:lumMod val="75000"/>
                  </a:schemeClr>
                </a:solidFill>
              </a:rPr>
              <a:t>Name</a:t>
            </a:r>
          </a:p>
        </p:txBody>
      </p:sp>
      <p:cxnSp>
        <p:nvCxnSpPr>
          <p:cNvPr id="128" name="Straight Connector 127">
            <a:extLst>
              <a:ext uri="{FF2B5EF4-FFF2-40B4-BE49-F238E27FC236}">
                <a16:creationId xmlns:a16="http://schemas.microsoft.com/office/drawing/2014/main" id="{7FBEB400-F025-4C26-9BBF-62841C94F3BC}"/>
              </a:ext>
            </a:extLst>
          </p:cNvPr>
          <p:cNvCxnSpPr>
            <a:cxnSpLocks/>
          </p:cNvCxnSpPr>
          <p:nvPr/>
        </p:nvCxnSpPr>
        <p:spPr>
          <a:xfrm>
            <a:off x="426720" y="3103245"/>
            <a:ext cx="5715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91A9E58-88CB-4240-A216-7DE978752B72}"/>
              </a:ext>
            </a:extLst>
          </p:cNvPr>
          <p:cNvCxnSpPr>
            <a:cxnSpLocks/>
          </p:cNvCxnSpPr>
          <p:nvPr/>
        </p:nvCxnSpPr>
        <p:spPr>
          <a:xfrm>
            <a:off x="413451" y="5232705"/>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0" name="Rectangle: Rounded Corners 129">
            <a:extLst>
              <a:ext uri="{FF2B5EF4-FFF2-40B4-BE49-F238E27FC236}">
                <a16:creationId xmlns:a16="http://schemas.microsoft.com/office/drawing/2014/main" id="{C130C458-BF51-4A1D-B2CC-B688747C4075}"/>
              </a:ext>
            </a:extLst>
          </p:cNvPr>
          <p:cNvSpPr/>
          <p:nvPr/>
        </p:nvSpPr>
        <p:spPr>
          <a:xfrm>
            <a:off x="569135" y="164447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341FA176-B78D-4991-872A-AF3E47663E6D}"/>
              </a:ext>
            </a:extLst>
          </p:cNvPr>
          <p:cNvSpPr txBox="1"/>
          <p:nvPr/>
        </p:nvSpPr>
        <p:spPr>
          <a:xfrm>
            <a:off x="506072" y="1623455"/>
            <a:ext cx="1250731" cy="246221"/>
          </a:xfrm>
          <a:prstGeom prst="rect">
            <a:avLst/>
          </a:prstGeom>
          <a:noFill/>
        </p:spPr>
        <p:txBody>
          <a:bodyPr wrap="square" rtlCol="0">
            <a:spAutoFit/>
          </a:bodyPr>
          <a:lstStyle/>
          <a:p>
            <a:r>
              <a:rPr lang="en-US" sz="1000" dirty="0">
                <a:solidFill>
                  <a:schemeClr val="bg1">
                    <a:lumMod val="75000"/>
                  </a:schemeClr>
                </a:solidFill>
              </a:rPr>
              <a:t>Name</a:t>
            </a:r>
          </a:p>
        </p:txBody>
      </p:sp>
      <p:sp>
        <p:nvSpPr>
          <p:cNvPr id="132" name="Rectangle 131">
            <a:extLst>
              <a:ext uri="{FF2B5EF4-FFF2-40B4-BE49-F238E27FC236}">
                <a16:creationId xmlns:a16="http://schemas.microsoft.com/office/drawing/2014/main" id="{41480C89-2260-40C8-B810-AA602491652F}"/>
              </a:ext>
            </a:extLst>
          </p:cNvPr>
          <p:cNvSpPr/>
          <p:nvPr/>
        </p:nvSpPr>
        <p:spPr>
          <a:xfrm>
            <a:off x="562304" y="1425201"/>
            <a:ext cx="1166649" cy="157656"/>
          </a:xfrm>
          <a:prstGeom prst="rect">
            <a:avLst/>
          </a:prstGeom>
          <a:solidFill>
            <a:schemeClr val="accent4">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0A13EB97-77EE-4927-98C7-BA5C3EB7CEEC}"/>
              </a:ext>
            </a:extLst>
          </p:cNvPr>
          <p:cNvSpPr/>
          <p:nvPr/>
        </p:nvSpPr>
        <p:spPr>
          <a:xfrm>
            <a:off x="7220608" y="1040523"/>
            <a:ext cx="304800" cy="85133"/>
          </a:xfrm>
          <a:prstGeom prst="rect">
            <a:avLst/>
          </a:prstGeom>
          <a:solidFill>
            <a:schemeClr val="accent4">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2AB0D58E-9B42-4EDB-A89E-13C9D8206FA4}"/>
              </a:ext>
            </a:extLst>
          </p:cNvPr>
          <p:cNvSpPr/>
          <p:nvPr/>
        </p:nvSpPr>
        <p:spPr>
          <a:xfrm>
            <a:off x="7225862" y="3053254"/>
            <a:ext cx="446689" cy="99849"/>
          </a:xfrm>
          <a:prstGeom prst="rect">
            <a:avLst/>
          </a:prstGeom>
          <a:solidFill>
            <a:schemeClr val="accent4">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Rounded Corners 134">
            <a:extLst>
              <a:ext uri="{FF2B5EF4-FFF2-40B4-BE49-F238E27FC236}">
                <a16:creationId xmlns:a16="http://schemas.microsoft.com/office/drawing/2014/main" id="{77527775-6CF2-416F-BF86-A261A7BC4848}"/>
              </a:ext>
            </a:extLst>
          </p:cNvPr>
          <p:cNvSpPr/>
          <p:nvPr/>
        </p:nvSpPr>
        <p:spPr>
          <a:xfrm>
            <a:off x="608089" y="320907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a:extLst>
              <a:ext uri="{FF2B5EF4-FFF2-40B4-BE49-F238E27FC236}">
                <a16:creationId xmlns:a16="http://schemas.microsoft.com/office/drawing/2014/main" id="{502A3F7C-5A3A-44BE-A363-2AF26AA9F885}"/>
              </a:ext>
            </a:extLst>
          </p:cNvPr>
          <p:cNvSpPr txBox="1"/>
          <p:nvPr/>
        </p:nvSpPr>
        <p:spPr>
          <a:xfrm>
            <a:off x="545026" y="3188050"/>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37" name="Rectangle 136">
            <a:extLst>
              <a:ext uri="{FF2B5EF4-FFF2-40B4-BE49-F238E27FC236}">
                <a16:creationId xmlns:a16="http://schemas.microsoft.com/office/drawing/2014/main" id="{D1A213CA-47B2-4376-8C8D-8F4BC0BE279C}"/>
              </a:ext>
            </a:extLst>
          </p:cNvPr>
          <p:cNvSpPr/>
          <p:nvPr/>
        </p:nvSpPr>
        <p:spPr>
          <a:xfrm>
            <a:off x="614264" y="3221944"/>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Rounded Corners 137">
            <a:extLst>
              <a:ext uri="{FF2B5EF4-FFF2-40B4-BE49-F238E27FC236}">
                <a16:creationId xmlns:a16="http://schemas.microsoft.com/office/drawing/2014/main" id="{5F4FC808-226A-4648-B908-B00B41A3824F}"/>
              </a:ext>
            </a:extLst>
          </p:cNvPr>
          <p:cNvSpPr/>
          <p:nvPr/>
        </p:nvSpPr>
        <p:spPr>
          <a:xfrm>
            <a:off x="608746" y="342413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a:extLst>
              <a:ext uri="{FF2B5EF4-FFF2-40B4-BE49-F238E27FC236}">
                <a16:creationId xmlns:a16="http://schemas.microsoft.com/office/drawing/2014/main" id="{D9533989-4E6B-4412-84D4-66C36BA9345C}"/>
              </a:ext>
            </a:extLst>
          </p:cNvPr>
          <p:cNvSpPr txBox="1"/>
          <p:nvPr/>
        </p:nvSpPr>
        <p:spPr>
          <a:xfrm>
            <a:off x="557113" y="3403118"/>
            <a:ext cx="1250731" cy="246221"/>
          </a:xfrm>
          <a:prstGeom prst="rect">
            <a:avLst/>
          </a:prstGeom>
          <a:noFill/>
        </p:spPr>
        <p:txBody>
          <a:bodyPr wrap="square" rtlCol="0">
            <a:spAutoFit/>
          </a:bodyPr>
          <a:lstStyle/>
          <a:p>
            <a:r>
              <a:rPr lang="en-US" sz="1000" dirty="0">
                <a:solidFill>
                  <a:schemeClr val="bg1">
                    <a:lumMod val="75000"/>
                  </a:schemeClr>
                </a:solidFill>
              </a:rPr>
              <a:t>Name</a:t>
            </a:r>
          </a:p>
        </p:txBody>
      </p:sp>
      <p:sp>
        <p:nvSpPr>
          <p:cNvPr id="140" name="TextBox 139">
            <a:extLst>
              <a:ext uri="{FF2B5EF4-FFF2-40B4-BE49-F238E27FC236}">
                <a16:creationId xmlns:a16="http://schemas.microsoft.com/office/drawing/2014/main" id="{7C501195-7E71-4762-826A-0A81CF3244FA}"/>
              </a:ext>
            </a:extLst>
          </p:cNvPr>
          <p:cNvSpPr txBox="1"/>
          <p:nvPr/>
        </p:nvSpPr>
        <p:spPr>
          <a:xfrm>
            <a:off x="152203" y="10160"/>
            <a:ext cx="2051908" cy="461665"/>
          </a:xfrm>
          <a:prstGeom prst="rect">
            <a:avLst/>
          </a:prstGeom>
          <a:noFill/>
        </p:spPr>
        <p:txBody>
          <a:bodyPr wrap="none" rtlCol="0">
            <a:spAutoFit/>
          </a:bodyPr>
          <a:lstStyle/>
          <a:p>
            <a:r>
              <a:rPr lang="en-US" sz="2400" dirty="0"/>
              <a:t>Extract Entities</a:t>
            </a:r>
          </a:p>
        </p:txBody>
      </p:sp>
      <p:sp>
        <p:nvSpPr>
          <p:cNvPr id="141" name="TextBox 140">
            <a:extLst>
              <a:ext uri="{FF2B5EF4-FFF2-40B4-BE49-F238E27FC236}">
                <a16:creationId xmlns:a16="http://schemas.microsoft.com/office/drawing/2014/main" id="{8756FF55-948D-46BB-9CD9-E7C45EC22F47}"/>
              </a:ext>
            </a:extLst>
          </p:cNvPr>
          <p:cNvSpPr txBox="1"/>
          <p:nvPr/>
        </p:nvSpPr>
        <p:spPr>
          <a:xfrm>
            <a:off x="3761296" y="1093509"/>
            <a:ext cx="2477538" cy="369332"/>
          </a:xfrm>
          <a:prstGeom prst="rect">
            <a:avLst/>
          </a:prstGeom>
          <a:noFill/>
        </p:spPr>
        <p:txBody>
          <a:bodyPr wrap="none" rtlCol="0">
            <a:spAutoFit/>
          </a:bodyPr>
          <a:lstStyle/>
          <a:p>
            <a:r>
              <a:rPr lang="en-US" dirty="0">
                <a:solidFill>
                  <a:srgbClr val="00B050"/>
                </a:solidFill>
              </a:rPr>
              <a:t>Vital Information Record</a:t>
            </a:r>
          </a:p>
        </p:txBody>
      </p:sp>
      <p:sp>
        <p:nvSpPr>
          <p:cNvPr id="142" name="TextBox 141">
            <a:extLst>
              <a:ext uri="{FF2B5EF4-FFF2-40B4-BE49-F238E27FC236}">
                <a16:creationId xmlns:a16="http://schemas.microsoft.com/office/drawing/2014/main" id="{150B2DE3-7850-4672-B206-8160CE2B110F}"/>
              </a:ext>
            </a:extLst>
          </p:cNvPr>
          <p:cNvSpPr txBox="1"/>
          <p:nvPr/>
        </p:nvSpPr>
        <p:spPr>
          <a:xfrm>
            <a:off x="4760536" y="3120271"/>
            <a:ext cx="1504001" cy="369332"/>
          </a:xfrm>
          <a:prstGeom prst="rect">
            <a:avLst/>
          </a:prstGeom>
          <a:noFill/>
        </p:spPr>
        <p:txBody>
          <a:bodyPr wrap="none" rtlCol="0">
            <a:spAutoFit/>
          </a:bodyPr>
          <a:lstStyle/>
          <a:p>
            <a:r>
              <a:rPr lang="en-US" dirty="0">
                <a:solidFill>
                  <a:srgbClr val="00B050"/>
                </a:solidFill>
              </a:rPr>
              <a:t>Parent Record</a:t>
            </a:r>
          </a:p>
        </p:txBody>
      </p:sp>
      <p:sp>
        <p:nvSpPr>
          <p:cNvPr id="143" name="TextBox 142">
            <a:extLst>
              <a:ext uri="{FF2B5EF4-FFF2-40B4-BE49-F238E27FC236}">
                <a16:creationId xmlns:a16="http://schemas.microsoft.com/office/drawing/2014/main" id="{5EC7743B-A49E-4928-BE25-2C2F2003C7D8}"/>
              </a:ext>
            </a:extLst>
          </p:cNvPr>
          <p:cNvSpPr txBox="1"/>
          <p:nvPr/>
        </p:nvSpPr>
        <p:spPr>
          <a:xfrm>
            <a:off x="4496588" y="4242061"/>
            <a:ext cx="1744580" cy="369332"/>
          </a:xfrm>
          <a:prstGeom prst="rect">
            <a:avLst/>
          </a:prstGeom>
          <a:noFill/>
        </p:spPr>
        <p:txBody>
          <a:bodyPr wrap="none" rtlCol="0">
            <a:spAutoFit/>
          </a:bodyPr>
          <a:lstStyle/>
          <a:p>
            <a:r>
              <a:rPr lang="en-US" dirty="0">
                <a:solidFill>
                  <a:srgbClr val="00B050"/>
                </a:solidFill>
              </a:rPr>
              <a:t>Marriage Record</a:t>
            </a:r>
          </a:p>
        </p:txBody>
      </p:sp>
      <p:sp>
        <p:nvSpPr>
          <p:cNvPr id="144" name="TextBox 143">
            <a:extLst>
              <a:ext uri="{FF2B5EF4-FFF2-40B4-BE49-F238E27FC236}">
                <a16:creationId xmlns:a16="http://schemas.microsoft.com/office/drawing/2014/main" id="{FDAF3EF8-443F-41D5-AD01-AB3E7B736463}"/>
              </a:ext>
            </a:extLst>
          </p:cNvPr>
          <p:cNvSpPr txBox="1"/>
          <p:nvPr/>
        </p:nvSpPr>
        <p:spPr>
          <a:xfrm>
            <a:off x="4204355" y="4883085"/>
            <a:ext cx="2047420" cy="369332"/>
          </a:xfrm>
          <a:prstGeom prst="rect">
            <a:avLst/>
          </a:prstGeom>
          <a:noFill/>
        </p:spPr>
        <p:txBody>
          <a:bodyPr wrap="none" rtlCol="0">
            <a:spAutoFit/>
          </a:bodyPr>
          <a:lstStyle/>
          <a:p>
            <a:r>
              <a:rPr lang="en-US" dirty="0">
                <a:solidFill>
                  <a:srgbClr val="00B050"/>
                </a:solidFill>
              </a:rPr>
              <a:t>Parent-Child Record</a:t>
            </a:r>
          </a:p>
        </p:txBody>
      </p:sp>
      <p:sp>
        <p:nvSpPr>
          <p:cNvPr id="145" name="TextBox 144">
            <a:extLst>
              <a:ext uri="{FF2B5EF4-FFF2-40B4-BE49-F238E27FC236}">
                <a16:creationId xmlns:a16="http://schemas.microsoft.com/office/drawing/2014/main" id="{F1F2E107-0A2B-4957-89E7-387AF5B2C728}"/>
              </a:ext>
            </a:extLst>
          </p:cNvPr>
          <p:cNvSpPr txBox="1"/>
          <p:nvPr/>
        </p:nvSpPr>
        <p:spPr>
          <a:xfrm>
            <a:off x="3252248" y="471340"/>
            <a:ext cx="2974276" cy="369332"/>
          </a:xfrm>
          <a:prstGeom prst="rect">
            <a:avLst/>
          </a:prstGeom>
          <a:noFill/>
        </p:spPr>
        <p:txBody>
          <a:bodyPr wrap="none" rtlCol="0">
            <a:spAutoFit/>
          </a:bodyPr>
          <a:lstStyle/>
          <a:p>
            <a:r>
              <a:rPr lang="en-US" dirty="0">
                <a:solidFill>
                  <a:srgbClr val="002060"/>
                </a:solidFill>
              </a:rPr>
              <a:t>Aggregate Grouping Identifier</a:t>
            </a:r>
          </a:p>
        </p:txBody>
      </p:sp>
    </p:spTree>
    <p:extLst>
      <p:ext uri="{BB962C8B-B14F-4D97-AF65-F5344CB8AC3E}">
        <p14:creationId xmlns:p14="http://schemas.microsoft.com/office/powerpoint/2010/main" val="3735609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D31E63-F682-49A1-8487-55CF19DCC570}"/>
              </a:ext>
            </a:extLst>
          </p:cNvPr>
          <p:cNvSpPr/>
          <p:nvPr/>
        </p:nvSpPr>
        <p:spPr>
          <a:xfrm>
            <a:off x="3049051" y="408326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F547ADE-B6D1-4C39-8C05-7B7F95DE2491}"/>
              </a:ext>
            </a:extLst>
          </p:cNvPr>
          <p:cNvSpPr txBox="1"/>
          <p:nvPr/>
        </p:nvSpPr>
        <p:spPr>
          <a:xfrm>
            <a:off x="2985988" y="4062248"/>
            <a:ext cx="1250731" cy="246221"/>
          </a:xfrm>
          <a:prstGeom prst="rect">
            <a:avLst/>
          </a:prstGeom>
          <a:noFill/>
        </p:spPr>
        <p:txBody>
          <a:bodyPr wrap="square" rtlCol="0">
            <a:spAutoFit/>
          </a:bodyPr>
          <a:lstStyle/>
          <a:p>
            <a:r>
              <a:rPr lang="en-US" sz="1000" dirty="0">
                <a:solidFill>
                  <a:schemeClr val="bg1">
                    <a:lumMod val="75000"/>
                  </a:schemeClr>
                </a:solidFill>
              </a:rPr>
              <a:t>Marriage Event Date</a:t>
            </a:r>
          </a:p>
        </p:txBody>
      </p:sp>
      <p:grpSp>
        <p:nvGrpSpPr>
          <p:cNvPr id="4" name="Group 3">
            <a:extLst>
              <a:ext uri="{FF2B5EF4-FFF2-40B4-BE49-F238E27FC236}">
                <a16:creationId xmlns:a16="http://schemas.microsoft.com/office/drawing/2014/main" id="{ADB8AE38-13C1-4364-9B36-DF1346B666A0}"/>
              </a:ext>
            </a:extLst>
          </p:cNvPr>
          <p:cNvGrpSpPr/>
          <p:nvPr/>
        </p:nvGrpSpPr>
        <p:grpSpPr>
          <a:xfrm>
            <a:off x="7032409" y="384791"/>
            <a:ext cx="3825311" cy="6215706"/>
            <a:chOff x="6454340" y="374281"/>
            <a:chExt cx="3825311" cy="6215706"/>
          </a:xfrm>
        </p:grpSpPr>
        <p:pic>
          <p:nvPicPr>
            <p:cNvPr id="5" name="Picture 4">
              <a:extLst>
                <a:ext uri="{FF2B5EF4-FFF2-40B4-BE49-F238E27FC236}">
                  <a16:creationId xmlns:a16="http://schemas.microsoft.com/office/drawing/2014/main" id="{079026FF-961A-488D-9462-CCAC700E09A6}"/>
                </a:ext>
              </a:extLst>
            </p:cNvPr>
            <p:cNvPicPr>
              <a:picLocks noChangeAspect="1"/>
            </p:cNvPicPr>
            <p:nvPr/>
          </p:nvPicPr>
          <p:blipFill>
            <a:blip r:embed="rId3"/>
            <a:stretch>
              <a:fillRect/>
            </a:stretch>
          </p:blipFill>
          <p:spPr>
            <a:xfrm>
              <a:off x="6457042" y="374281"/>
              <a:ext cx="3822076" cy="3861388"/>
            </a:xfrm>
            <a:prstGeom prst="rect">
              <a:avLst/>
            </a:prstGeom>
          </p:spPr>
        </p:pic>
        <p:pic>
          <p:nvPicPr>
            <p:cNvPr id="6" name="Picture 5">
              <a:extLst>
                <a:ext uri="{FF2B5EF4-FFF2-40B4-BE49-F238E27FC236}">
                  <a16:creationId xmlns:a16="http://schemas.microsoft.com/office/drawing/2014/main" id="{72737F76-CE52-43BC-ADC6-2D9F54083E6C}"/>
                </a:ext>
              </a:extLst>
            </p:cNvPr>
            <p:cNvPicPr>
              <a:picLocks noChangeAspect="1"/>
            </p:cNvPicPr>
            <p:nvPr/>
          </p:nvPicPr>
          <p:blipFill>
            <a:blip r:embed="rId4"/>
            <a:stretch>
              <a:fillRect/>
            </a:stretch>
          </p:blipFill>
          <p:spPr>
            <a:xfrm>
              <a:off x="6454340" y="4246181"/>
              <a:ext cx="3825311" cy="2343806"/>
            </a:xfrm>
            <a:prstGeom prst="rect">
              <a:avLst/>
            </a:prstGeom>
          </p:spPr>
        </p:pic>
      </p:grpSp>
      <p:sp>
        <p:nvSpPr>
          <p:cNvPr id="7" name="Rectangle: Rounded Corners 6">
            <a:extLst>
              <a:ext uri="{FF2B5EF4-FFF2-40B4-BE49-F238E27FC236}">
                <a16:creationId xmlns:a16="http://schemas.microsoft.com/office/drawing/2014/main" id="{B697C4F1-DFE4-42A8-A95D-BF398A4F2BAC}"/>
              </a:ext>
            </a:extLst>
          </p:cNvPr>
          <p:cNvSpPr/>
          <p:nvPr/>
        </p:nvSpPr>
        <p:spPr>
          <a:xfrm>
            <a:off x="551793" y="58332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E1C476-AEDA-4CCC-9208-C1D1446B8756}"/>
              </a:ext>
            </a:extLst>
          </p:cNvPr>
          <p:cNvSpPr txBox="1"/>
          <p:nvPr/>
        </p:nvSpPr>
        <p:spPr>
          <a:xfrm>
            <a:off x="488730" y="562305"/>
            <a:ext cx="1250731" cy="246221"/>
          </a:xfrm>
          <a:prstGeom prst="rect">
            <a:avLst/>
          </a:prstGeom>
          <a:noFill/>
        </p:spPr>
        <p:txBody>
          <a:bodyPr wrap="square" rtlCol="0">
            <a:spAutoFit/>
          </a:bodyPr>
          <a:lstStyle/>
          <a:p>
            <a:r>
              <a:rPr lang="en-US" sz="1000" dirty="0"/>
              <a:t>8024</a:t>
            </a:r>
          </a:p>
        </p:txBody>
      </p:sp>
      <p:sp>
        <p:nvSpPr>
          <p:cNvPr id="9" name="Rectangle: Rounded Corners 8">
            <a:extLst>
              <a:ext uri="{FF2B5EF4-FFF2-40B4-BE49-F238E27FC236}">
                <a16:creationId xmlns:a16="http://schemas.microsoft.com/office/drawing/2014/main" id="{5E38BCE9-305D-4A1C-87EB-62162AE79FC8}"/>
              </a:ext>
            </a:extLst>
          </p:cNvPr>
          <p:cNvSpPr/>
          <p:nvPr/>
        </p:nvSpPr>
        <p:spPr>
          <a:xfrm>
            <a:off x="1781503" y="59383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D47717A-CE7F-4721-9321-9BE1B5547D9C}"/>
              </a:ext>
            </a:extLst>
          </p:cNvPr>
          <p:cNvSpPr txBox="1"/>
          <p:nvPr/>
        </p:nvSpPr>
        <p:spPr>
          <a:xfrm>
            <a:off x="1718440" y="572815"/>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1" name="Rectangle: Rounded Corners 10">
            <a:extLst>
              <a:ext uri="{FF2B5EF4-FFF2-40B4-BE49-F238E27FC236}">
                <a16:creationId xmlns:a16="http://schemas.microsoft.com/office/drawing/2014/main" id="{1F6D9451-7B04-4B29-9C3A-6C03AA055F2F}"/>
              </a:ext>
            </a:extLst>
          </p:cNvPr>
          <p:cNvSpPr/>
          <p:nvPr/>
        </p:nvSpPr>
        <p:spPr>
          <a:xfrm>
            <a:off x="557048" y="788277"/>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D5E690-3BD3-4735-8FA7-50D7355D8AE9}"/>
              </a:ext>
            </a:extLst>
          </p:cNvPr>
          <p:cNvSpPr txBox="1"/>
          <p:nvPr/>
        </p:nvSpPr>
        <p:spPr>
          <a:xfrm>
            <a:off x="493985" y="767257"/>
            <a:ext cx="1250731" cy="246221"/>
          </a:xfrm>
          <a:prstGeom prst="rect">
            <a:avLst/>
          </a:prstGeom>
          <a:noFill/>
        </p:spPr>
        <p:txBody>
          <a:bodyPr wrap="square" rtlCol="0">
            <a:spAutoFit/>
          </a:bodyPr>
          <a:lstStyle/>
          <a:p>
            <a:r>
              <a:rPr lang="en-US" sz="1000" dirty="0">
                <a:solidFill>
                  <a:schemeClr val="bg1">
                    <a:lumMod val="75000"/>
                  </a:schemeClr>
                </a:solidFill>
              </a:rPr>
              <a:t>Reference ID</a:t>
            </a:r>
          </a:p>
        </p:txBody>
      </p:sp>
      <p:sp>
        <p:nvSpPr>
          <p:cNvPr id="13" name="Rectangle 12">
            <a:extLst>
              <a:ext uri="{FF2B5EF4-FFF2-40B4-BE49-F238E27FC236}">
                <a16:creationId xmlns:a16="http://schemas.microsoft.com/office/drawing/2014/main" id="{41270DA8-2C28-4EBB-88C8-0F093250CD41}"/>
              </a:ext>
            </a:extLst>
          </p:cNvPr>
          <p:cNvSpPr/>
          <p:nvPr/>
        </p:nvSpPr>
        <p:spPr>
          <a:xfrm>
            <a:off x="557048" y="599089"/>
            <a:ext cx="1166649" cy="157656"/>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3D47C51-B971-419F-9F8B-C6734E866B72}"/>
              </a:ext>
            </a:extLst>
          </p:cNvPr>
          <p:cNvSpPr/>
          <p:nvPr/>
        </p:nvSpPr>
        <p:spPr>
          <a:xfrm>
            <a:off x="1785313" y="80338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709D177-AD04-4014-9FE2-95E87567CB4E}"/>
              </a:ext>
            </a:extLst>
          </p:cNvPr>
          <p:cNvSpPr txBox="1"/>
          <p:nvPr/>
        </p:nvSpPr>
        <p:spPr>
          <a:xfrm>
            <a:off x="1722250" y="782365"/>
            <a:ext cx="1250731" cy="246221"/>
          </a:xfrm>
          <a:prstGeom prst="rect">
            <a:avLst/>
          </a:prstGeom>
          <a:noFill/>
        </p:spPr>
        <p:txBody>
          <a:bodyPr wrap="square" rtlCol="0">
            <a:spAutoFit/>
          </a:bodyPr>
          <a:lstStyle/>
          <a:p>
            <a:r>
              <a:rPr lang="en-US" sz="1000">
                <a:solidFill>
                  <a:schemeClr val="bg1">
                    <a:lumMod val="75000"/>
                  </a:schemeClr>
                </a:solidFill>
              </a:rPr>
              <a:t>Head Name</a:t>
            </a:r>
            <a:endParaRPr lang="en-US" sz="1000" dirty="0">
              <a:solidFill>
                <a:schemeClr val="bg1">
                  <a:lumMod val="75000"/>
                </a:schemeClr>
              </a:solidFill>
            </a:endParaRPr>
          </a:p>
        </p:txBody>
      </p:sp>
      <p:sp>
        <p:nvSpPr>
          <p:cNvPr id="16" name="Rectangle 15">
            <a:extLst>
              <a:ext uri="{FF2B5EF4-FFF2-40B4-BE49-F238E27FC236}">
                <a16:creationId xmlns:a16="http://schemas.microsoft.com/office/drawing/2014/main" id="{8331C333-C598-4D72-80CE-07F559891AA4}"/>
              </a:ext>
            </a:extLst>
          </p:cNvPr>
          <p:cNvSpPr/>
          <p:nvPr/>
        </p:nvSpPr>
        <p:spPr>
          <a:xfrm>
            <a:off x="1787678" y="606709"/>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C5FB667-4061-4B4C-94BD-EE6C6CA2CE05}"/>
              </a:ext>
            </a:extLst>
          </p:cNvPr>
          <p:cNvSpPr/>
          <p:nvPr/>
        </p:nvSpPr>
        <p:spPr>
          <a:xfrm>
            <a:off x="7143751" y="85725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424422E-3B27-4DC4-96A7-3FD91D0DCE2B}"/>
              </a:ext>
            </a:extLst>
          </p:cNvPr>
          <p:cNvSpPr/>
          <p:nvPr/>
        </p:nvSpPr>
        <p:spPr>
          <a:xfrm>
            <a:off x="7117081" y="142494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06A90A9-62F1-42E9-BFF1-A09677748B93}"/>
              </a:ext>
            </a:extLst>
          </p:cNvPr>
          <p:cNvSpPr/>
          <p:nvPr/>
        </p:nvSpPr>
        <p:spPr>
          <a:xfrm>
            <a:off x="7132321" y="286893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5486CCE-AC23-4A24-939A-05879F7E6838}"/>
              </a:ext>
            </a:extLst>
          </p:cNvPr>
          <p:cNvSpPr/>
          <p:nvPr/>
        </p:nvSpPr>
        <p:spPr>
          <a:xfrm>
            <a:off x="7136131" y="328422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896E4A-E346-4666-8D8E-B5798DD3B766}"/>
              </a:ext>
            </a:extLst>
          </p:cNvPr>
          <p:cNvSpPr/>
          <p:nvPr/>
        </p:nvSpPr>
        <p:spPr>
          <a:xfrm>
            <a:off x="7105651" y="431673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9CAB2F7-04CC-444C-A1BF-8F4F8F3D62A8}"/>
              </a:ext>
            </a:extLst>
          </p:cNvPr>
          <p:cNvSpPr/>
          <p:nvPr/>
        </p:nvSpPr>
        <p:spPr>
          <a:xfrm>
            <a:off x="7109461" y="513207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78EF49-A7EB-406B-83A3-8CA2AF5CF066}"/>
              </a:ext>
            </a:extLst>
          </p:cNvPr>
          <p:cNvSpPr/>
          <p:nvPr/>
        </p:nvSpPr>
        <p:spPr>
          <a:xfrm>
            <a:off x="7124701" y="617601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C87A3BF-09EE-44CD-B664-D2675808CC88}"/>
              </a:ext>
            </a:extLst>
          </p:cNvPr>
          <p:cNvSpPr/>
          <p:nvPr/>
        </p:nvSpPr>
        <p:spPr>
          <a:xfrm>
            <a:off x="7140729" y="948690"/>
            <a:ext cx="517371" cy="9380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360DBD9-DADE-433A-9F61-2BBE13C73F67}"/>
              </a:ext>
            </a:extLst>
          </p:cNvPr>
          <p:cNvSpPr/>
          <p:nvPr/>
        </p:nvSpPr>
        <p:spPr>
          <a:xfrm>
            <a:off x="7133108" y="2964179"/>
            <a:ext cx="707872" cy="99061"/>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907F2AD-FD16-42FD-8D45-E0A96B5DC0A6}"/>
              </a:ext>
            </a:extLst>
          </p:cNvPr>
          <p:cNvSpPr/>
          <p:nvPr/>
        </p:nvSpPr>
        <p:spPr>
          <a:xfrm>
            <a:off x="7136919" y="3379469"/>
            <a:ext cx="528802" cy="105235"/>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D16A3B8-1DD0-4B26-AA19-72BC3273F7A8}"/>
              </a:ext>
            </a:extLst>
          </p:cNvPr>
          <p:cNvSpPr/>
          <p:nvPr/>
        </p:nvSpPr>
        <p:spPr>
          <a:xfrm>
            <a:off x="7106438" y="4411980"/>
            <a:ext cx="963141" cy="10523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EBE5378-05D7-48ED-87B1-3D5144BFCB86}"/>
              </a:ext>
            </a:extLst>
          </p:cNvPr>
          <p:cNvSpPr/>
          <p:nvPr/>
        </p:nvSpPr>
        <p:spPr>
          <a:xfrm>
            <a:off x="7110248" y="5200651"/>
            <a:ext cx="810741" cy="120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4E7FC7C-E1FE-41FF-A18C-0B971DB556FF}"/>
              </a:ext>
            </a:extLst>
          </p:cNvPr>
          <p:cNvSpPr/>
          <p:nvPr/>
        </p:nvSpPr>
        <p:spPr>
          <a:xfrm>
            <a:off x="7125488" y="6263641"/>
            <a:ext cx="738351" cy="11285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7BFC05A-D261-46BF-A556-275E41A77853}"/>
              </a:ext>
            </a:extLst>
          </p:cNvPr>
          <p:cNvSpPr/>
          <p:nvPr/>
        </p:nvSpPr>
        <p:spPr>
          <a:xfrm>
            <a:off x="7125488" y="1539239"/>
            <a:ext cx="464031" cy="95251"/>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02F6BBC2-C268-468D-9510-7F9213067D96}"/>
              </a:ext>
            </a:extLst>
          </p:cNvPr>
          <p:cNvCxnSpPr>
            <a:cxnSpLocks/>
          </p:cNvCxnSpPr>
          <p:nvPr/>
        </p:nvCxnSpPr>
        <p:spPr>
          <a:xfrm>
            <a:off x="388620" y="1097280"/>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4898DCF8-83D2-4CF1-B8AB-F1A3984210FF}"/>
              </a:ext>
            </a:extLst>
          </p:cNvPr>
          <p:cNvSpPr/>
          <p:nvPr/>
        </p:nvSpPr>
        <p:spPr>
          <a:xfrm>
            <a:off x="563880" y="141850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C53F48C-85B7-4859-9473-CED9E96D9ABB}"/>
              </a:ext>
            </a:extLst>
          </p:cNvPr>
          <p:cNvSpPr txBox="1"/>
          <p:nvPr/>
        </p:nvSpPr>
        <p:spPr>
          <a:xfrm>
            <a:off x="500817" y="1397483"/>
            <a:ext cx="1250731" cy="246221"/>
          </a:xfrm>
          <a:prstGeom prst="rect">
            <a:avLst/>
          </a:prstGeom>
          <a:noFill/>
        </p:spPr>
        <p:txBody>
          <a:bodyPr wrap="square" rtlCol="0">
            <a:spAutoFit/>
          </a:bodyPr>
          <a:lstStyle/>
          <a:p>
            <a:r>
              <a:rPr lang="en-US" sz="1000" dirty="0"/>
              <a:t>An N.N</a:t>
            </a:r>
            <a:r>
              <a:rPr lang="en-US" sz="1000" dirty="0">
                <a:solidFill>
                  <a:schemeClr val="bg1">
                    <a:lumMod val="75000"/>
                  </a:schemeClr>
                </a:solidFill>
              </a:rPr>
              <a:t>.</a:t>
            </a:r>
          </a:p>
        </p:txBody>
      </p:sp>
      <p:sp>
        <p:nvSpPr>
          <p:cNvPr id="34" name="Rectangle: Rounded Corners 33">
            <a:extLst>
              <a:ext uri="{FF2B5EF4-FFF2-40B4-BE49-F238E27FC236}">
                <a16:creationId xmlns:a16="http://schemas.microsoft.com/office/drawing/2014/main" id="{248276EA-1BA4-4E07-B94C-9EF69C81464E}"/>
              </a:ext>
            </a:extLst>
          </p:cNvPr>
          <p:cNvSpPr/>
          <p:nvPr/>
        </p:nvSpPr>
        <p:spPr>
          <a:xfrm>
            <a:off x="562303" y="119200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0F73245-FAA3-482E-8D51-3A71D950E438}"/>
              </a:ext>
            </a:extLst>
          </p:cNvPr>
          <p:cNvSpPr txBox="1"/>
          <p:nvPr/>
        </p:nvSpPr>
        <p:spPr>
          <a:xfrm>
            <a:off x="499240" y="1170985"/>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36" name="Rectangle 35">
            <a:extLst>
              <a:ext uri="{FF2B5EF4-FFF2-40B4-BE49-F238E27FC236}">
                <a16:creationId xmlns:a16="http://schemas.microsoft.com/office/drawing/2014/main" id="{CA0C5B54-ED92-4B6E-92B6-914E041B663C}"/>
              </a:ext>
            </a:extLst>
          </p:cNvPr>
          <p:cNvSpPr/>
          <p:nvPr/>
        </p:nvSpPr>
        <p:spPr>
          <a:xfrm>
            <a:off x="568478" y="1194369"/>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E3BEB544-B810-4A9B-90CC-E1571E151FE1}"/>
              </a:ext>
            </a:extLst>
          </p:cNvPr>
          <p:cNvSpPr/>
          <p:nvPr/>
        </p:nvSpPr>
        <p:spPr>
          <a:xfrm>
            <a:off x="1785970" y="118990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D74A606-CDE5-4D7B-98FB-2F36CA6F147C}"/>
              </a:ext>
            </a:extLst>
          </p:cNvPr>
          <p:cNvSpPr txBox="1"/>
          <p:nvPr/>
        </p:nvSpPr>
        <p:spPr>
          <a:xfrm>
            <a:off x="1722907" y="1168883"/>
            <a:ext cx="1250731" cy="246221"/>
          </a:xfrm>
          <a:prstGeom prst="rect">
            <a:avLst/>
          </a:prstGeom>
          <a:noFill/>
        </p:spPr>
        <p:txBody>
          <a:bodyPr wrap="square" rtlCol="0">
            <a:spAutoFit/>
          </a:bodyPr>
          <a:lstStyle/>
          <a:p>
            <a:r>
              <a:rPr lang="en-US" sz="1000" dirty="0">
                <a:solidFill>
                  <a:schemeClr val="bg1">
                    <a:lumMod val="75000"/>
                  </a:schemeClr>
                </a:solidFill>
              </a:rPr>
              <a:t>Gender Designator</a:t>
            </a:r>
          </a:p>
        </p:txBody>
      </p:sp>
      <p:sp>
        <p:nvSpPr>
          <p:cNvPr id="39" name="Rectangle: Rounded Corners 38">
            <a:extLst>
              <a:ext uri="{FF2B5EF4-FFF2-40B4-BE49-F238E27FC236}">
                <a16:creationId xmlns:a16="http://schemas.microsoft.com/office/drawing/2014/main" id="{AF9DFD4F-E392-47DB-B2D1-3CEC01E8CDA2}"/>
              </a:ext>
            </a:extLst>
          </p:cNvPr>
          <p:cNvSpPr/>
          <p:nvPr/>
        </p:nvSpPr>
        <p:spPr>
          <a:xfrm>
            <a:off x="595411" y="197252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89492B6-9321-4746-A197-5B03B0E57CC1}"/>
              </a:ext>
            </a:extLst>
          </p:cNvPr>
          <p:cNvSpPr txBox="1"/>
          <p:nvPr/>
        </p:nvSpPr>
        <p:spPr>
          <a:xfrm>
            <a:off x="532348" y="1951508"/>
            <a:ext cx="1250731" cy="246221"/>
          </a:xfrm>
          <a:prstGeom prst="rect">
            <a:avLst/>
          </a:prstGeom>
          <a:noFill/>
        </p:spPr>
        <p:txBody>
          <a:bodyPr wrap="square" rtlCol="0">
            <a:spAutoFit/>
          </a:bodyPr>
          <a:lstStyle/>
          <a:p>
            <a:r>
              <a:rPr lang="en-US" sz="1000" dirty="0"/>
              <a:t>ca. 1644</a:t>
            </a:r>
          </a:p>
        </p:txBody>
      </p:sp>
      <p:sp>
        <p:nvSpPr>
          <p:cNvPr id="41" name="Rectangle: Rounded Corners 40">
            <a:extLst>
              <a:ext uri="{FF2B5EF4-FFF2-40B4-BE49-F238E27FC236}">
                <a16:creationId xmlns:a16="http://schemas.microsoft.com/office/drawing/2014/main" id="{3AE9E424-7E6F-4FCC-B2B6-832C61CF3F96}"/>
              </a:ext>
            </a:extLst>
          </p:cNvPr>
          <p:cNvSpPr/>
          <p:nvPr/>
        </p:nvSpPr>
        <p:spPr>
          <a:xfrm>
            <a:off x="587791" y="219350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9328719F-6231-4A72-9050-55A86D630915}"/>
              </a:ext>
            </a:extLst>
          </p:cNvPr>
          <p:cNvSpPr txBox="1"/>
          <p:nvPr/>
        </p:nvSpPr>
        <p:spPr>
          <a:xfrm>
            <a:off x="524728" y="2172488"/>
            <a:ext cx="1250731" cy="246221"/>
          </a:xfrm>
          <a:prstGeom prst="rect">
            <a:avLst/>
          </a:prstGeom>
          <a:noFill/>
        </p:spPr>
        <p:txBody>
          <a:bodyPr wrap="square" rtlCol="0">
            <a:spAutoFit/>
          </a:bodyPr>
          <a:lstStyle/>
          <a:p>
            <a:r>
              <a:rPr lang="en-US" sz="1000" dirty="0"/>
              <a:t>17.4.1729</a:t>
            </a:r>
          </a:p>
        </p:txBody>
      </p:sp>
      <p:sp>
        <p:nvSpPr>
          <p:cNvPr id="43" name="Rectangle: Rounded Corners 42">
            <a:extLst>
              <a:ext uri="{FF2B5EF4-FFF2-40B4-BE49-F238E27FC236}">
                <a16:creationId xmlns:a16="http://schemas.microsoft.com/office/drawing/2014/main" id="{1D010871-A2D6-46F9-AB02-1CDC6631DDE2}"/>
              </a:ext>
            </a:extLst>
          </p:cNvPr>
          <p:cNvSpPr/>
          <p:nvPr/>
        </p:nvSpPr>
        <p:spPr>
          <a:xfrm>
            <a:off x="595411" y="241829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F97B9A8A-5650-4563-BDC8-7D1224476CA2}"/>
              </a:ext>
            </a:extLst>
          </p:cNvPr>
          <p:cNvSpPr txBox="1"/>
          <p:nvPr/>
        </p:nvSpPr>
        <p:spPr>
          <a:xfrm>
            <a:off x="543778" y="2397278"/>
            <a:ext cx="1250731" cy="246221"/>
          </a:xfrm>
          <a:prstGeom prst="rect">
            <a:avLst/>
          </a:prstGeom>
          <a:noFill/>
        </p:spPr>
        <p:txBody>
          <a:bodyPr wrap="square" rtlCol="0">
            <a:spAutoFit/>
          </a:bodyPr>
          <a:lstStyle/>
          <a:p>
            <a:r>
              <a:rPr lang="en-US" sz="1000" dirty="0">
                <a:solidFill>
                  <a:schemeClr val="bg1">
                    <a:lumMod val="75000"/>
                  </a:schemeClr>
                </a:solidFill>
              </a:rPr>
              <a:t>Birth Date</a:t>
            </a:r>
          </a:p>
        </p:txBody>
      </p:sp>
      <p:sp>
        <p:nvSpPr>
          <p:cNvPr id="45" name="Rectangle 44">
            <a:extLst>
              <a:ext uri="{FF2B5EF4-FFF2-40B4-BE49-F238E27FC236}">
                <a16:creationId xmlns:a16="http://schemas.microsoft.com/office/drawing/2014/main" id="{95FEAB42-0962-4F96-8C2A-A072E52D00A2}"/>
              </a:ext>
            </a:extLst>
          </p:cNvPr>
          <p:cNvSpPr/>
          <p:nvPr/>
        </p:nvSpPr>
        <p:spPr>
          <a:xfrm>
            <a:off x="598039" y="2211374"/>
            <a:ext cx="1166649" cy="15765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44086FA-50FD-4873-865B-17569B09C76B}"/>
              </a:ext>
            </a:extLst>
          </p:cNvPr>
          <p:cNvSpPr/>
          <p:nvPr/>
        </p:nvSpPr>
        <p:spPr>
          <a:xfrm>
            <a:off x="588579" y="1987504"/>
            <a:ext cx="1166649" cy="157656"/>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423A0EC-AD48-47F5-BA46-F7544064C5C6}"/>
              </a:ext>
            </a:extLst>
          </p:cNvPr>
          <p:cNvSpPr/>
          <p:nvPr/>
        </p:nvSpPr>
        <p:spPr>
          <a:xfrm>
            <a:off x="8184669" y="96011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270C528-310F-4668-9BA3-9A4516107285}"/>
              </a:ext>
            </a:extLst>
          </p:cNvPr>
          <p:cNvSpPr/>
          <p:nvPr/>
        </p:nvSpPr>
        <p:spPr>
          <a:xfrm>
            <a:off x="7628409" y="104393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CB7EE83-EB4C-4940-80FC-3977DA5E1133}"/>
              </a:ext>
            </a:extLst>
          </p:cNvPr>
          <p:cNvSpPr/>
          <p:nvPr/>
        </p:nvSpPr>
        <p:spPr>
          <a:xfrm>
            <a:off x="7689369" y="112775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2D7E0F7-AA23-4A19-AC4B-3E4BAAD2FAC3}"/>
              </a:ext>
            </a:extLst>
          </p:cNvPr>
          <p:cNvSpPr/>
          <p:nvPr/>
        </p:nvSpPr>
        <p:spPr>
          <a:xfrm>
            <a:off x="7746519" y="120776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FF27E8D-ECAB-4AEE-80B2-7A56AFBE29E2}"/>
              </a:ext>
            </a:extLst>
          </p:cNvPr>
          <p:cNvSpPr/>
          <p:nvPr/>
        </p:nvSpPr>
        <p:spPr>
          <a:xfrm>
            <a:off x="8523759" y="156209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0C24BCD-5B36-4433-A84A-3193A45F6893}"/>
              </a:ext>
            </a:extLst>
          </p:cNvPr>
          <p:cNvSpPr/>
          <p:nvPr/>
        </p:nvSpPr>
        <p:spPr>
          <a:xfrm>
            <a:off x="7197879" y="180212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6DE6882-7D01-4A28-AA85-E4DD00155439}"/>
              </a:ext>
            </a:extLst>
          </p:cNvPr>
          <p:cNvSpPr/>
          <p:nvPr/>
        </p:nvSpPr>
        <p:spPr>
          <a:xfrm>
            <a:off x="9590559" y="347471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3669D64-4CC6-4D7A-90F3-57D08A10ADBA}"/>
              </a:ext>
            </a:extLst>
          </p:cNvPr>
          <p:cNvSpPr/>
          <p:nvPr/>
        </p:nvSpPr>
        <p:spPr>
          <a:xfrm>
            <a:off x="7803669" y="264032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7F78321-8F65-4F40-9572-EE129F5E903D}"/>
              </a:ext>
            </a:extLst>
          </p:cNvPr>
          <p:cNvSpPr/>
          <p:nvPr/>
        </p:nvSpPr>
        <p:spPr>
          <a:xfrm>
            <a:off x="7178829" y="220979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62846A3-75CA-4F87-A7DA-B1972E8B508D}"/>
              </a:ext>
            </a:extLst>
          </p:cNvPr>
          <p:cNvSpPr/>
          <p:nvPr/>
        </p:nvSpPr>
        <p:spPr>
          <a:xfrm>
            <a:off x="7971309" y="271652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477BAA0-79C4-40B9-AAFE-7A8B744FAE57}"/>
              </a:ext>
            </a:extLst>
          </p:cNvPr>
          <p:cNvSpPr/>
          <p:nvPr/>
        </p:nvSpPr>
        <p:spPr>
          <a:xfrm>
            <a:off x="7986549" y="364616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E7ECFBC-342B-4674-83FE-2666BB814A04}"/>
              </a:ext>
            </a:extLst>
          </p:cNvPr>
          <p:cNvSpPr/>
          <p:nvPr/>
        </p:nvSpPr>
        <p:spPr>
          <a:xfrm>
            <a:off x="7910349" y="371855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B8A821D-1422-475B-9888-66103C36F2C0}"/>
              </a:ext>
            </a:extLst>
          </p:cNvPr>
          <p:cNvSpPr/>
          <p:nvPr/>
        </p:nvSpPr>
        <p:spPr>
          <a:xfrm>
            <a:off x="7788429" y="380237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028F14B-BE0F-446B-90DC-D830396D0F6E}"/>
              </a:ext>
            </a:extLst>
          </p:cNvPr>
          <p:cNvSpPr/>
          <p:nvPr/>
        </p:nvSpPr>
        <p:spPr>
          <a:xfrm>
            <a:off x="7735089" y="388619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2CE8F5C-B7D2-4D05-B676-DB07C680A2A9}"/>
              </a:ext>
            </a:extLst>
          </p:cNvPr>
          <p:cNvSpPr/>
          <p:nvPr/>
        </p:nvSpPr>
        <p:spPr>
          <a:xfrm>
            <a:off x="8024649" y="397001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343A4D1-148C-4A4F-B311-FE4FAC7CF975}"/>
              </a:ext>
            </a:extLst>
          </p:cNvPr>
          <p:cNvSpPr/>
          <p:nvPr/>
        </p:nvSpPr>
        <p:spPr>
          <a:xfrm>
            <a:off x="8085609" y="405383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4B02A37C-8141-4396-94B5-601FB1E1AD35}"/>
              </a:ext>
            </a:extLst>
          </p:cNvPr>
          <p:cNvSpPr/>
          <p:nvPr/>
        </p:nvSpPr>
        <p:spPr>
          <a:xfrm>
            <a:off x="7780809" y="413765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01E6DC5B-2D0D-4968-8DD6-D168CE7F49B2}"/>
              </a:ext>
            </a:extLst>
          </p:cNvPr>
          <p:cNvSpPr/>
          <p:nvPr/>
        </p:nvSpPr>
        <p:spPr>
          <a:xfrm>
            <a:off x="8070369" y="461009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69AB7E3E-0883-45D4-841E-134647310ACC}"/>
              </a:ext>
            </a:extLst>
          </p:cNvPr>
          <p:cNvSpPr/>
          <p:nvPr/>
        </p:nvSpPr>
        <p:spPr>
          <a:xfrm>
            <a:off x="7982739" y="469391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7B2C9E3-18D6-49CA-A7A8-4B1CD60BF811}"/>
              </a:ext>
            </a:extLst>
          </p:cNvPr>
          <p:cNvSpPr/>
          <p:nvPr/>
        </p:nvSpPr>
        <p:spPr>
          <a:xfrm>
            <a:off x="8009409" y="478916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5F892D6-3178-4CC0-AB89-99F1BF2B3784}"/>
              </a:ext>
            </a:extLst>
          </p:cNvPr>
          <p:cNvSpPr/>
          <p:nvPr/>
        </p:nvSpPr>
        <p:spPr>
          <a:xfrm>
            <a:off x="8127519" y="487298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15A2A216-5FAF-4E8B-BAFE-CC5E8B63EC10}"/>
              </a:ext>
            </a:extLst>
          </p:cNvPr>
          <p:cNvSpPr/>
          <p:nvPr/>
        </p:nvSpPr>
        <p:spPr>
          <a:xfrm>
            <a:off x="8165619" y="495680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D3860D5-B19D-4814-A452-8491496B8545}"/>
              </a:ext>
            </a:extLst>
          </p:cNvPr>
          <p:cNvSpPr/>
          <p:nvPr/>
        </p:nvSpPr>
        <p:spPr>
          <a:xfrm>
            <a:off x="8900949" y="522350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616F3331-E44A-4A81-B81F-83DD7A3E1EB3}"/>
              </a:ext>
            </a:extLst>
          </p:cNvPr>
          <p:cNvSpPr/>
          <p:nvPr/>
        </p:nvSpPr>
        <p:spPr>
          <a:xfrm>
            <a:off x="9990609" y="530732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ABFE3D33-55B0-4590-9A4F-EA6D0BC04BE0}"/>
              </a:ext>
            </a:extLst>
          </p:cNvPr>
          <p:cNvSpPr/>
          <p:nvPr/>
        </p:nvSpPr>
        <p:spPr>
          <a:xfrm>
            <a:off x="7811289" y="549401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AFEEB210-48F7-4E74-B91B-F42DBC26F54B}"/>
              </a:ext>
            </a:extLst>
          </p:cNvPr>
          <p:cNvSpPr/>
          <p:nvPr/>
        </p:nvSpPr>
        <p:spPr>
          <a:xfrm>
            <a:off x="7815099" y="576071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B05749C-D645-4F96-82C3-55B349D1FCDD}"/>
              </a:ext>
            </a:extLst>
          </p:cNvPr>
          <p:cNvSpPr/>
          <p:nvPr/>
        </p:nvSpPr>
        <p:spPr>
          <a:xfrm>
            <a:off x="8207529" y="584453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E4D4B3D9-8EB7-4D37-A382-58C4EA28C0E9}"/>
              </a:ext>
            </a:extLst>
          </p:cNvPr>
          <p:cNvSpPr/>
          <p:nvPr/>
        </p:nvSpPr>
        <p:spPr>
          <a:xfrm>
            <a:off x="8165619" y="591692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A4EF5CC-3E63-46BF-9423-AE6826830280}"/>
              </a:ext>
            </a:extLst>
          </p:cNvPr>
          <p:cNvSpPr/>
          <p:nvPr/>
        </p:nvSpPr>
        <p:spPr>
          <a:xfrm>
            <a:off x="8203719" y="600074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51D88DA-1D76-4FC5-9851-8EF7110748EA}"/>
              </a:ext>
            </a:extLst>
          </p:cNvPr>
          <p:cNvSpPr/>
          <p:nvPr/>
        </p:nvSpPr>
        <p:spPr>
          <a:xfrm>
            <a:off x="7967499" y="627887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7A57428-D8E5-4351-8880-614BB6AA3210}"/>
              </a:ext>
            </a:extLst>
          </p:cNvPr>
          <p:cNvSpPr/>
          <p:nvPr/>
        </p:nvSpPr>
        <p:spPr>
          <a:xfrm>
            <a:off x="7746519" y="557783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Rounded Corners 77">
            <a:extLst>
              <a:ext uri="{FF2B5EF4-FFF2-40B4-BE49-F238E27FC236}">
                <a16:creationId xmlns:a16="http://schemas.microsoft.com/office/drawing/2014/main" id="{A36CDC79-9BEA-4CCF-A921-593A4B1E731A}"/>
              </a:ext>
            </a:extLst>
          </p:cNvPr>
          <p:cNvSpPr/>
          <p:nvPr/>
        </p:nvSpPr>
        <p:spPr>
          <a:xfrm>
            <a:off x="1806991" y="197252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F8ECA0DF-8EA5-408A-8F07-B65342A8DD93}"/>
              </a:ext>
            </a:extLst>
          </p:cNvPr>
          <p:cNvSpPr txBox="1"/>
          <p:nvPr/>
        </p:nvSpPr>
        <p:spPr>
          <a:xfrm>
            <a:off x="1743928" y="1951508"/>
            <a:ext cx="1250731" cy="246221"/>
          </a:xfrm>
          <a:prstGeom prst="rect">
            <a:avLst/>
          </a:prstGeom>
          <a:noFill/>
        </p:spPr>
        <p:txBody>
          <a:bodyPr wrap="square" rtlCol="0">
            <a:spAutoFit/>
          </a:bodyPr>
          <a:lstStyle/>
          <a:p>
            <a:r>
              <a:rPr lang="en-US" sz="1000" dirty="0">
                <a:solidFill>
                  <a:schemeClr val="bg1">
                    <a:lumMod val="75000"/>
                  </a:schemeClr>
                </a:solidFill>
              </a:rPr>
              <a:t>Birth Place </a:t>
            </a:r>
          </a:p>
        </p:txBody>
      </p:sp>
      <p:sp>
        <p:nvSpPr>
          <p:cNvPr id="80" name="Rectangle: Rounded Corners 79">
            <a:extLst>
              <a:ext uri="{FF2B5EF4-FFF2-40B4-BE49-F238E27FC236}">
                <a16:creationId xmlns:a16="http://schemas.microsoft.com/office/drawing/2014/main" id="{F50492CC-7CC4-4848-84F7-1E0BE82BD4CF}"/>
              </a:ext>
            </a:extLst>
          </p:cNvPr>
          <p:cNvSpPr/>
          <p:nvPr/>
        </p:nvSpPr>
        <p:spPr>
          <a:xfrm>
            <a:off x="3018571" y="197252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36E0658F-CB4D-4B37-A4B3-84B7F70B620E}"/>
              </a:ext>
            </a:extLst>
          </p:cNvPr>
          <p:cNvSpPr txBox="1"/>
          <p:nvPr/>
        </p:nvSpPr>
        <p:spPr>
          <a:xfrm>
            <a:off x="2955508" y="1951508"/>
            <a:ext cx="1250731" cy="246221"/>
          </a:xfrm>
          <a:prstGeom prst="rect">
            <a:avLst/>
          </a:prstGeom>
          <a:noFill/>
        </p:spPr>
        <p:txBody>
          <a:bodyPr wrap="square" rtlCol="0">
            <a:spAutoFit/>
          </a:bodyPr>
          <a:lstStyle/>
          <a:p>
            <a:r>
              <a:rPr lang="en-US" sz="1000" dirty="0">
                <a:solidFill>
                  <a:schemeClr val="bg1">
                    <a:lumMod val="75000"/>
                  </a:schemeClr>
                </a:solidFill>
              </a:rPr>
              <a:t>Christening Date</a:t>
            </a:r>
          </a:p>
        </p:txBody>
      </p:sp>
      <p:sp>
        <p:nvSpPr>
          <p:cNvPr id="82" name="Rectangle: Rounded Corners 81">
            <a:extLst>
              <a:ext uri="{FF2B5EF4-FFF2-40B4-BE49-F238E27FC236}">
                <a16:creationId xmlns:a16="http://schemas.microsoft.com/office/drawing/2014/main" id="{B84D5687-C8CE-4728-A995-8BE5074E9F00}"/>
              </a:ext>
            </a:extLst>
          </p:cNvPr>
          <p:cNvSpPr/>
          <p:nvPr/>
        </p:nvSpPr>
        <p:spPr>
          <a:xfrm>
            <a:off x="4218721" y="197252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B82C18C4-4444-49E8-BB3E-895288C6F8B1}"/>
              </a:ext>
            </a:extLst>
          </p:cNvPr>
          <p:cNvSpPr txBox="1"/>
          <p:nvPr/>
        </p:nvSpPr>
        <p:spPr>
          <a:xfrm>
            <a:off x="4155658" y="1951508"/>
            <a:ext cx="1250731" cy="246221"/>
          </a:xfrm>
          <a:prstGeom prst="rect">
            <a:avLst/>
          </a:prstGeom>
          <a:noFill/>
        </p:spPr>
        <p:txBody>
          <a:bodyPr wrap="square" rtlCol="0">
            <a:spAutoFit/>
          </a:bodyPr>
          <a:lstStyle/>
          <a:p>
            <a:r>
              <a:rPr lang="en-US" sz="1000" dirty="0">
                <a:solidFill>
                  <a:schemeClr val="bg1">
                    <a:lumMod val="75000"/>
                  </a:schemeClr>
                </a:solidFill>
              </a:rPr>
              <a:t>Christening Place</a:t>
            </a:r>
          </a:p>
        </p:txBody>
      </p:sp>
      <p:sp>
        <p:nvSpPr>
          <p:cNvPr id="84" name="Rectangle: Rounded Corners 83">
            <a:extLst>
              <a:ext uri="{FF2B5EF4-FFF2-40B4-BE49-F238E27FC236}">
                <a16:creationId xmlns:a16="http://schemas.microsoft.com/office/drawing/2014/main" id="{550C3ED2-8677-4E87-90E9-BA3C8FC8BD92}"/>
              </a:ext>
            </a:extLst>
          </p:cNvPr>
          <p:cNvSpPr/>
          <p:nvPr/>
        </p:nvSpPr>
        <p:spPr>
          <a:xfrm>
            <a:off x="606841" y="279548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175A6EA8-751D-4B33-8C53-B2B6E59B1142}"/>
              </a:ext>
            </a:extLst>
          </p:cNvPr>
          <p:cNvSpPr txBox="1"/>
          <p:nvPr/>
        </p:nvSpPr>
        <p:spPr>
          <a:xfrm>
            <a:off x="543778" y="2774468"/>
            <a:ext cx="1250731" cy="246221"/>
          </a:xfrm>
          <a:prstGeom prst="rect">
            <a:avLst/>
          </a:prstGeom>
          <a:noFill/>
        </p:spPr>
        <p:txBody>
          <a:bodyPr wrap="square" rtlCol="0">
            <a:spAutoFit/>
          </a:bodyPr>
          <a:lstStyle/>
          <a:p>
            <a:r>
              <a:rPr lang="en-US" sz="1000" dirty="0">
                <a:solidFill>
                  <a:schemeClr val="bg1">
                    <a:lumMod val="75000"/>
                  </a:schemeClr>
                </a:solidFill>
              </a:rPr>
              <a:t>Death Date</a:t>
            </a:r>
          </a:p>
        </p:txBody>
      </p:sp>
      <p:sp>
        <p:nvSpPr>
          <p:cNvPr id="86" name="Rectangle: Rounded Corners 85">
            <a:extLst>
              <a:ext uri="{FF2B5EF4-FFF2-40B4-BE49-F238E27FC236}">
                <a16:creationId xmlns:a16="http://schemas.microsoft.com/office/drawing/2014/main" id="{9A380D57-5869-4EC3-9D61-33229F813A9D}"/>
              </a:ext>
            </a:extLst>
          </p:cNvPr>
          <p:cNvSpPr/>
          <p:nvPr/>
        </p:nvSpPr>
        <p:spPr>
          <a:xfrm>
            <a:off x="1818421" y="279548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DE99549C-660A-4432-BE15-3A797CFC94A9}"/>
              </a:ext>
            </a:extLst>
          </p:cNvPr>
          <p:cNvSpPr txBox="1"/>
          <p:nvPr/>
        </p:nvSpPr>
        <p:spPr>
          <a:xfrm>
            <a:off x="1755358" y="2774468"/>
            <a:ext cx="1250731" cy="246221"/>
          </a:xfrm>
          <a:prstGeom prst="rect">
            <a:avLst/>
          </a:prstGeom>
          <a:noFill/>
        </p:spPr>
        <p:txBody>
          <a:bodyPr wrap="square" rtlCol="0">
            <a:spAutoFit/>
          </a:bodyPr>
          <a:lstStyle/>
          <a:p>
            <a:r>
              <a:rPr lang="en-US" sz="1000" dirty="0">
                <a:solidFill>
                  <a:schemeClr val="bg1">
                    <a:lumMod val="75000"/>
                  </a:schemeClr>
                </a:solidFill>
              </a:rPr>
              <a:t>Death Place</a:t>
            </a:r>
          </a:p>
        </p:txBody>
      </p:sp>
      <p:sp>
        <p:nvSpPr>
          <p:cNvPr id="88" name="Rectangle: Rounded Corners 87">
            <a:extLst>
              <a:ext uri="{FF2B5EF4-FFF2-40B4-BE49-F238E27FC236}">
                <a16:creationId xmlns:a16="http://schemas.microsoft.com/office/drawing/2014/main" id="{73A04BB7-E932-4BD8-895A-79601A9F669A}"/>
              </a:ext>
            </a:extLst>
          </p:cNvPr>
          <p:cNvSpPr/>
          <p:nvPr/>
        </p:nvSpPr>
        <p:spPr>
          <a:xfrm>
            <a:off x="3041431" y="279548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72F7D4D3-2F01-48AE-B96D-879A55C8062D}"/>
              </a:ext>
            </a:extLst>
          </p:cNvPr>
          <p:cNvSpPr txBox="1"/>
          <p:nvPr/>
        </p:nvSpPr>
        <p:spPr>
          <a:xfrm>
            <a:off x="2978368" y="2774468"/>
            <a:ext cx="1250731" cy="246221"/>
          </a:xfrm>
          <a:prstGeom prst="rect">
            <a:avLst/>
          </a:prstGeom>
          <a:noFill/>
        </p:spPr>
        <p:txBody>
          <a:bodyPr wrap="square" rtlCol="0">
            <a:spAutoFit/>
          </a:bodyPr>
          <a:lstStyle/>
          <a:p>
            <a:r>
              <a:rPr lang="en-US" sz="1000" dirty="0">
                <a:solidFill>
                  <a:schemeClr val="bg1">
                    <a:lumMod val="75000"/>
                  </a:schemeClr>
                </a:solidFill>
              </a:rPr>
              <a:t>Burial Date</a:t>
            </a:r>
          </a:p>
        </p:txBody>
      </p:sp>
      <p:sp>
        <p:nvSpPr>
          <p:cNvPr id="90" name="Rectangle: Rounded Corners 89">
            <a:extLst>
              <a:ext uri="{FF2B5EF4-FFF2-40B4-BE49-F238E27FC236}">
                <a16:creationId xmlns:a16="http://schemas.microsoft.com/office/drawing/2014/main" id="{BFBD82E3-A723-42C3-845E-D41788F4125C}"/>
              </a:ext>
            </a:extLst>
          </p:cNvPr>
          <p:cNvSpPr/>
          <p:nvPr/>
        </p:nvSpPr>
        <p:spPr>
          <a:xfrm>
            <a:off x="4245391" y="279929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13CE20CF-EC2A-4659-8629-F25D58AF39C0}"/>
              </a:ext>
            </a:extLst>
          </p:cNvPr>
          <p:cNvSpPr txBox="1"/>
          <p:nvPr/>
        </p:nvSpPr>
        <p:spPr>
          <a:xfrm>
            <a:off x="4182328" y="2778278"/>
            <a:ext cx="1250731" cy="246221"/>
          </a:xfrm>
          <a:prstGeom prst="rect">
            <a:avLst/>
          </a:prstGeom>
          <a:noFill/>
        </p:spPr>
        <p:txBody>
          <a:bodyPr wrap="square" rtlCol="0">
            <a:spAutoFit/>
          </a:bodyPr>
          <a:lstStyle/>
          <a:p>
            <a:r>
              <a:rPr lang="en-US" sz="1000" dirty="0">
                <a:solidFill>
                  <a:schemeClr val="bg1">
                    <a:lumMod val="75000"/>
                  </a:schemeClr>
                </a:solidFill>
              </a:rPr>
              <a:t>Burial Place</a:t>
            </a:r>
          </a:p>
        </p:txBody>
      </p:sp>
      <p:sp>
        <p:nvSpPr>
          <p:cNvPr id="92" name="Rectangle: Rounded Corners 91">
            <a:extLst>
              <a:ext uri="{FF2B5EF4-FFF2-40B4-BE49-F238E27FC236}">
                <a16:creationId xmlns:a16="http://schemas.microsoft.com/office/drawing/2014/main" id="{4D502957-73C9-4E99-9C5F-34C989212C92}"/>
              </a:ext>
            </a:extLst>
          </p:cNvPr>
          <p:cNvSpPr/>
          <p:nvPr/>
        </p:nvSpPr>
        <p:spPr>
          <a:xfrm>
            <a:off x="1816516" y="320696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009DE637-6AE8-4896-A39E-72C349E790CF}"/>
              </a:ext>
            </a:extLst>
          </p:cNvPr>
          <p:cNvSpPr txBox="1"/>
          <p:nvPr/>
        </p:nvSpPr>
        <p:spPr>
          <a:xfrm>
            <a:off x="1772503" y="3185948"/>
            <a:ext cx="1250731" cy="246221"/>
          </a:xfrm>
          <a:prstGeom prst="rect">
            <a:avLst/>
          </a:prstGeom>
          <a:noFill/>
        </p:spPr>
        <p:txBody>
          <a:bodyPr wrap="square" rtlCol="0">
            <a:spAutoFit/>
          </a:bodyPr>
          <a:lstStyle/>
          <a:p>
            <a:r>
              <a:rPr lang="en-US" sz="1000" dirty="0"/>
              <a:t>8024</a:t>
            </a:r>
          </a:p>
        </p:txBody>
      </p:sp>
      <p:sp>
        <p:nvSpPr>
          <p:cNvPr id="94" name="Rectangle 93">
            <a:extLst>
              <a:ext uri="{FF2B5EF4-FFF2-40B4-BE49-F238E27FC236}">
                <a16:creationId xmlns:a16="http://schemas.microsoft.com/office/drawing/2014/main" id="{232487D1-430A-48F1-9816-F2B1A41A4266}"/>
              </a:ext>
            </a:extLst>
          </p:cNvPr>
          <p:cNvSpPr/>
          <p:nvPr/>
        </p:nvSpPr>
        <p:spPr>
          <a:xfrm>
            <a:off x="1829654" y="3218134"/>
            <a:ext cx="1166649" cy="157656"/>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674EE793-9CAD-446D-A337-53BF37CF4E27}"/>
              </a:ext>
            </a:extLst>
          </p:cNvPr>
          <p:cNvSpPr/>
          <p:nvPr/>
        </p:nvSpPr>
        <p:spPr>
          <a:xfrm>
            <a:off x="9015249" y="1554479"/>
            <a:ext cx="208762" cy="8237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DCBF4692-4EC5-4C40-9A61-3A2977392709}"/>
              </a:ext>
            </a:extLst>
          </p:cNvPr>
          <p:cNvSpPr/>
          <p:nvPr/>
        </p:nvSpPr>
        <p:spPr>
          <a:xfrm>
            <a:off x="9259089" y="3375659"/>
            <a:ext cx="208762" cy="8237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C909D476-93A4-4339-90E7-11CAC43F6D93}"/>
              </a:ext>
            </a:extLst>
          </p:cNvPr>
          <p:cNvSpPr/>
          <p:nvPr/>
        </p:nvSpPr>
        <p:spPr>
          <a:xfrm>
            <a:off x="9480069" y="5208269"/>
            <a:ext cx="208762" cy="8237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68F006F9-DCB3-4492-B687-A40B865C2CE0}"/>
              </a:ext>
            </a:extLst>
          </p:cNvPr>
          <p:cNvSpPr/>
          <p:nvPr/>
        </p:nvSpPr>
        <p:spPr>
          <a:xfrm>
            <a:off x="9198129" y="4423409"/>
            <a:ext cx="208762" cy="8237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88D51CC1-052F-4B4E-96A9-BEF9798DC3F9}"/>
              </a:ext>
            </a:extLst>
          </p:cNvPr>
          <p:cNvSpPr/>
          <p:nvPr/>
        </p:nvSpPr>
        <p:spPr>
          <a:xfrm>
            <a:off x="8535189" y="6275069"/>
            <a:ext cx="208762" cy="8237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Rounded Corners 99">
            <a:extLst>
              <a:ext uri="{FF2B5EF4-FFF2-40B4-BE49-F238E27FC236}">
                <a16:creationId xmlns:a16="http://schemas.microsoft.com/office/drawing/2014/main" id="{27A1C794-16FF-4CD3-8935-32938C063B97}"/>
              </a:ext>
            </a:extLst>
          </p:cNvPr>
          <p:cNvSpPr/>
          <p:nvPr/>
        </p:nvSpPr>
        <p:spPr>
          <a:xfrm>
            <a:off x="1816516" y="342413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643BF52C-76C7-4152-8408-EEAE30BBADFB}"/>
              </a:ext>
            </a:extLst>
          </p:cNvPr>
          <p:cNvSpPr txBox="1"/>
          <p:nvPr/>
        </p:nvSpPr>
        <p:spPr>
          <a:xfrm>
            <a:off x="1772503" y="3403118"/>
            <a:ext cx="1250731" cy="246221"/>
          </a:xfrm>
          <a:prstGeom prst="rect">
            <a:avLst/>
          </a:prstGeom>
          <a:noFill/>
        </p:spPr>
        <p:txBody>
          <a:bodyPr wrap="square" rtlCol="0">
            <a:spAutoFit/>
          </a:bodyPr>
          <a:lstStyle/>
          <a:p>
            <a:r>
              <a:rPr lang="en-US" sz="1000" dirty="0"/>
              <a:t>H046</a:t>
            </a:r>
          </a:p>
        </p:txBody>
      </p:sp>
      <p:sp>
        <p:nvSpPr>
          <p:cNvPr id="102" name="Rectangle 101">
            <a:extLst>
              <a:ext uri="{FF2B5EF4-FFF2-40B4-BE49-F238E27FC236}">
                <a16:creationId xmlns:a16="http://schemas.microsoft.com/office/drawing/2014/main" id="{40EF3B2E-8982-41E8-B7F7-C3F30328ABB3}"/>
              </a:ext>
            </a:extLst>
          </p:cNvPr>
          <p:cNvSpPr/>
          <p:nvPr/>
        </p:nvSpPr>
        <p:spPr>
          <a:xfrm>
            <a:off x="1829654" y="3435304"/>
            <a:ext cx="1166649" cy="157656"/>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1CA9B14A-733C-4DB6-9D3B-887E9C253C04}"/>
              </a:ext>
            </a:extLst>
          </p:cNvPr>
          <p:cNvSpPr/>
          <p:nvPr/>
        </p:nvSpPr>
        <p:spPr>
          <a:xfrm>
            <a:off x="10089669" y="3474719"/>
            <a:ext cx="208762" cy="82375"/>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09303750-2BFE-4781-BD6D-299BFC9C9554}"/>
              </a:ext>
            </a:extLst>
          </p:cNvPr>
          <p:cNvSpPr/>
          <p:nvPr/>
        </p:nvSpPr>
        <p:spPr>
          <a:xfrm>
            <a:off x="9579129" y="4507229"/>
            <a:ext cx="208762" cy="82375"/>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5E8247C6-18A0-43E4-8294-E0B5A6C29BA0}"/>
              </a:ext>
            </a:extLst>
          </p:cNvPr>
          <p:cNvSpPr/>
          <p:nvPr/>
        </p:nvSpPr>
        <p:spPr>
          <a:xfrm>
            <a:off x="10565919" y="5299709"/>
            <a:ext cx="208762" cy="82375"/>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Rounded Corners 105">
            <a:extLst>
              <a:ext uri="{FF2B5EF4-FFF2-40B4-BE49-F238E27FC236}">
                <a16:creationId xmlns:a16="http://schemas.microsoft.com/office/drawing/2014/main" id="{B07FC159-5E05-4959-A438-B513BD72B49D}"/>
              </a:ext>
            </a:extLst>
          </p:cNvPr>
          <p:cNvSpPr/>
          <p:nvPr/>
        </p:nvSpPr>
        <p:spPr>
          <a:xfrm>
            <a:off x="1827946" y="364130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432BD242-9AE4-4B34-B5D9-84CA33BC0FEC}"/>
              </a:ext>
            </a:extLst>
          </p:cNvPr>
          <p:cNvSpPr txBox="1"/>
          <p:nvPr/>
        </p:nvSpPr>
        <p:spPr>
          <a:xfrm>
            <a:off x="1783933" y="3620288"/>
            <a:ext cx="1250731" cy="246221"/>
          </a:xfrm>
          <a:prstGeom prst="rect">
            <a:avLst/>
          </a:prstGeom>
          <a:noFill/>
        </p:spPr>
        <p:txBody>
          <a:bodyPr wrap="square" rtlCol="0">
            <a:spAutoFit/>
          </a:bodyPr>
          <a:lstStyle/>
          <a:p>
            <a:r>
              <a:rPr lang="en-US" sz="1000" dirty="0">
                <a:solidFill>
                  <a:schemeClr val="bg1">
                    <a:lumMod val="75000"/>
                  </a:schemeClr>
                </a:solidFill>
              </a:rPr>
              <a:t>Parent 1</a:t>
            </a:r>
          </a:p>
        </p:txBody>
      </p:sp>
      <p:sp>
        <p:nvSpPr>
          <p:cNvPr id="108" name="Rectangle: Rounded Corners 107">
            <a:extLst>
              <a:ext uri="{FF2B5EF4-FFF2-40B4-BE49-F238E27FC236}">
                <a16:creationId xmlns:a16="http://schemas.microsoft.com/office/drawing/2014/main" id="{1EAE47C6-36B0-4F1E-A57F-A231F8680E37}"/>
              </a:ext>
            </a:extLst>
          </p:cNvPr>
          <p:cNvSpPr/>
          <p:nvPr/>
        </p:nvSpPr>
        <p:spPr>
          <a:xfrm>
            <a:off x="3031906" y="322220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782A112F-2569-47EA-9714-72D6F628E79D}"/>
              </a:ext>
            </a:extLst>
          </p:cNvPr>
          <p:cNvSpPr txBox="1"/>
          <p:nvPr/>
        </p:nvSpPr>
        <p:spPr>
          <a:xfrm>
            <a:off x="2968843" y="3201188"/>
            <a:ext cx="1250731" cy="246221"/>
          </a:xfrm>
          <a:prstGeom prst="rect">
            <a:avLst/>
          </a:prstGeom>
          <a:noFill/>
        </p:spPr>
        <p:txBody>
          <a:bodyPr wrap="square" rtlCol="0">
            <a:spAutoFit/>
          </a:bodyPr>
          <a:lstStyle/>
          <a:p>
            <a:r>
              <a:rPr lang="en-US" sz="1000" dirty="0">
                <a:solidFill>
                  <a:schemeClr val="bg1">
                    <a:lumMod val="75000"/>
                  </a:schemeClr>
                </a:solidFill>
              </a:rPr>
              <a:t>Parent 2</a:t>
            </a:r>
          </a:p>
        </p:txBody>
      </p:sp>
      <p:cxnSp>
        <p:nvCxnSpPr>
          <p:cNvPr id="110" name="Straight Connector 109">
            <a:extLst>
              <a:ext uri="{FF2B5EF4-FFF2-40B4-BE49-F238E27FC236}">
                <a16:creationId xmlns:a16="http://schemas.microsoft.com/office/drawing/2014/main" id="{6F6BB65D-C895-4797-A779-0E26EF2EFBAC}"/>
              </a:ext>
            </a:extLst>
          </p:cNvPr>
          <p:cNvCxnSpPr>
            <a:cxnSpLocks/>
          </p:cNvCxnSpPr>
          <p:nvPr/>
        </p:nvCxnSpPr>
        <p:spPr>
          <a:xfrm>
            <a:off x="413451" y="3941115"/>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1" name="Rectangle: Rounded Corners 110">
            <a:extLst>
              <a:ext uri="{FF2B5EF4-FFF2-40B4-BE49-F238E27FC236}">
                <a16:creationId xmlns:a16="http://schemas.microsoft.com/office/drawing/2014/main" id="{8539E8D1-0463-4D31-816B-BC9FFFAFE837}"/>
              </a:ext>
            </a:extLst>
          </p:cNvPr>
          <p:cNvSpPr/>
          <p:nvPr/>
        </p:nvSpPr>
        <p:spPr>
          <a:xfrm>
            <a:off x="617614" y="406632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56D6049E-4E77-45D4-A8A1-89B222E0B7D0}"/>
              </a:ext>
            </a:extLst>
          </p:cNvPr>
          <p:cNvSpPr txBox="1"/>
          <p:nvPr/>
        </p:nvSpPr>
        <p:spPr>
          <a:xfrm>
            <a:off x="554551" y="4045300"/>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13" name="Rectangle 112">
            <a:extLst>
              <a:ext uri="{FF2B5EF4-FFF2-40B4-BE49-F238E27FC236}">
                <a16:creationId xmlns:a16="http://schemas.microsoft.com/office/drawing/2014/main" id="{417D25BF-E9F4-4C9D-BEF3-305481BDE139}"/>
              </a:ext>
            </a:extLst>
          </p:cNvPr>
          <p:cNvSpPr/>
          <p:nvPr/>
        </p:nvSpPr>
        <p:spPr>
          <a:xfrm>
            <a:off x="623789" y="4079194"/>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Rounded Corners 113">
            <a:extLst>
              <a:ext uri="{FF2B5EF4-FFF2-40B4-BE49-F238E27FC236}">
                <a16:creationId xmlns:a16="http://schemas.microsoft.com/office/drawing/2014/main" id="{7C8C1C40-D534-474B-99D1-149D32166A9B}"/>
              </a:ext>
            </a:extLst>
          </p:cNvPr>
          <p:cNvSpPr/>
          <p:nvPr/>
        </p:nvSpPr>
        <p:spPr>
          <a:xfrm>
            <a:off x="618271" y="428138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BC684542-9ABD-43A6-ACB0-616851D26B27}"/>
              </a:ext>
            </a:extLst>
          </p:cNvPr>
          <p:cNvSpPr txBox="1"/>
          <p:nvPr/>
        </p:nvSpPr>
        <p:spPr>
          <a:xfrm>
            <a:off x="566638" y="4260368"/>
            <a:ext cx="1250731" cy="246221"/>
          </a:xfrm>
          <a:prstGeom prst="rect">
            <a:avLst/>
          </a:prstGeom>
          <a:noFill/>
        </p:spPr>
        <p:txBody>
          <a:bodyPr wrap="square" rtlCol="0">
            <a:spAutoFit/>
          </a:bodyPr>
          <a:lstStyle/>
          <a:p>
            <a:r>
              <a:rPr lang="en-US" sz="1000" dirty="0">
                <a:solidFill>
                  <a:schemeClr val="bg1">
                    <a:lumMod val="75000"/>
                  </a:schemeClr>
                </a:solidFill>
              </a:rPr>
              <a:t>Name</a:t>
            </a:r>
          </a:p>
        </p:txBody>
      </p:sp>
      <p:sp>
        <p:nvSpPr>
          <p:cNvPr id="116" name="Rectangle: Rounded Corners 115">
            <a:extLst>
              <a:ext uri="{FF2B5EF4-FFF2-40B4-BE49-F238E27FC236}">
                <a16:creationId xmlns:a16="http://schemas.microsoft.com/office/drawing/2014/main" id="{A632A11E-5E54-468F-AE8F-CE37519BA26E}"/>
              </a:ext>
            </a:extLst>
          </p:cNvPr>
          <p:cNvSpPr/>
          <p:nvPr/>
        </p:nvSpPr>
        <p:spPr>
          <a:xfrm>
            <a:off x="1829851" y="407564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95C17C1B-18DF-4F4D-BDF5-9F0A65EE7A13}"/>
              </a:ext>
            </a:extLst>
          </p:cNvPr>
          <p:cNvSpPr txBox="1"/>
          <p:nvPr/>
        </p:nvSpPr>
        <p:spPr>
          <a:xfrm>
            <a:off x="1766788" y="4054628"/>
            <a:ext cx="1250731" cy="246221"/>
          </a:xfrm>
          <a:prstGeom prst="rect">
            <a:avLst/>
          </a:prstGeom>
          <a:noFill/>
        </p:spPr>
        <p:txBody>
          <a:bodyPr wrap="square" rtlCol="0">
            <a:spAutoFit/>
          </a:bodyPr>
          <a:lstStyle/>
          <a:p>
            <a:r>
              <a:rPr lang="en-US" sz="1000" dirty="0">
                <a:solidFill>
                  <a:schemeClr val="bg1">
                    <a:lumMod val="75000"/>
                  </a:schemeClr>
                </a:solidFill>
              </a:rPr>
              <a:t>Spouse Name</a:t>
            </a:r>
          </a:p>
        </p:txBody>
      </p:sp>
      <p:sp>
        <p:nvSpPr>
          <p:cNvPr id="118" name="Rectangle: Rounded Corners 117">
            <a:extLst>
              <a:ext uri="{FF2B5EF4-FFF2-40B4-BE49-F238E27FC236}">
                <a16:creationId xmlns:a16="http://schemas.microsoft.com/office/drawing/2014/main" id="{2C28D478-49A0-47AA-B1F4-2F544065A64A}"/>
              </a:ext>
            </a:extLst>
          </p:cNvPr>
          <p:cNvSpPr/>
          <p:nvPr/>
        </p:nvSpPr>
        <p:spPr>
          <a:xfrm>
            <a:off x="4264441" y="408707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279DA779-C17F-4C70-B10B-5D1B1FC44BD2}"/>
              </a:ext>
            </a:extLst>
          </p:cNvPr>
          <p:cNvSpPr txBox="1"/>
          <p:nvPr/>
        </p:nvSpPr>
        <p:spPr>
          <a:xfrm>
            <a:off x="4201378" y="4066058"/>
            <a:ext cx="1306043" cy="246221"/>
          </a:xfrm>
          <a:prstGeom prst="rect">
            <a:avLst/>
          </a:prstGeom>
          <a:noFill/>
        </p:spPr>
        <p:txBody>
          <a:bodyPr wrap="square" rtlCol="0">
            <a:spAutoFit/>
          </a:bodyPr>
          <a:lstStyle/>
          <a:p>
            <a:r>
              <a:rPr lang="en-US" sz="1000" dirty="0">
                <a:solidFill>
                  <a:schemeClr val="bg1">
                    <a:lumMod val="75000"/>
                  </a:schemeClr>
                </a:solidFill>
              </a:rPr>
              <a:t>Marriage Event Place</a:t>
            </a:r>
          </a:p>
        </p:txBody>
      </p:sp>
      <p:sp>
        <p:nvSpPr>
          <p:cNvPr id="120" name="Rectangle: Rounded Corners 119">
            <a:extLst>
              <a:ext uri="{FF2B5EF4-FFF2-40B4-BE49-F238E27FC236}">
                <a16:creationId xmlns:a16="http://schemas.microsoft.com/office/drawing/2014/main" id="{628582F7-590E-4B96-9E50-8566D00703D1}"/>
              </a:ext>
            </a:extLst>
          </p:cNvPr>
          <p:cNvSpPr/>
          <p:nvPr/>
        </p:nvSpPr>
        <p:spPr>
          <a:xfrm>
            <a:off x="1829851" y="471572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7C19C06F-29F3-48BF-8709-6FFF4A798845}"/>
              </a:ext>
            </a:extLst>
          </p:cNvPr>
          <p:cNvSpPr txBox="1"/>
          <p:nvPr/>
        </p:nvSpPr>
        <p:spPr>
          <a:xfrm>
            <a:off x="1766788" y="4694708"/>
            <a:ext cx="1250731" cy="246221"/>
          </a:xfrm>
          <a:prstGeom prst="rect">
            <a:avLst/>
          </a:prstGeom>
          <a:noFill/>
        </p:spPr>
        <p:txBody>
          <a:bodyPr wrap="square" rtlCol="0">
            <a:spAutoFit/>
          </a:bodyPr>
          <a:lstStyle/>
          <a:p>
            <a:r>
              <a:rPr lang="en-US" sz="1000" dirty="0">
                <a:solidFill>
                  <a:schemeClr val="bg1">
                    <a:lumMod val="75000"/>
                  </a:schemeClr>
                </a:solidFill>
              </a:rPr>
              <a:t>Child</a:t>
            </a:r>
          </a:p>
        </p:txBody>
      </p:sp>
      <p:cxnSp>
        <p:nvCxnSpPr>
          <p:cNvPr id="122" name="Straight Connector 121">
            <a:extLst>
              <a:ext uri="{FF2B5EF4-FFF2-40B4-BE49-F238E27FC236}">
                <a16:creationId xmlns:a16="http://schemas.microsoft.com/office/drawing/2014/main" id="{B8C4412F-70B0-4C76-BCBF-9034A02E4EDC}"/>
              </a:ext>
            </a:extLst>
          </p:cNvPr>
          <p:cNvCxnSpPr>
            <a:cxnSpLocks/>
          </p:cNvCxnSpPr>
          <p:nvPr/>
        </p:nvCxnSpPr>
        <p:spPr>
          <a:xfrm>
            <a:off x="405831" y="4573575"/>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123" name="Rectangle: Rounded Corners 122">
            <a:extLst>
              <a:ext uri="{FF2B5EF4-FFF2-40B4-BE49-F238E27FC236}">
                <a16:creationId xmlns:a16="http://schemas.microsoft.com/office/drawing/2014/main" id="{0E0B2207-5BA9-4468-AE95-43B3BBB4146A}"/>
              </a:ext>
            </a:extLst>
          </p:cNvPr>
          <p:cNvSpPr/>
          <p:nvPr/>
        </p:nvSpPr>
        <p:spPr>
          <a:xfrm>
            <a:off x="621424" y="471021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02124368-8E9E-4595-8317-F494B7A9C1B6}"/>
              </a:ext>
            </a:extLst>
          </p:cNvPr>
          <p:cNvSpPr txBox="1"/>
          <p:nvPr/>
        </p:nvSpPr>
        <p:spPr>
          <a:xfrm>
            <a:off x="558361" y="4689190"/>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25" name="Rectangle 124">
            <a:extLst>
              <a:ext uri="{FF2B5EF4-FFF2-40B4-BE49-F238E27FC236}">
                <a16:creationId xmlns:a16="http://schemas.microsoft.com/office/drawing/2014/main" id="{9F42D6B9-F971-462E-95CA-BFACAF633FD7}"/>
              </a:ext>
            </a:extLst>
          </p:cNvPr>
          <p:cNvSpPr/>
          <p:nvPr/>
        </p:nvSpPr>
        <p:spPr>
          <a:xfrm>
            <a:off x="627599" y="4723084"/>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Rounded Corners 125">
            <a:extLst>
              <a:ext uri="{FF2B5EF4-FFF2-40B4-BE49-F238E27FC236}">
                <a16:creationId xmlns:a16="http://schemas.microsoft.com/office/drawing/2014/main" id="{6C52688C-C696-451C-A207-76A67C56A100}"/>
              </a:ext>
            </a:extLst>
          </p:cNvPr>
          <p:cNvSpPr/>
          <p:nvPr/>
        </p:nvSpPr>
        <p:spPr>
          <a:xfrm>
            <a:off x="622081" y="492527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0F63E837-78F2-4433-93A2-7A0E5AB51011}"/>
              </a:ext>
            </a:extLst>
          </p:cNvPr>
          <p:cNvSpPr txBox="1"/>
          <p:nvPr/>
        </p:nvSpPr>
        <p:spPr>
          <a:xfrm>
            <a:off x="570448" y="4904258"/>
            <a:ext cx="1250731" cy="246221"/>
          </a:xfrm>
          <a:prstGeom prst="rect">
            <a:avLst/>
          </a:prstGeom>
          <a:noFill/>
        </p:spPr>
        <p:txBody>
          <a:bodyPr wrap="square" rtlCol="0">
            <a:spAutoFit/>
          </a:bodyPr>
          <a:lstStyle/>
          <a:p>
            <a:r>
              <a:rPr lang="en-US" sz="1000" dirty="0">
                <a:solidFill>
                  <a:schemeClr val="bg1">
                    <a:lumMod val="75000"/>
                  </a:schemeClr>
                </a:solidFill>
              </a:rPr>
              <a:t>Name</a:t>
            </a:r>
          </a:p>
        </p:txBody>
      </p:sp>
      <p:cxnSp>
        <p:nvCxnSpPr>
          <p:cNvPr id="128" name="Straight Connector 127">
            <a:extLst>
              <a:ext uri="{FF2B5EF4-FFF2-40B4-BE49-F238E27FC236}">
                <a16:creationId xmlns:a16="http://schemas.microsoft.com/office/drawing/2014/main" id="{7FBEB400-F025-4C26-9BBF-62841C94F3BC}"/>
              </a:ext>
            </a:extLst>
          </p:cNvPr>
          <p:cNvCxnSpPr>
            <a:cxnSpLocks/>
          </p:cNvCxnSpPr>
          <p:nvPr/>
        </p:nvCxnSpPr>
        <p:spPr>
          <a:xfrm>
            <a:off x="426720" y="3103245"/>
            <a:ext cx="5715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91A9E58-88CB-4240-A216-7DE978752B72}"/>
              </a:ext>
            </a:extLst>
          </p:cNvPr>
          <p:cNvCxnSpPr>
            <a:cxnSpLocks/>
          </p:cNvCxnSpPr>
          <p:nvPr/>
        </p:nvCxnSpPr>
        <p:spPr>
          <a:xfrm>
            <a:off x="413451" y="5232705"/>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0" name="Rectangle: Rounded Corners 129">
            <a:extLst>
              <a:ext uri="{FF2B5EF4-FFF2-40B4-BE49-F238E27FC236}">
                <a16:creationId xmlns:a16="http://schemas.microsoft.com/office/drawing/2014/main" id="{C130C458-BF51-4A1D-B2CC-B688747C4075}"/>
              </a:ext>
            </a:extLst>
          </p:cNvPr>
          <p:cNvSpPr/>
          <p:nvPr/>
        </p:nvSpPr>
        <p:spPr>
          <a:xfrm>
            <a:off x="569135" y="164447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341FA176-B78D-4991-872A-AF3E47663E6D}"/>
              </a:ext>
            </a:extLst>
          </p:cNvPr>
          <p:cNvSpPr txBox="1"/>
          <p:nvPr/>
        </p:nvSpPr>
        <p:spPr>
          <a:xfrm>
            <a:off x="506072" y="1623455"/>
            <a:ext cx="1250731" cy="246221"/>
          </a:xfrm>
          <a:prstGeom prst="rect">
            <a:avLst/>
          </a:prstGeom>
          <a:noFill/>
        </p:spPr>
        <p:txBody>
          <a:bodyPr wrap="square" rtlCol="0">
            <a:spAutoFit/>
          </a:bodyPr>
          <a:lstStyle/>
          <a:p>
            <a:r>
              <a:rPr lang="en-US" sz="1000" dirty="0">
                <a:solidFill>
                  <a:schemeClr val="bg1">
                    <a:lumMod val="75000"/>
                  </a:schemeClr>
                </a:solidFill>
              </a:rPr>
              <a:t>Name</a:t>
            </a:r>
          </a:p>
        </p:txBody>
      </p:sp>
      <p:sp>
        <p:nvSpPr>
          <p:cNvPr id="132" name="Rectangle 131">
            <a:extLst>
              <a:ext uri="{FF2B5EF4-FFF2-40B4-BE49-F238E27FC236}">
                <a16:creationId xmlns:a16="http://schemas.microsoft.com/office/drawing/2014/main" id="{41480C89-2260-40C8-B810-AA602491652F}"/>
              </a:ext>
            </a:extLst>
          </p:cNvPr>
          <p:cNvSpPr/>
          <p:nvPr/>
        </p:nvSpPr>
        <p:spPr>
          <a:xfrm>
            <a:off x="562304" y="1425201"/>
            <a:ext cx="1166649" cy="157656"/>
          </a:xfrm>
          <a:prstGeom prst="rect">
            <a:avLst/>
          </a:prstGeom>
          <a:solidFill>
            <a:schemeClr val="accent4">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0A13EB97-77EE-4927-98C7-BA5C3EB7CEEC}"/>
              </a:ext>
            </a:extLst>
          </p:cNvPr>
          <p:cNvSpPr/>
          <p:nvPr/>
        </p:nvSpPr>
        <p:spPr>
          <a:xfrm>
            <a:off x="7220608" y="1040523"/>
            <a:ext cx="304800" cy="85133"/>
          </a:xfrm>
          <a:prstGeom prst="rect">
            <a:avLst/>
          </a:prstGeom>
          <a:solidFill>
            <a:schemeClr val="accent4">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2AB0D58E-9B42-4EDB-A89E-13C9D8206FA4}"/>
              </a:ext>
            </a:extLst>
          </p:cNvPr>
          <p:cNvSpPr/>
          <p:nvPr/>
        </p:nvSpPr>
        <p:spPr>
          <a:xfrm>
            <a:off x="7225862" y="3053254"/>
            <a:ext cx="446689" cy="99849"/>
          </a:xfrm>
          <a:prstGeom prst="rect">
            <a:avLst/>
          </a:prstGeom>
          <a:solidFill>
            <a:schemeClr val="accent4">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Rounded Corners 134">
            <a:extLst>
              <a:ext uri="{FF2B5EF4-FFF2-40B4-BE49-F238E27FC236}">
                <a16:creationId xmlns:a16="http://schemas.microsoft.com/office/drawing/2014/main" id="{77527775-6CF2-416F-BF86-A261A7BC4848}"/>
              </a:ext>
            </a:extLst>
          </p:cNvPr>
          <p:cNvSpPr/>
          <p:nvPr/>
        </p:nvSpPr>
        <p:spPr>
          <a:xfrm>
            <a:off x="608089" y="320907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a:extLst>
              <a:ext uri="{FF2B5EF4-FFF2-40B4-BE49-F238E27FC236}">
                <a16:creationId xmlns:a16="http://schemas.microsoft.com/office/drawing/2014/main" id="{502A3F7C-5A3A-44BE-A363-2AF26AA9F885}"/>
              </a:ext>
            </a:extLst>
          </p:cNvPr>
          <p:cNvSpPr txBox="1"/>
          <p:nvPr/>
        </p:nvSpPr>
        <p:spPr>
          <a:xfrm>
            <a:off x="545026" y="3188050"/>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37" name="Rectangle 136">
            <a:extLst>
              <a:ext uri="{FF2B5EF4-FFF2-40B4-BE49-F238E27FC236}">
                <a16:creationId xmlns:a16="http://schemas.microsoft.com/office/drawing/2014/main" id="{D1A213CA-47B2-4376-8C8D-8F4BC0BE279C}"/>
              </a:ext>
            </a:extLst>
          </p:cNvPr>
          <p:cNvSpPr/>
          <p:nvPr/>
        </p:nvSpPr>
        <p:spPr>
          <a:xfrm>
            <a:off x="614264" y="3221944"/>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Rounded Corners 137">
            <a:extLst>
              <a:ext uri="{FF2B5EF4-FFF2-40B4-BE49-F238E27FC236}">
                <a16:creationId xmlns:a16="http://schemas.microsoft.com/office/drawing/2014/main" id="{5F4FC808-226A-4648-B908-B00B41A3824F}"/>
              </a:ext>
            </a:extLst>
          </p:cNvPr>
          <p:cNvSpPr/>
          <p:nvPr/>
        </p:nvSpPr>
        <p:spPr>
          <a:xfrm>
            <a:off x="608746" y="342413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a:extLst>
              <a:ext uri="{FF2B5EF4-FFF2-40B4-BE49-F238E27FC236}">
                <a16:creationId xmlns:a16="http://schemas.microsoft.com/office/drawing/2014/main" id="{D9533989-4E6B-4412-84D4-66C36BA9345C}"/>
              </a:ext>
            </a:extLst>
          </p:cNvPr>
          <p:cNvSpPr txBox="1"/>
          <p:nvPr/>
        </p:nvSpPr>
        <p:spPr>
          <a:xfrm>
            <a:off x="557113" y="3403118"/>
            <a:ext cx="1250731" cy="246221"/>
          </a:xfrm>
          <a:prstGeom prst="rect">
            <a:avLst/>
          </a:prstGeom>
          <a:noFill/>
        </p:spPr>
        <p:txBody>
          <a:bodyPr wrap="square" rtlCol="0">
            <a:spAutoFit/>
          </a:bodyPr>
          <a:lstStyle/>
          <a:p>
            <a:r>
              <a:rPr lang="en-US" sz="1000" dirty="0">
                <a:solidFill>
                  <a:schemeClr val="bg1">
                    <a:lumMod val="75000"/>
                  </a:schemeClr>
                </a:solidFill>
              </a:rPr>
              <a:t>Name</a:t>
            </a:r>
          </a:p>
        </p:txBody>
      </p:sp>
      <p:sp>
        <p:nvSpPr>
          <p:cNvPr id="140" name="TextBox 139">
            <a:extLst>
              <a:ext uri="{FF2B5EF4-FFF2-40B4-BE49-F238E27FC236}">
                <a16:creationId xmlns:a16="http://schemas.microsoft.com/office/drawing/2014/main" id="{7C501195-7E71-4762-826A-0A81CF3244FA}"/>
              </a:ext>
            </a:extLst>
          </p:cNvPr>
          <p:cNvSpPr txBox="1"/>
          <p:nvPr/>
        </p:nvSpPr>
        <p:spPr>
          <a:xfrm>
            <a:off x="152203" y="10160"/>
            <a:ext cx="2051908" cy="461665"/>
          </a:xfrm>
          <a:prstGeom prst="rect">
            <a:avLst/>
          </a:prstGeom>
          <a:noFill/>
        </p:spPr>
        <p:txBody>
          <a:bodyPr wrap="none" rtlCol="0">
            <a:spAutoFit/>
          </a:bodyPr>
          <a:lstStyle/>
          <a:p>
            <a:r>
              <a:rPr lang="en-US" sz="2400" dirty="0"/>
              <a:t>Extract Entities</a:t>
            </a:r>
          </a:p>
        </p:txBody>
      </p:sp>
      <p:sp>
        <p:nvSpPr>
          <p:cNvPr id="141" name="TextBox 140">
            <a:extLst>
              <a:ext uri="{FF2B5EF4-FFF2-40B4-BE49-F238E27FC236}">
                <a16:creationId xmlns:a16="http://schemas.microsoft.com/office/drawing/2014/main" id="{8756FF55-948D-46BB-9CD9-E7C45EC22F47}"/>
              </a:ext>
            </a:extLst>
          </p:cNvPr>
          <p:cNvSpPr txBox="1"/>
          <p:nvPr/>
        </p:nvSpPr>
        <p:spPr>
          <a:xfrm>
            <a:off x="3761296" y="1093509"/>
            <a:ext cx="2477538" cy="369332"/>
          </a:xfrm>
          <a:prstGeom prst="rect">
            <a:avLst/>
          </a:prstGeom>
          <a:noFill/>
        </p:spPr>
        <p:txBody>
          <a:bodyPr wrap="none" rtlCol="0">
            <a:spAutoFit/>
          </a:bodyPr>
          <a:lstStyle/>
          <a:p>
            <a:r>
              <a:rPr lang="en-US" dirty="0">
                <a:solidFill>
                  <a:srgbClr val="00B050"/>
                </a:solidFill>
              </a:rPr>
              <a:t>Vital Information Record</a:t>
            </a:r>
          </a:p>
        </p:txBody>
      </p:sp>
      <p:sp>
        <p:nvSpPr>
          <p:cNvPr id="142" name="TextBox 141">
            <a:extLst>
              <a:ext uri="{FF2B5EF4-FFF2-40B4-BE49-F238E27FC236}">
                <a16:creationId xmlns:a16="http://schemas.microsoft.com/office/drawing/2014/main" id="{150B2DE3-7850-4672-B206-8160CE2B110F}"/>
              </a:ext>
            </a:extLst>
          </p:cNvPr>
          <p:cNvSpPr txBox="1"/>
          <p:nvPr/>
        </p:nvSpPr>
        <p:spPr>
          <a:xfrm>
            <a:off x="4760536" y="3120271"/>
            <a:ext cx="1504001" cy="369332"/>
          </a:xfrm>
          <a:prstGeom prst="rect">
            <a:avLst/>
          </a:prstGeom>
          <a:noFill/>
        </p:spPr>
        <p:txBody>
          <a:bodyPr wrap="none" rtlCol="0">
            <a:spAutoFit/>
          </a:bodyPr>
          <a:lstStyle/>
          <a:p>
            <a:r>
              <a:rPr lang="en-US" dirty="0">
                <a:solidFill>
                  <a:srgbClr val="00B050"/>
                </a:solidFill>
              </a:rPr>
              <a:t>Parent Record</a:t>
            </a:r>
          </a:p>
        </p:txBody>
      </p:sp>
      <p:sp>
        <p:nvSpPr>
          <p:cNvPr id="143" name="TextBox 142">
            <a:extLst>
              <a:ext uri="{FF2B5EF4-FFF2-40B4-BE49-F238E27FC236}">
                <a16:creationId xmlns:a16="http://schemas.microsoft.com/office/drawing/2014/main" id="{5EC7743B-A49E-4928-BE25-2C2F2003C7D8}"/>
              </a:ext>
            </a:extLst>
          </p:cNvPr>
          <p:cNvSpPr txBox="1"/>
          <p:nvPr/>
        </p:nvSpPr>
        <p:spPr>
          <a:xfrm>
            <a:off x="4496588" y="4242061"/>
            <a:ext cx="1744580" cy="369332"/>
          </a:xfrm>
          <a:prstGeom prst="rect">
            <a:avLst/>
          </a:prstGeom>
          <a:noFill/>
        </p:spPr>
        <p:txBody>
          <a:bodyPr wrap="none" rtlCol="0">
            <a:spAutoFit/>
          </a:bodyPr>
          <a:lstStyle/>
          <a:p>
            <a:r>
              <a:rPr lang="en-US" dirty="0">
                <a:solidFill>
                  <a:srgbClr val="00B050"/>
                </a:solidFill>
              </a:rPr>
              <a:t>Marriage Record</a:t>
            </a:r>
          </a:p>
        </p:txBody>
      </p:sp>
      <p:sp>
        <p:nvSpPr>
          <p:cNvPr id="144" name="TextBox 143">
            <a:extLst>
              <a:ext uri="{FF2B5EF4-FFF2-40B4-BE49-F238E27FC236}">
                <a16:creationId xmlns:a16="http://schemas.microsoft.com/office/drawing/2014/main" id="{FDAF3EF8-443F-41D5-AD01-AB3E7B736463}"/>
              </a:ext>
            </a:extLst>
          </p:cNvPr>
          <p:cNvSpPr txBox="1"/>
          <p:nvPr/>
        </p:nvSpPr>
        <p:spPr>
          <a:xfrm>
            <a:off x="4204355" y="4883085"/>
            <a:ext cx="2047420" cy="369332"/>
          </a:xfrm>
          <a:prstGeom prst="rect">
            <a:avLst/>
          </a:prstGeom>
          <a:noFill/>
        </p:spPr>
        <p:txBody>
          <a:bodyPr wrap="none" rtlCol="0">
            <a:spAutoFit/>
          </a:bodyPr>
          <a:lstStyle/>
          <a:p>
            <a:r>
              <a:rPr lang="en-US" dirty="0">
                <a:solidFill>
                  <a:srgbClr val="00B050"/>
                </a:solidFill>
              </a:rPr>
              <a:t>Parent-Child Record</a:t>
            </a:r>
          </a:p>
        </p:txBody>
      </p:sp>
      <p:sp>
        <p:nvSpPr>
          <p:cNvPr id="145" name="TextBox 144">
            <a:extLst>
              <a:ext uri="{FF2B5EF4-FFF2-40B4-BE49-F238E27FC236}">
                <a16:creationId xmlns:a16="http://schemas.microsoft.com/office/drawing/2014/main" id="{F1F2E107-0A2B-4957-89E7-387AF5B2C728}"/>
              </a:ext>
            </a:extLst>
          </p:cNvPr>
          <p:cNvSpPr txBox="1"/>
          <p:nvPr/>
        </p:nvSpPr>
        <p:spPr>
          <a:xfrm>
            <a:off x="3252248" y="471340"/>
            <a:ext cx="2974276" cy="369332"/>
          </a:xfrm>
          <a:prstGeom prst="rect">
            <a:avLst/>
          </a:prstGeom>
          <a:noFill/>
        </p:spPr>
        <p:txBody>
          <a:bodyPr wrap="none" rtlCol="0">
            <a:spAutoFit/>
          </a:bodyPr>
          <a:lstStyle/>
          <a:p>
            <a:r>
              <a:rPr lang="en-US" dirty="0">
                <a:solidFill>
                  <a:srgbClr val="002060"/>
                </a:solidFill>
              </a:rPr>
              <a:t>Aggregate Grouping Identifier</a:t>
            </a:r>
          </a:p>
        </p:txBody>
      </p:sp>
      <p:sp>
        <p:nvSpPr>
          <p:cNvPr id="155" name="Rectangle: Rounded Corners 154">
            <a:extLst>
              <a:ext uri="{FF2B5EF4-FFF2-40B4-BE49-F238E27FC236}">
                <a16:creationId xmlns:a16="http://schemas.microsoft.com/office/drawing/2014/main" id="{9FB95A74-D2E1-4C86-823B-0C8399EB6A6D}"/>
              </a:ext>
            </a:extLst>
          </p:cNvPr>
          <p:cNvSpPr/>
          <p:nvPr/>
        </p:nvSpPr>
        <p:spPr>
          <a:xfrm>
            <a:off x="2258410" y="577714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extBox 155">
            <a:extLst>
              <a:ext uri="{FF2B5EF4-FFF2-40B4-BE49-F238E27FC236}">
                <a16:creationId xmlns:a16="http://schemas.microsoft.com/office/drawing/2014/main" id="{C9EC67A7-7BBA-4C27-9782-4FA792B17A46}"/>
              </a:ext>
            </a:extLst>
          </p:cNvPr>
          <p:cNvSpPr txBox="1"/>
          <p:nvPr/>
        </p:nvSpPr>
        <p:spPr>
          <a:xfrm>
            <a:off x="2195347" y="5756123"/>
            <a:ext cx="1250731" cy="246221"/>
          </a:xfrm>
          <a:prstGeom prst="rect">
            <a:avLst/>
          </a:prstGeom>
          <a:noFill/>
        </p:spPr>
        <p:txBody>
          <a:bodyPr wrap="square" rtlCol="0">
            <a:spAutoFit/>
          </a:bodyPr>
          <a:lstStyle/>
          <a:p>
            <a:r>
              <a:rPr lang="en-US" sz="1000" dirty="0"/>
              <a:t>8024</a:t>
            </a:r>
          </a:p>
        </p:txBody>
      </p:sp>
      <p:sp>
        <p:nvSpPr>
          <p:cNvPr id="157" name="Rectangle 156">
            <a:extLst>
              <a:ext uri="{FF2B5EF4-FFF2-40B4-BE49-F238E27FC236}">
                <a16:creationId xmlns:a16="http://schemas.microsoft.com/office/drawing/2014/main" id="{9653CA04-078D-4521-AC41-AEA6EDA95FA4}"/>
              </a:ext>
            </a:extLst>
          </p:cNvPr>
          <p:cNvSpPr/>
          <p:nvPr/>
        </p:nvSpPr>
        <p:spPr>
          <a:xfrm>
            <a:off x="2271548" y="5788309"/>
            <a:ext cx="1166649" cy="157656"/>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Rounded Corners 157">
            <a:extLst>
              <a:ext uri="{FF2B5EF4-FFF2-40B4-BE49-F238E27FC236}">
                <a16:creationId xmlns:a16="http://schemas.microsoft.com/office/drawing/2014/main" id="{D7121BC7-548C-4475-947E-EC845FFD18F2}"/>
              </a:ext>
            </a:extLst>
          </p:cNvPr>
          <p:cNvSpPr/>
          <p:nvPr/>
        </p:nvSpPr>
        <p:spPr>
          <a:xfrm>
            <a:off x="1046830" y="577714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92E3F83D-E5E2-4697-B2A1-42A7495D741C}"/>
              </a:ext>
            </a:extLst>
          </p:cNvPr>
          <p:cNvSpPr txBox="1"/>
          <p:nvPr/>
        </p:nvSpPr>
        <p:spPr>
          <a:xfrm>
            <a:off x="983767" y="5756123"/>
            <a:ext cx="1250731" cy="246221"/>
          </a:xfrm>
          <a:prstGeom prst="rect">
            <a:avLst/>
          </a:prstGeom>
          <a:noFill/>
        </p:spPr>
        <p:txBody>
          <a:bodyPr wrap="square" rtlCol="0">
            <a:spAutoFit/>
          </a:bodyPr>
          <a:lstStyle/>
          <a:p>
            <a:r>
              <a:rPr lang="en-US" sz="1000" dirty="0" err="1"/>
              <a:t>aus</a:t>
            </a:r>
            <a:endParaRPr lang="en-US" sz="1000" dirty="0"/>
          </a:p>
        </p:txBody>
      </p:sp>
      <p:sp>
        <p:nvSpPr>
          <p:cNvPr id="160" name="Rectangle: Rounded Corners 159">
            <a:extLst>
              <a:ext uri="{FF2B5EF4-FFF2-40B4-BE49-F238E27FC236}">
                <a16:creationId xmlns:a16="http://schemas.microsoft.com/office/drawing/2014/main" id="{0E258AA7-D418-487A-8A83-774D120B8CA4}"/>
              </a:ext>
            </a:extLst>
          </p:cNvPr>
          <p:cNvSpPr/>
          <p:nvPr/>
        </p:nvSpPr>
        <p:spPr>
          <a:xfrm>
            <a:off x="3485230" y="578095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Speech Bubble: Rectangle with Corners Rounded 160">
            <a:extLst>
              <a:ext uri="{FF2B5EF4-FFF2-40B4-BE49-F238E27FC236}">
                <a16:creationId xmlns:a16="http://schemas.microsoft.com/office/drawing/2014/main" id="{E6E77DF7-B776-4D58-9667-86A6859FA9C8}"/>
              </a:ext>
            </a:extLst>
          </p:cNvPr>
          <p:cNvSpPr/>
          <p:nvPr/>
        </p:nvSpPr>
        <p:spPr>
          <a:xfrm rot="10800000">
            <a:off x="914400" y="5623560"/>
            <a:ext cx="3874770" cy="514350"/>
          </a:xfrm>
          <a:prstGeom prst="wedgeRoundRectCallout">
            <a:avLst>
              <a:gd name="adj1" fmla="val 10730"/>
              <a:gd name="adj2" fmla="val 499537"/>
              <a:gd name="adj3" fmla="val 16667"/>
            </a:avLst>
          </a:prstGeom>
          <a:solidFill>
            <a:srgbClr val="7030A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523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F28DDD-A8FE-4C00-AD05-816D8CC1BE21}"/>
              </a:ext>
            </a:extLst>
          </p:cNvPr>
          <p:cNvPicPr>
            <a:picLocks noChangeAspect="1"/>
          </p:cNvPicPr>
          <p:nvPr/>
        </p:nvPicPr>
        <p:blipFill>
          <a:blip r:embed="rId3"/>
          <a:stretch>
            <a:fillRect/>
          </a:stretch>
        </p:blipFill>
        <p:spPr>
          <a:xfrm>
            <a:off x="657225" y="998353"/>
            <a:ext cx="9498692" cy="5640572"/>
          </a:xfrm>
          <a:prstGeom prst="rect">
            <a:avLst/>
          </a:prstGeom>
        </p:spPr>
      </p:pic>
      <p:sp>
        <p:nvSpPr>
          <p:cNvPr id="3" name="TextBox 2">
            <a:extLst>
              <a:ext uri="{FF2B5EF4-FFF2-40B4-BE49-F238E27FC236}">
                <a16:creationId xmlns:a16="http://schemas.microsoft.com/office/drawing/2014/main" id="{2F2D74AB-7C4D-4BF0-BDEF-33B268051B84}"/>
              </a:ext>
            </a:extLst>
          </p:cNvPr>
          <p:cNvSpPr txBox="1"/>
          <p:nvPr/>
        </p:nvSpPr>
        <p:spPr>
          <a:xfrm>
            <a:off x="333375" y="114300"/>
            <a:ext cx="7007111" cy="369332"/>
          </a:xfrm>
          <a:prstGeom prst="rect">
            <a:avLst/>
          </a:prstGeom>
          <a:noFill/>
        </p:spPr>
        <p:txBody>
          <a:bodyPr wrap="none" rtlCol="0">
            <a:spAutoFit/>
          </a:bodyPr>
          <a:lstStyle/>
          <a:p>
            <a:r>
              <a:rPr lang="en-US" dirty="0"/>
              <a:t>Candidate Examples: the “active learning” component of the GreenQQ UI</a:t>
            </a:r>
          </a:p>
        </p:txBody>
      </p:sp>
      <p:sp>
        <p:nvSpPr>
          <p:cNvPr id="4" name="TextBox 3">
            <a:extLst>
              <a:ext uri="{FF2B5EF4-FFF2-40B4-BE49-F238E27FC236}">
                <a16:creationId xmlns:a16="http://schemas.microsoft.com/office/drawing/2014/main" id="{4EF57727-64A9-4EC4-9299-B04FBD94BDBA}"/>
              </a:ext>
            </a:extLst>
          </p:cNvPr>
          <p:cNvSpPr txBox="1"/>
          <p:nvPr/>
        </p:nvSpPr>
        <p:spPr>
          <a:xfrm>
            <a:off x="5057774" y="632996"/>
            <a:ext cx="6067426" cy="2800767"/>
          </a:xfrm>
          <a:prstGeom prst="rect">
            <a:avLst/>
          </a:prstGeom>
          <a:solidFill>
            <a:schemeClr val="bg1"/>
          </a:solidFill>
          <a:ln>
            <a:solidFill>
              <a:srgbClr val="FF0000"/>
            </a:solidFill>
          </a:ln>
        </p:spPr>
        <p:txBody>
          <a:bodyPr wrap="square" rtlCol="0">
            <a:spAutoFit/>
          </a:bodyPr>
          <a:lstStyle/>
          <a:p>
            <a:r>
              <a:rPr lang="en-US" sz="1600" b="1" dirty="0">
                <a:solidFill>
                  <a:srgbClr val="FF0000"/>
                </a:solidFill>
              </a:rPr>
              <a:t>Redesign “Candidate Examples” for finding:</a:t>
            </a:r>
          </a:p>
          <a:p>
            <a:endParaRPr lang="en-US" sz="1600" b="1" dirty="0">
              <a:solidFill>
                <a:srgbClr val="FF0000"/>
              </a:solidFill>
            </a:endParaRPr>
          </a:p>
          <a:p>
            <a:pPr marL="342900" indent="-342900">
              <a:buFont typeface="+mj-lt"/>
              <a:buAutoNum type="arabicPeriod"/>
            </a:pPr>
            <a:r>
              <a:rPr lang="en-US" sz="1600" b="1" dirty="0">
                <a:solidFill>
                  <a:srgbClr val="FF0000"/>
                </a:solidFill>
              </a:rPr>
              <a:t>Missing Group Heads on Page (too few found on full text page)</a:t>
            </a:r>
          </a:p>
          <a:p>
            <a:pPr marL="342900" indent="-342900">
              <a:buFont typeface="+mj-lt"/>
              <a:buAutoNum type="arabicPeriod"/>
            </a:pPr>
            <a:r>
              <a:rPr lang="en-US" sz="1600" b="1" dirty="0">
                <a:solidFill>
                  <a:srgbClr val="FF0000"/>
                </a:solidFill>
              </a:rPr>
              <a:t>Missing </a:t>
            </a:r>
            <a:r>
              <a:rPr lang="en-US" sz="1600" b="1" dirty="0" err="1">
                <a:solidFill>
                  <a:srgbClr val="FF0000"/>
                </a:solidFill>
              </a:rPr>
              <a:t>ReferenceIDs</a:t>
            </a:r>
            <a:r>
              <a:rPr lang="en-US" sz="1600" b="1" dirty="0">
                <a:solidFill>
                  <a:srgbClr val="FF0000"/>
                </a:solidFill>
              </a:rPr>
              <a:t> on Page (too few found on full text page)</a:t>
            </a:r>
          </a:p>
          <a:p>
            <a:pPr marL="342900" indent="-342900">
              <a:buFont typeface="+mj-lt"/>
              <a:buAutoNum type="arabicPeriod"/>
            </a:pPr>
            <a:r>
              <a:rPr lang="en-US" sz="1600" b="1" dirty="0">
                <a:solidFill>
                  <a:srgbClr val="FF0000"/>
                </a:solidFill>
              </a:rPr>
              <a:t>Missing Record Heads (run-away Person records)</a:t>
            </a:r>
          </a:p>
          <a:p>
            <a:pPr marL="342900" indent="-342900">
              <a:buFont typeface="+mj-lt"/>
              <a:buAutoNum type="arabicPeriod"/>
            </a:pPr>
            <a:r>
              <a:rPr lang="en-US" sz="1600" b="1" dirty="0">
                <a:solidFill>
                  <a:srgbClr val="FF0000"/>
                </a:solidFill>
              </a:rPr>
              <a:t>Missing Extracts (Search Phrase found but no matching Extract)</a:t>
            </a:r>
          </a:p>
          <a:p>
            <a:pPr marL="342900" indent="-342900">
              <a:buFont typeface="+mj-lt"/>
              <a:buAutoNum type="arabicPeriod"/>
            </a:pPr>
            <a:r>
              <a:rPr lang="en-US" sz="1600" b="1" dirty="0">
                <a:solidFill>
                  <a:srgbClr val="FF0000"/>
                </a:solidFill>
              </a:rPr>
              <a:t>Missing Search Phrases (Format Variant found, but not labeled)</a:t>
            </a:r>
          </a:p>
          <a:p>
            <a:pPr marL="342900" indent="-342900">
              <a:buFont typeface="Arial" panose="020B0604020202020204" pitchFamily="34" charset="0"/>
              <a:buChar char="•"/>
            </a:pPr>
            <a:endParaRPr lang="en-US" sz="1600" b="1" dirty="0">
              <a:solidFill>
                <a:srgbClr val="FF0000"/>
              </a:solidFill>
            </a:endParaRPr>
          </a:p>
          <a:p>
            <a:r>
              <a:rPr lang="en-US" sz="1600" b="1" dirty="0">
                <a:solidFill>
                  <a:srgbClr val="FF0000"/>
                </a:solidFill>
              </a:rPr>
              <a:t>A Candidate Example is the first of </a:t>
            </a:r>
            <a:r>
              <a:rPr lang="en-US" sz="1600" b="1" i="1" dirty="0">
                <a:solidFill>
                  <a:srgbClr val="FF0000"/>
                </a:solidFill>
              </a:rPr>
              <a:t>n</a:t>
            </a:r>
            <a:r>
              <a:rPr lang="en-US" sz="1600" b="1" dirty="0">
                <a:solidFill>
                  <a:srgbClr val="FF0000"/>
                </a:solidFill>
              </a:rPr>
              <a:t> phrases with identical tag sequences. The importance of a Candidate Example its frequency </a:t>
            </a:r>
            <a:r>
              <a:rPr lang="en-US" sz="1600" b="1" i="1" dirty="0">
                <a:solidFill>
                  <a:srgbClr val="FF0000"/>
                </a:solidFill>
              </a:rPr>
              <a:t>n</a:t>
            </a:r>
            <a:r>
              <a:rPr lang="en-US" sz="1600" b="1" dirty="0">
                <a:solidFill>
                  <a:srgbClr val="FF0000"/>
                </a:solidFill>
              </a:rPr>
              <a:t> and its category as ordered above.</a:t>
            </a:r>
          </a:p>
        </p:txBody>
      </p:sp>
      <p:sp>
        <p:nvSpPr>
          <p:cNvPr id="5" name="Oval 4">
            <a:extLst>
              <a:ext uri="{FF2B5EF4-FFF2-40B4-BE49-F238E27FC236}">
                <a16:creationId xmlns:a16="http://schemas.microsoft.com/office/drawing/2014/main" id="{B5C7ED18-5656-48D0-84E9-290DDFFFD1E2}"/>
              </a:ext>
            </a:extLst>
          </p:cNvPr>
          <p:cNvSpPr/>
          <p:nvPr/>
        </p:nvSpPr>
        <p:spPr>
          <a:xfrm>
            <a:off x="5981700" y="5934075"/>
            <a:ext cx="838200" cy="23812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1AE8F05-F562-4146-8331-8641F9533963}"/>
              </a:ext>
            </a:extLst>
          </p:cNvPr>
          <p:cNvSpPr/>
          <p:nvPr/>
        </p:nvSpPr>
        <p:spPr>
          <a:xfrm>
            <a:off x="7090063" y="4174548"/>
            <a:ext cx="1679864" cy="25197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0DFF461-9EC9-409D-A7BD-B0AEAE3F28CC}"/>
              </a:ext>
            </a:extLst>
          </p:cNvPr>
          <p:cNvSpPr/>
          <p:nvPr/>
        </p:nvSpPr>
        <p:spPr>
          <a:xfrm>
            <a:off x="7055427" y="4384964"/>
            <a:ext cx="519546" cy="13508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15C3C24-7E29-42E4-83AF-C03C48DA357D}"/>
              </a:ext>
            </a:extLst>
          </p:cNvPr>
          <p:cNvCxnSpPr>
            <a:cxnSpLocks/>
          </p:cNvCxnSpPr>
          <p:nvPr/>
        </p:nvCxnSpPr>
        <p:spPr>
          <a:xfrm>
            <a:off x="5257800" y="2400300"/>
            <a:ext cx="1018309" cy="3512127"/>
          </a:xfrm>
          <a:prstGeom prst="line">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6D2813D-A33F-41B2-AC92-5CE4B4CF928C}"/>
              </a:ext>
            </a:extLst>
          </p:cNvPr>
          <p:cNvCxnSpPr>
            <a:cxnSpLocks/>
          </p:cNvCxnSpPr>
          <p:nvPr/>
        </p:nvCxnSpPr>
        <p:spPr>
          <a:xfrm>
            <a:off x="5305425" y="2114550"/>
            <a:ext cx="1760393" cy="22808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AA250C3-20FA-4CA3-A624-B4EF95DC6167}"/>
              </a:ext>
            </a:extLst>
          </p:cNvPr>
          <p:cNvCxnSpPr>
            <a:cxnSpLocks/>
          </p:cNvCxnSpPr>
          <p:nvPr/>
        </p:nvCxnSpPr>
        <p:spPr>
          <a:xfrm>
            <a:off x="5314950" y="2114550"/>
            <a:ext cx="2287731" cy="20591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F241E12-7F87-4720-BD14-E3DF9A46A7E7}"/>
              </a:ext>
            </a:extLst>
          </p:cNvPr>
          <p:cNvSpPr/>
          <p:nvPr/>
        </p:nvSpPr>
        <p:spPr>
          <a:xfrm>
            <a:off x="2410691" y="3179618"/>
            <a:ext cx="561109" cy="207818"/>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7879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5441</TotalTime>
  <Words>8371</Words>
  <Application>Microsoft Office PowerPoint</Application>
  <PresentationFormat>Widescreen</PresentationFormat>
  <Paragraphs>749</Paragraphs>
  <Slides>43</Slides>
  <Notes>36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43</vt:i4>
      </vt:variant>
    </vt:vector>
  </HeadingPairs>
  <TitlesOfParts>
    <vt:vector size="50" baseType="lpstr">
      <vt:lpstr>Arial Unicode MS</vt:lpstr>
      <vt:lpstr>Arial</vt:lpstr>
      <vt:lpstr>Calibri</vt:lpstr>
      <vt:lpstr>Calibri Light</vt:lpstr>
      <vt:lpstr>Office Theme</vt:lpstr>
      <vt:lpstr>Office Theme</vt:lpstr>
      <vt:lpstr>Office Theme</vt:lpstr>
      <vt:lpstr>Tree Builder</vt:lpstr>
      <vt:lpstr>Scenarios: Pipeline and Unification</vt:lpstr>
      <vt:lpstr>Workflow Pipeline</vt:lpstr>
      <vt:lpstr>Scenario Unification</vt:lpstr>
      <vt:lpstr>PowerPoint Presentation</vt:lpstr>
      <vt:lpstr>Instructions for Auto-indexers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Extraction-tool testing: checking relationships</vt:lpstr>
      <vt:lpstr>Missing Head  &amp; Missing Extract</vt:lpstr>
      <vt:lpstr>Auto-indexing</vt:lpstr>
      <vt:lpstr>Scan-to-submit</vt:lpstr>
      <vt:lpstr>Keyword &amp; Semantic Search</vt:lpstr>
      <vt:lpstr>Persona Record (no editing needed before submission)</vt:lpstr>
      <vt:lpstr>Persona Record (editing needed before submission)</vt:lpstr>
      <vt:lpstr>Persona Record (editing needed before submission)</vt:lpstr>
      <vt:lpstr>Add Verified Gedcomx to Tree</vt:lpstr>
      <vt:lpstr>Duplicate Determination Mockup</vt:lpstr>
      <vt:lpstr>Duplicate Determination Mockup2</vt:lpstr>
      <vt:lpstr>Duplicate Determination Mockup3</vt:lpstr>
      <vt:lpstr>(Possible) Automatically Generated Merge Guidance Report</vt:lpstr>
      <vt:lpstr>Merge with Merge-Guide Mockup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Tree Builder</dc:title>
  <dc:creator>David Wayne Embley</dc:creator>
  <cp:lastModifiedBy>David Wayne Embley</cp:lastModifiedBy>
  <cp:revision>310</cp:revision>
  <dcterms:created xsi:type="dcterms:W3CDTF">2020-03-06T16:50:51Z</dcterms:created>
  <dcterms:modified xsi:type="dcterms:W3CDTF">2020-07-22T00:05:56Z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3ef5274-90b8-4b3f-8a76-b4c36a43e904_Enabled">
    <vt:lpwstr>true</vt:lpwstr>
  </property>
  <property fmtid="{D5CDD505-2E9C-101B-9397-08002B2CF9AE}" pid="3" name="MSIP_Label_03ef5274-90b8-4b3f-8a76-b4c36a43e904_SetDate">
    <vt:lpwstr>2020-03-06T16:50:51Z</vt:lpwstr>
  </property>
  <property fmtid="{D5CDD505-2E9C-101B-9397-08002B2CF9AE}" pid="4" name="MSIP_Label_03ef5274-90b8-4b3f-8a76-b4c36a43e904_Method">
    <vt:lpwstr>Standard</vt:lpwstr>
  </property>
  <property fmtid="{D5CDD505-2E9C-101B-9397-08002B2CF9AE}" pid="5" name="MSIP_Label_03ef5274-90b8-4b3f-8a76-b4c36a43e904_Name">
    <vt:lpwstr>Not Protected_2</vt:lpwstr>
  </property>
  <property fmtid="{D5CDD505-2E9C-101B-9397-08002B2CF9AE}" pid="6" name="MSIP_Label_03ef5274-90b8-4b3f-8a76-b4c36a43e904_SiteId">
    <vt:lpwstr>61e6eeb3-5fd7-4aaa-ae3c-61e8deb09b79</vt:lpwstr>
  </property>
  <property fmtid="{D5CDD505-2E9C-101B-9397-08002B2CF9AE}" pid="7" name="MSIP_Label_03ef5274-90b8-4b3f-8a76-b4c36a43e904_ActionId">
    <vt:lpwstr>bc7b1bdc-9f96-4ac5-8aa8-00005e9ae045</vt:lpwstr>
  </property>
  <property fmtid="{D5CDD505-2E9C-101B-9397-08002B2CF9AE}" pid="8" name="MSIP_Label_03ef5274-90b8-4b3f-8a76-b4c36a43e904_ContentBits">
    <vt:lpwstr>0</vt:lpwstr>
  </property>
</Properties>
</file>